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4.xml" ContentType="application/vnd.openxmlformats-officedocument.presentationml.notesSlide+xml"/>
  <Override PartName="/ppt/ink/ink18.xml" ContentType="application/inkml+xml"/>
  <Override PartName="/ppt/notesSlides/notesSlide1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6.xml" ContentType="application/vnd.openxmlformats-officedocument.presentationml.notesSlide+xml"/>
  <Override PartName="/ppt/ink/ink22.xml" ContentType="application/inkml+xml"/>
  <Override PartName="/ppt/notesSlides/notesSlide1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22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49" r:id="rId1"/>
  </p:sldMasterIdLst>
  <p:notesMasterIdLst>
    <p:notesMasterId r:id="rId35"/>
  </p:notesMasterIdLst>
  <p:handoutMasterIdLst>
    <p:handoutMasterId r:id="rId36"/>
  </p:handoutMasterIdLst>
  <p:sldIdLst>
    <p:sldId id="331" r:id="rId2"/>
    <p:sldId id="332" r:id="rId3"/>
    <p:sldId id="333" r:id="rId4"/>
    <p:sldId id="334" r:id="rId5"/>
    <p:sldId id="336" r:id="rId6"/>
    <p:sldId id="337" r:id="rId7"/>
    <p:sldId id="338" r:id="rId8"/>
    <p:sldId id="339" r:id="rId9"/>
    <p:sldId id="340" r:id="rId10"/>
    <p:sldId id="341" r:id="rId11"/>
    <p:sldId id="399" r:id="rId12"/>
    <p:sldId id="342" r:id="rId13"/>
    <p:sldId id="343" r:id="rId14"/>
    <p:sldId id="347" r:id="rId15"/>
    <p:sldId id="400" r:id="rId16"/>
    <p:sldId id="402" r:id="rId17"/>
    <p:sldId id="401" r:id="rId18"/>
    <p:sldId id="348" r:id="rId19"/>
    <p:sldId id="349" r:id="rId20"/>
    <p:sldId id="403" r:id="rId21"/>
    <p:sldId id="404" r:id="rId22"/>
    <p:sldId id="350" r:id="rId23"/>
    <p:sldId id="351" r:id="rId24"/>
    <p:sldId id="405" r:id="rId25"/>
    <p:sldId id="354" r:id="rId26"/>
    <p:sldId id="355" r:id="rId27"/>
    <p:sldId id="356" r:id="rId28"/>
    <p:sldId id="357" r:id="rId29"/>
    <p:sldId id="408" r:id="rId30"/>
    <p:sldId id="411" r:id="rId31"/>
    <p:sldId id="413" r:id="rId32"/>
    <p:sldId id="412" r:id="rId33"/>
    <p:sldId id="414" r:id="rId34"/>
  </p:sldIdLst>
  <p:sldSz cx="12192000" cy="6858000"/>
  <p:notesSz cx="7086600" cy="9372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 userDrawn="1">
          <p15:clr>
            <a:srgbClr val="A4A3A4"/>
          </p15:clr>
        </p15:guide>
        <p15:guide id="2" pos="5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1" autoAdjust="0"/>
    <p:restoredTop sz="94660"/>
  </p:normalViewPr>
  <p:slideViewPr>
    <p:cSldViewPr snapToGrid="0">
      <p:cViewPr varScale="1">
        <p:scale>
          <a:sx n="64" d="100"/>
          <a:sy n="64" d="100"/>
        </p:scale>
        <p:origin x="930" y="72"/>
      </p:cViewPr>
      <p:guideLst>
        <p:guide orient="horz" pos="816"/>
        <p:guide pos="5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8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09:33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2119 12746 447 0,'-3'2'555'0,"-2"1"2"0,-1-3 3 0,1 2 5 0,2-2-106 0,-2 2-159 15,2-2-96-15,0 0-67 0,0 0-32 0,1 0-16 0,-2 0-11 0,4 0-5 16,0 0-6-16,0 0-6 0,0 0-7 0,0 0-7 0,0 0-6 15,1 0-7-15,2-2-7 0,0 0-8 0,0-1-6 0,2 1-5 0,-2-1-5 16,2-2-2-16,2 0-2 0,0-2-1 0,1 2-3 0,0-1-2 0,0-3-2 16,1 1-1-16,0 2-3 0,0-2-4 0,0 0-4 0,-1 3-5 15,0-3-8-15,-1 1-9 0,2 2-12 0,-4 2-16 0,1-2-20 0,1 2-23 16,-4 3-30-16,3 0-34 0,-3 1-61 0,-1 3-71 0,-1 0-86 16,-1 2-89-16,0 2-44 0,0 0-18 0,-3 1-4 0,1 4 2 0</inkml:trace>
  <inkml:trace contextRef="#ctx0" brushRef="#br0" timeOffset="166.2634">2134 13101 537 0,'1'4'593'15,"-1"2"6"-15,0-3 5 0,2 1 7 0,-2-1-80 0,1-1-121 0,2-2-107 16,-3 0-101-16,0 0-54 0,0 0-32 0,2 0-21 0,1-2-14 0,0 2-10 16,0-3-8-16,2-2-5 0,2-2-9 0,0 2-8 0,3-5-11 15,-1-1-14-15,5-2-17 0,-1-3-21 0,4-2-21 0,-1-3-24 0,5 1-26 16,-2-4-53-16,6-4-63 0,-1 0-124 0,4-4-154 0,-2 2-83 15,0-2-49-15,1 1-23 0,-1-1-13 0,-1 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44:30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11847 3550 281 0,'-2'0'452'15,"0"0"0"-15,-1 0-65 0,2 0-99 0,-1 0-74 0,2 0-63 0,-2 0-35 16,2 0-21-16,0 1-10 0,0-1-9 0,-1 0-3 0,-1 2-3 16,2-2-2-16,-1 0-1 0,-1 2 1 0,2-1-2 0,-2-1-1 0,1 2-3 15,-2-1-1-15,1-1 0 0,2 1-1 0,-1-1 0 0,-1 3 1 16,1-3-1-16,-1 0-1 0,2 0-2 0,-2 0-2 0,2 3-1 0,0-3-2 15,0 0-2-15,0 0-2 0,0 0-2 0,0 0-2 0,0 0-2 0,0 0-3 16,0 0-1-16,0 0-3 0,0 0-1 0,0 0-1 0,0 0-2 16,0 0 2-16,0 0-1 0,0 0 1 0,0 0 1 0,0 0 1 0,0 0 1 15,0 0 0-15,0 0 1 0,0-3-1 0,2 3 0 0,1 0-1 0,-1-3-3 16,-1 3-1-16,1-1-6 0,2-2-2 0,0 2-6 0,0-3-4 16,0 1-4-16,0 1-4 0,1-1-4 0,3-1-4 0,-2 0-3 15,2 0-2-15,-1 1-2 0,2-2-1 0,-1 2-1 0,1 0 1 0,-2 0 1 16,2 0 0-16,-1 2 1 0,0-2 0 0,0 1 0 0,3 2 0 0,-5 0-1 15,2 0 0-15,-3 0 0 0,3 2-1 0,-3-1 1 0,1 2 0 16,-3 0 2-16,2 3 0 0,-2-1 2 0,-1 2 0 0,0 0 2 0,0 2 0 16,-2 1 3-16,0-1 1 0,-2 1 1 0,-2 2 1 0,1-1 3 15,0 2-1-15,-4-1 1 0,-1 1-1 0,2-1 1 0,-3 1-1 0,-1-1 1 16,2 1-2-16,-4-1 2 0,2 1-2 0,0-3 2 0,-2-1-1 16,2 0 2-16,2 0-1 0,-1-2 3 0,1 0 1 0,0 0 3 0,-1-3 0 15,4-1 3-15,-1 2 1 0,1-3 4 0,0 1 1 0,2-3 1 0,0 3 2 16,-2-2-1-16,4-1-1 0,-1 0-2 0,1 0-1 0,-1-1-2 15,2-2-3-15,0 3-5 0,0-3-6 0,0 2-5 0,0-2-6 0,0 0-4 16,2 0-6-16,-1-1-6 0,1 1-4 0,-1-1-4 0,1 2-1 0,2-1-3 16,0 0-1-16,-1 0-3 0,0 0 0 0,2 0 0 0,-2 1 2 15,3-1 2-15,0 0 0 0,1 2 2 0,-1 1 1 0,-1-2 0 0,3 2 1 16,0 0 1-16,0 0-1 0,1 2 0 0,0-1-1 0,-1 1-1 16,2 0 2-16,-2 2-1 0,4 0 1 0,-5 1 1 0,1 1 1 0,1 0 2 15,-1 1 1-15,2-1 2 0,-4 1 2 0,2 1 3 0,-2 1 2 0,-1-3 2 16,-2 1 4-16,2 3 2 0,-2-1 2 0,1 0 1 0,-4-2 3 15,2 0 0-15,-2 1 7 0,0-1 3 0,-2 0 9 0,0 0 6 0,-3-1 8 16,2 0 5-16,-2 0 6 0,-1-1 5 0,-1 1 3 0,-2-3 4 16,-1 1 3-16,-1 1 2 0,0-1 4 0,-2 0 1 0,-2-1-1 0,2-1-5 15,-2 0-5-15,0-1-9 0,-2 3-3 0,2-4-8 0,-2 0-4 16,3 0-4-16,-2 0-8 0,0 0-7 0,1 0-11 0,0 0-13 16,1 0-14-16,1 0-19 0,2-2-21 0,-3 0-27 0,4 2-47 0,1-1-58 0,3-2-114 15,1-1-146-15,2 1-78 0,1 2-46 0,2-2-21 0,0-2-8 16,3 3-1-16</inkml:trace>
  <inkml:trace contextRef="#ctx0" brushRef="#br0" timeOffset="915.7294">13256 3556 238 0,'-1'-1'548'0,"-1"-1"9"0,2 0 10 0,-2 1-60 15,2 1-93-15,-2-4-83 0,2 4-77 0,0 0-46 0,0 0-28 0,0 0-18 16,0-3-12-16,0 1-12 0,0 0-9 0,2 0-9 0,-2 2-6 16,2-2-9-16,-2 1-6 0,2-1-9 0,-1 1-8 0,1-1-10 0,-1 1-10 15,1-2-7-15,1 1-5 0,1 1-6 0,0-1-6 0,0-1-6 0,3 0-8 16,0 0-5-16,-1-1-5 0,2 2-6 0,1-3-5 0,2 1-3 15,1 0-3-15,0 0-2 0,-1 0 0 0,3 1-2 0,-1 0 0 0,-2 0-1 16,3-1 0-16,-1 4-1 0,-1-3-1 0,0 3-1 0,-1 0-1 16,1 0-2-16,-2 0 0 0,-2 0-2 0,1 3-1 0,-1-3 0 0,0 5 1 15,-3 0 1-15,2-1-1 0,-3 3 1 0,-1-1 3 0,-1 1 1 0,-1 1 2 16,-1 1 2-16,0 0 2 0,-3 3 3 0,1-2 3 0,-3 0 3 16,-2 2 1-16,1 1 2 0,-2-1 1 0,-2 1 1 0,-1-1 0 0,2 1 0 15,-1-1 0-15,-2-1 1 0,0 0-1 0,0 1 0 0,2-3-1 0,-1-1 0 16,2 1 0-16,1-1 1 0,1-1-2 0,-1-2 2 0,3 0 2 15,-2-1 0-15,2-1 1 0,2 0 2 0,0 0-1 0,1-1 1 16,1-1-1-16,-1 1 1 0,2-2-2 0,0 0-2 0,0 0-3 0,0 0-6 16,2-2-5-16,-1 1-7 0,2-1-4 0,-1 1-7 0,1-3-5 15,0 2-5-15,2-1-5 0,1 0-5 0,-1-2-4 0,1 2-4 0,-1-1-3 0,2 1-1 16,0 0-1-16,1-1-1 0,0 1 1 0,0 2 2 16,1-2 1-16,-1 2 3 0,1-1 2 0,0 2 2 0,0-2 2 0,-1 2 2 15,0 0 3-15,1 2 3 0,0-2 4 0,-3 3 1 0,2 0 3 0,-1-2 4 16,0 5 1-16,1-2 3 0,0 1 2 0,0 0 2 0,-2 0 1 0,2-1 3 15,-2 4 1-15,-1-2 0 0,3 1 1 0,-3 1 1 0,-1-1 0 16,0 1 1-16,1 0 0 0,-4-1 2 0,2 0 0 0,-1 1 2 0,-2-1 0 16,3 1 5-16,-3 1 5 0,0-3 6 0,-3 1 8 0,1-1 9 0,-1 1 8 15,2-2 8-15,-4 0 7 0,0 0 8 0,-2-1 5 0,-2 2 6 16,1-3 3-16,0 1 4 0,-1-1 2 0,-4 2-1 0,2-2-3 16,-3 0-7-16,1 0-4 0,-2 0-8 0,0 0-6 0,0 0-8 0,-2-3-6 15,0 3-5-15,1-2-7 0,-1 0-8 0,3 1-9 0,-4-2-11 0,4 0-11 16,0 0-15-16,0 0-16 0,1 0-18 0,2 0-19 0,1-2-29 15,-2 1-34-15,4 1-52 0,3-1-60 0,2-2-119 0,0 0-147 0,3 3-74 16,0 0-37-16,1-2-12 0,2-2-4 0,2 1 4 0</inkml:trace>
  <inkml:trace contextRef="#ctx0" brushRef="#br0" timeOffset="1606.5585">14845 3631 65 0,'-2'-3'470'0,"-1"0"7"0,2-1-46 0,-1 1-71 0,0 1-77 15,-1-1-78-15,2 0-44 0,-2 0-29 0,1 2-12 0,1-2-4 0,-1 1-4 16,0 1 0-16,2-2-2 0,-1 1 0 0,-1 0-1 0,1 1 1 16,-1-2-2-16,2 2 1 0,-2-1 0 0,2 1 1 0,-1 1 1 0,-1-2 3 15,2 1 2-15,-1 1 1 0,1-2 4 0,-2 2 7 0,0-3 3 0,2 3 2 16,0-2 1-16,0 2 1 0,0-2-2 0,0 0-2 0,0 1-3 15,0-1-4-15,0 2-3 0,0-1-6 0,2-3-3 0,0 4-8 0,-2-3-9 16,1 2-12-16,-1 1-11 0,3-3-9 0,-1 3-9 0,0-1-9 16,-1-1-8-16,2 0-7 0,1 1-8 0,2-1-8 0,-2 0-7 0,1 2-4 15,0-3-8-15,1 3-4 0,1-2-3 0,0 0-3 0,1 2-2 16,2-1-1-16,-1 0-2 0,-1 1-1 0,-1 0-2 0,-1 0 1 0,3 1-2 16,-2 0 0-16,-1 3 1 0,1-1-3 0,-3-1 1 0,2 3-1 0,-1 0 2 15,-2 0-1-15,2 2 1 0,-2 0 2 0,-1 2 0 0,1 0 3 0,-3 2 2 16,0 1 3-16,-1 1 1 0,-3-1 3 0,0 2 2 0,-1-1 3 15,-2 2 1-15,-2 0 3 0,-1-2 2 0,1 4 2 0,-3-5 1 16,-1 3 1-16,-1-1 0 0,-1 0 1 0,1 1-1 0,1-4 2 0,1 0 0 16,-4 1-1-16,5-3-2 0,-2 1-1 0,1 0 0 0,2-3-2 0,-1 1 0 15,3-3 0-15,2 1-2 0,-2-2 0 0,3 0 0 0,1 0 0 16,0-1-1-16,3 0 1 0,-1-1 1 0,0 1-1 0,2-2 2 0,0-1 0 16,0 0 1-16,2 2 0 0,-2-2 0 0,3 1 3 0,-1-1 0 15,1 0 2-15,0 0 0 0,2 0 1 0,1 0-1 0,0 0 1 0,3 0 0 16,-3 0 0-16,5 0-1 0,-2 0 0 0,1-1-2 0,2 1-1 15,1-2-6-15,0 1-3 0,-1 1-6 0,1-3-7 0,1 1-6 0,1 1-6 16,-1-2-8-16,-1 1-4 0,0 1-9 0,0-2-6 0,0 3-10 0,0-2-8 16,-2 0-8-16,1 1-10 0,-2 0-6 0,-1-1-7 0,2 2-7 15,-1-1-5-15,-2 1-8 0,-1-2-9 0,1 1-9 0,-1 1-10 0,-1-2-13 16,-1 1-12-16,-2 1-14 0,3-2-16 0,-3 2-48 0,-1-2-65 16,1-1-86-16,-3 3-99 0,0 0-47 0,0 0-18 0,0 0-3 0,0-4 4 15</inkml:trace>
  <inkml:trace contextRef="#ctx0" brushRef="#br0" timeOffset="2049.2687">15265 3614 329 0,'0'-2'587'0,"0"-3"10"0,0 1 9 0,0 1 11 0,0-2-102 15,0 2-156-15,0 0-90 0,2 0-57 0,-2 0-30 0,2 0-16 16,-1 3-18-16,-1-3-15 0,2 1-14 0,-1 2-11 0,-1-2-10 0,0 2-10 16,0 0-12-16,0 0-11 0,0 0-14 0,0 0-10 0,0 0-11 15,0 0-8-15,0 0-11 0,0 0-9 0,-1 2-5 0,-1-2-6 0,-1 0-3 16,1 2-1-16,-1 1-1 0,-2 2 0 0,-1-2 0 0,2 1 3 16,-3 4 0-16,1-2 2 0,-4 2 1 0,1-1 1 0,1 5 5 0,-2-2 4 0,1 2 3 15,0-3 0-15,-1 2 1 0,-1-1 0 0,3 1-1 0,-2-1 2 16,1 1-1-16,3-1-1 0,-1-1 0 0,1 0 0 0,0-1 1 0,0-1-2 15,1 1 0-15,0-5-2 0,3 4 0 0,-1-2-1 0,2-3 2 16,-1 1-1-16,2 1 0 0,0-1 0 0,0-2 1 0,0-1-1 0,0 2 0 16,2 0 2-16,-1-2 0 0,2 0 3 0,-1 0 1 0,3 0 0 0,0 0 1 15,1 0 0-15,0 0 0 0,0 0 0 0,3-2 0 0,0 0 0 16,0 2-3-16,1-1-2 0,1 1-8 0,-2-3-5 0,4 2-6 0,-1-2-8 16,-2 0-7-16,1 2-6 0,3 0-10 0,-4-1-11 0,2-1-9 15,0 3-12-15,1-2-11 0,-3 1-12 0,1 1-10 0,-1-1-10 0,2-2-7 16,-2 3-9-16,1 0-8 0,-2 0-10 0,0 0-12 0,-1 0-10 0,-1 0-9 15,1 0-12-15,-1 0-18 0,-3 0-22 0,1-3-36 0,1 3-47 0,-1 0-57 16,-2 0-64-16,-1-4-35 0,-1 3-21 0,-1 1-4 0</inkml:trace>
  <inkml:trace contextRef="#ctx0" brushRef="#br0" timeOffset="2349.7073">15245 3550 397 0,'-2'-4'549'0,"-1"1"12"0,0 1-41 16,0-1-70-16,0 2-85 0,1-2-91 0,0 1-50 0,1 1-26 0,-1-1-17 16,2 1-11-16,0 1-12 0,0 0-10 0,0 0-11 0,0 0-10 0,0 0-10 15,0 0-9-15,0 0-12 0,0 0-12 0,0 0-10 0,0 0-10 16,0 0-7-16,0 0-10 0,2 1-8 0,-1 1-6 0,-1-2-5 0,2 1-4 16,0 1 0-16,-2-1 6 0,1 1 3 0,1 0 8 0,-1 2 5 15,-1-1 6-15,2 2 5 0,-2 0 4 0,2 2 4 0,-1-2 5 0,-1 4 2 16,2-1 3-16,-1-1 1 0,-1 4-1 0,2-2-5 0,-2 0-6 15,2 4-7-15,-1-1-5 0,-1 0-7 0,2 2-6 0,-1-1-5 0,-1 2-5 16,2-2-3-16,-2 4-3 0,3-2-4 0,-2 0-2 0,-1 0-3 0,2 2 0 16,0-2-3-16,-2 0-2 0,1 0-7 0,-1 1-11 0,2-1-20 15,-1 0-24-15,-1 0-32 0,2 0-37 0,-2 0-44 0,2-1-49 0,-2-1-93 16,0 0-118-16,0 0-115 0,0-1-117 0,-2-1-60 0,2 1-31 16,-2-3-12-16,-1-2-4 0,0-1 12 0</inkml:trace>
  <inkml:trace contextRef="#ctx0" brushRef="#br0" timeOffset="23382.59">11823 9406 9 0,'0'0'90'0,"0"0"-4"0,0 0 0 16,3-1 0-16,-3 1 0 0,1-2-2 0,-1 2-3 0,0 0-4 15,0-2-6-15,0 2-6 0,0-1-3 0,0 0-4 0,0-1 0 16,0 1-3-16,0 1-4 0,0-2-2 0,0-1-4 0,0 2-5 0,-1-1-4 16,-2-1-4-16,3 1-2 0,-2 1 1 0,-1 0 1 0,2-2 2 15,-3 2 0-15,1-1-3 0,-2-1-2 0,2 1-3 0,-2 0-2 0,-1-1-3 16,0 3-3-16,1-2-2 0,-3-1-2 0,0 1-1 0,-1 0 1 15,1 2-2-15,1 0 0 0,-3-3 1 0,0 3 0 0,0 0 2 16,0-2 2-16,0 2 2 0,0 0 1 0,-2 0 4 0,2 0 2 0,2 0 3 16,-2 0 1-16,0 2 1 0,0-2 0 0,2 0 2 0,-1 3-1 15,1-3 1-15,0 0-2 0,-1 4 0 0,3-3-1 0,-1 1-1 0,2 0 0 16,-1 1-2-16,0-3-2 0,0 4 0 0,1-1 0 0,0 0 1 16,0 0 0-16,0-1 0 0,-1 3-1 0,0-2 2 0,1 2 0 15,0-1 3-15,0 1 0 0,-2 1 2 0,2-1 1 0,0 2 3 0,0 1 4 16,1-1 1-16,-3 0 2 0,1 3 2 0,1-2 0 0,-1 1 0 15,1 0 0-15,0 1-1 0,1 2-1 0,-2 0-2 0,1 0-1 0,0-1-1 16,-1 0-3-16,2 2-2 0,-1-1-3 0,1 0-4 0,-1 2-2 16,2-2-4-16,0 0 0 0,0 1-3 0,1-1-1 0,-1 0-1 0,3 2 0 15,-2-2-1-15,2 0-2 0,0 1-1 0,0-1-1 0,2 0-1 16,-2 2 0-16,3-2 1 0,-1 0 1 0,-1-2-2 0,3 2-1 16,-1 0 1-16,0-2-1 0,0 3-1 0,3-1-2 0,-3-2 1 0,2 1 0 15,2-1 0-15,-3-1-1 0,3 1 1 0,0 0 0 0,0-3 1 0,-1 2 0 16,2-2 0-16,1 1 1 0,-1-1 0 0,1 1 1 15,1-1 0-15,0 0 0 0,0-2 1 0,0 2 0 0,2-2 1 0,-3 0 0 16,5-2 2-16,-3 0-1 0,1 2 1 0,2-2-1 0,-2-1 1 16,1 0-1-16,-2 0 2 0,3-1-1 0,-1-1 0 0,-2 0-1 0,3 0 1 15,-1 0-1-15,-1 0 0 0,1-1-1 0,1-1 0 0,-3 0 0 16,2 0-1-16,1-1 0 0,-3-2-1 0,3 2-1 0,-2 0-1 0,0-2 0 16,2 0 0-16,-2-2-1 0,2 2-1 0,-2-2 1 0,1 0 0 15,-2-1 0-15,0 1-1 0,2-1 1 0,-4 1-1 0,1-2-1 16,2-1 0-16,-4 0-1 0,0-2 1 0,1 2-1 0,-2-2 1 0,-1 0-1 15,1 0 2-15,-2-2-1 0,0 2-1 0,0-4 1 0,-1 1-2 16,-1-2 0-16,0 2 2 0,-1-4-1 0,-1 1 1 0,-1 0-1 0,0-2 1 16,0 0-1-16,-3 0 1 0,1-1-1 0,-2-1 0 0,0 1-2 15,-1 1-1-15,-2-2 0 0,-1 3 0 0,0-3 0 0,-3 3-1 0,2 0-2 16,-1 0-5-16,-4 1-6 0,3 2-10 0,-2-1-11 0,-1 0-18 16,-1 4-17-16,-2 0-20 0,0 2-21 0,1-1-22 0,0 3-46 15,-1 1-59-15,1-1-83 0,0 4-101 0,-1 0-65 0,2 0-48 0,0 4-20 16,0 0-5-16</inkml:trace>
  <inkml:trace contextRef="#ctx0" brushRef="#br0" timeOffset="26683.2178">7850 9368 273 0,'-4'-5'285'0,"1"0"-85"0,0 0-48 15,-1 1-31-15,1-1-14 0,0 1-9 0,1 0-5 0,-1-1-4 16,0 0-2-16,0 1-3 0,-3 1-1 0,4-1 1 0,-1-1-3 16,0 2-1-16,0-1-6 0,-1 1-7 0,1-2-6 0,0 0-8 0,-2 3-6 15,1-3-3-15,-1 3-3 0,0-1-4 0,0-1-5 0,-1 3-1 16,1-3-4-16,-2 3-4 0,0-1-2 0,-1 0-5 0,0 2-1 0,-1-3-1 15,1 3-2-15,-2 0-1 0,1 3-2 0,-2-3-1 0,3 1 0 16,-3 0-2-16,3 2-1 0,0 1 1 0,-3-3-1 0,3 3 0 0,0-1-2 16,0 4 2-16,-1-2-1 0,1 0 1 0,0 3 0 0,0-2 2 15,-1 1 3-15,1 2 3 0,0-1 2 0,-3 4 2 0,3 0 2 16,0 0 3-16,0-1-1 0,0 3 2 0,-1 0-1 0,2-1 1 0,-1 3-1 16,2 0 2-16,0-1-1 0,1 0 1 0,0 2-1 0,0-2-2 15,1 2-1-15,-1-1-1 0,2 2-1 0,0-1 0 0,1 2 0 0,-1-3-1 16,3 2-1-16,0-1 0 0,0 0-2 0,0 1 0 0,0-1-2 15,2-1-2-15,-1 3 0 0,1-2-1 0,1-1-1 0,0 2-3 0,2-2-2 16,-2 2-1-16,2-2 0 0,-2-1-2 0,3 0-2 0,-1 1 1 16,0 0 0-16,1-1 0 0,0-2 0 0,2 1 0 0,0-2 1 15,0 1 0-15,0-1 1 0,0-1 1 0,3 1 2 0,-2-2 0 0,1 0 2 16,2 0 0-16,-2 0 2 0,3-1 0 0,-1-1 1 0,-2-1 2 16,3 1 1-16,1-1 0 0,-3-3 2 0,3 3 0 0,-1-4 2 0,-1 2 0 15,1-3 2-15,0 0 0 0,2-1 2 0,-2 1 0 0,1-2 2 16,1-2-1-16,0-1 0 0,-2 1 1 0,4-3-2 0,-1 2 0 0,0-4-1 15,0 0 0-15,1-1-1 0,2 1-1 0,-5-2-1 0,2-1-2 16,0 0-1-16,1 1-1 0,-4-3 0 0,4 1-1 0,-4-1-1 0,-2 1 0 16,3-2-1-16,-4-1 0 0,1 0 0 0,-2 1 0 0,-1-2 0 15,-1 2-1-15,-1-4 0 0,-2 2 0 0,-2 0-1 0,1 0-1 0,-3-1 0 16,0-1-2-16,0-1 0 0,-3 2-1 0,1-2-1 0,-2-2 1 16,-1 2-2-16,-1 0-1 0,-1-1-1 0,1-1 2 0,-3 0-2 15,1 3 0-15,-2-2-1 0,-2-1 1 0,2 0 0 0,-1 1-1 16,-3 1-1-16,1-4-2 0,-1 5-3 0,0-1-3 0,-2 0-6 0,2 0-7 15,-2 1-8-15,0 0-11 0,-1 1-15 0,2-1-17 0,-2 2-20 16,4-2-26-16,-4 2-40 0,4 1-50 0,2 0-70 0,-3-1-79 0,3 3-71 16,-1-1-64-16,2 3-31 0,0-2-11 0</inkml:trace>
  <inkml:trace contextRef="#ctx0" brushRef="#br0" timeOffset="29932.5749">9839 9423 38 0,'0'-4'446'0,"0"1"1"16,0 1-67-16,0-3-98 0,0 2-72 0,-1 0-55 0,-1-1-33 15,2 1-23-15,-2-2-13 0,2 2-7 0,-1-2-6 0,-1 3-4 0,2-2-5 16,-2-1-3-16,2 1-3 0,-1-1 1 0,-1 0-4 0,2 0-5 0,-3 1-2 15,3-1-4-15,-2 0-4 0,-2 0-2 0,3 1-3 0,-1-2-4 16,-1 1-4-16,1-1-4 0,-1 0 0 0,0 2-3 0,-1-2-2 16,1-1-3-16,0 2-3 0,-1-2-1 0,-1 2-2 0,2-2-1 0,-2 2-1 15,0 2-2-15,-1-2 0 0,1 1-1 0,-3-1 0 0,3-1-3 16,-1 3 0-16,0-1-1 0,-2 1-1 0,2 0 0 0,-1 0-1 16,-1-1-2-16,2 1 1 0,-2 3-3 0,0-2 1 0,0 2-2 0,2 0 0 15,-3 2 0-15,1-2 1 0,-1 3-1 0,0 1 0 0,0-1 0 0,-1 2-1 16,1 0 2-16,-1 1-1 0,-1 0 0 0,0 2 2 15,2-2 0-15,-1 4 1 0,-4 0-1 0,4-1 1 0,-1 3-1 0,-1-1-1 16,1 0 2-16,1 1-2 0,-1 0 1 0,0 0-1 0,0 3 0 0,2-2 1 16,-1 0-1-16,3 2 1 0,-2 0 0 0,1 1 1 0,0-1-1 15,3 1 2-15,-2 0 0 0,2 1 1 0,2 2 1 0,0-2 2 16,1 1 0-16,-1 2 2 0,3 0 0 0,0-1 1 0,0 0 1 0,1 1-1 16,1 0 1-16,1 0-1 0,2 1 2 0,0-2 0 0,1 3 0 15,0-3 0-15,1-2 0 0,1 4-2 0,1-2 2 0,-1-1-2 0,0-1 0 16,2 0-1-16,2 0 0 0,-2-2 1 0,2 0-2 0,-1 1 0 15,2-4-1-15,-1 1 1 0,1 0-1 0,1-2 0 0,-1-1 1 0,1-1 0 16,2 0 1-16,-3-2 0 0,4 3 1 0,0-4 2 0,-2-2 0 16,2-1-1-16,-1 2 2 0,1-4 1 0,1 1 1 0,1-2 1 15,-1-2-1-15,0 1 0 0,1-2-1 0,0-2 0 0,0 1-1 0,0-2-1 16,0-4 0-16,0 3 1 0,1-2 1 0,-2 0 1 0,1-1 1 16,-2-1 0-16,0-1 1 0,0-2 1 0,-2 2 3 0,0-3 0 0,0 0 0 15,-4-1 2-15,0-1-1 0,-3-2-1 0,0 0-1 0,-1-3-2 16,-2 0-7-16,-3-2-8 0,-2-1-8 0,-2-2-11 0,-3-2-10 0,-2 0-13 15,-1-4-14-15,-2 2-14 0,-5-1-14 0,0-3-30 0,-5 0-38 16,0 0-51-16,-3 2-58 0,-4-1-83 0,-1 3-94 0,-4-3-45 16,-1 5-20-16,-1-1-8 0</inkml:trace>
  <inkml:trace contextRef="#ctx0" brushRef="#br0" timeOffset="35567.044">19222 13186 42 0,'-2'-2'564'0,"2"1"6"0,-1-2 7 0,-1 2-5 0,2 1-13 15,-1-3-111-15,1 3-162 0,0 0-85 0,0 0-47 0,0 0-26 0,0 0-13 16,0 0-10-16,1 0-6 0,-1-2-6 0,2 1-5 0,-2 1-8 16,0 0-9-16,1 0-11 0,-1-2-9 0,0 2-9 0,0 0-10 15,2-1-6-15,-2 1-7 0,0 0-5 0,2 0-5 0,-2 0-4 16,1 0-2-16,-1 0-5 0,0 0 0 0,3 0 0 0,2 0 1 0,-4 0 0 15,1 0 2-15,1 0 1 0,0 0 1 0,1 1 3 0,0 1 0 0,3-2 0 16,0 1 2-16,3 1 1 0,0-2 0 0,0 0 3 0,2 3-1 16,0-3 1-16,4 0-1 0,-1 0 0 0,3 0-1 0,-1-3-1 15,1 3-3-15,2 0 0 0,0-2 0 0,0 1-3 0,2-1-1 0,0 1-3 16,-3-3-3-16,3 3-4 0,-1 0-5 0,-2-1-2 0,1-1-3 16,-1 2-5-16,1-1-2 0,-3 1-4 0,0-2-5 0,-1 1-3 0,-2 0-5 15,2 0-6-15,-5 2-2 0,3-1-4 0,-3 1-1 16,-1-2-3-16,-1 1-1 0,-1 1-4 0,-3-2-4 0,2 0-4 0,-4 2-4 15,3-1-5-15,-5 1-3 0,1 0-5 0,-2 0-5 0,0 0-6 16,-2 0-7-16,-1 0-5 0,-3 1-8 0,1-1-7 0,-1 2-10 0,-2 0-18 16,-3 1-20-16,1-2-38 0,-2 1-42 0,-4 3-50 0,2-2-53 0,-5 2-51 15,2-1-47-15,-1-1-20 0</inkml:trace>
  <inkml:trace contextRef="#ctx0" brushRef="#br0" timeOffset="35982.5787">19260 13255 93 0,'-10'3'441'15,"-1"-2"-33"-15,0 1-49 0,2-2-53 0,-1 2-55 0,4-1-42 16,-3-1-37-16,0 2-21 0,3 0-17 0,1-2-9 0,-1 0-6 0,2 0-3 16,0 0-2-16,1 0-2 0,0 3 0 0,1-3-1 0,1 0-1 15,-1 0-1-15,2 0-1 0,0 0 0 0,0 0 0 0,0 0 0 16,0 0-1-16,0 0 1 0,0 0 0 0,0 0 1 0,0 0 4 0,0 0 2 16,0 0 2-16,0 0 1 0,2 0 1 0,-2 0-2 0,1-3-2 15,-1 3-4-15,3 0-4 0,-3 0-5 0,2 0-5 0,-2 0-7 16,2 0-7-16,-1 0-8 0,1 0-11 0,0 0-10 0,-1 0-9 0,2 0-8 15,0 0-8-15,0 0-5 0,0 0-6 0,1 0-5 0,0 0-3 0,3 0-3 16,-1 0-1-16,3 0-1 0,0 3 0 0,0-3 0 0,5 0 1 16,-3 2 1-16,3-2 1 0,-1 2 0 0,3-1-1 0,-2-1 1 15,5 0-1-15,-3 0 0 0,1 0-2 0,3 0 1 0,-2 0-1 0,4 0-1 16,-2 0-2-16,0 0-1 0,0 0-2 0,1 0-2 0,0-1-3 16,1-1 0-16,-5 2-3 0,4-2-3 0,1 2-1 0,-5 0-2 15,2-3-1-15,-2 1-2 0,1 0 0 0,-1-1-1 0,-2 1 0 0,0 1 0 16,0-1 2-16,-1 1 1 0,-2 0 2 0,1-2 0 0,0 3 3 0,-4 0 1 15,2-2 1-15,-3 1 1 0,-2 1 2 0,3-2 1 16,-5 1 0-16,2 1 0 0,-1-2-2 0,0 0-4 0,-2 2-6 0,0 0-8 16,1 0-9-16,-3 0-11 0,1 0-13 0,-2 0-15 0,0 0-17 0,0 0-22 15,0 0-25-15,0 0-31 0,0 0-33 0,0 0-61 0,-2 0-73 16,2 0-109-16,-5 0-126 0,2 0-60 0,-5 2-27 0,2 0-8 16,-3-2 3-16,0 1 7 0</inkml:trace>
  <inkml:trace contextRef="#ctx0" brushRef="#br0" timeOffset="45262.6329">4051 16049 117 0,'0'-1'119'0,"0"1"-8"0,0 0-2 16,0-2 2-16,0 1 0 0,0 1 4 0,0 0 1 0,0 0 1 0,0 0 0 16,0 0-2-16,0 0-2 0,0 0-6 0,0 0-6 0,0-1-4 0,0 1-6 15,0 0-7-15,0 0-6 0,0 0-6 0,0 0-5 0,0 0-2 0,0 0-6 16,0 0-3-16,0 0-4 0,0 0-2 0,0 0-4 0,0 0-2 16,0 0-3-16,0 0 0 0,0 0-3 0,0 0-3 0,0 0-2 0,0 0-3 15,0 0-3-15,0 0-2 0,0 0-4 0,0 0-1 0,0 0-2 0,0 0 0 16,0 0 0-16,0 0 1 0,0 0 1 0,0 0 0 0,0 0 2 0,0 0 3 15,0 0 2-15,0 0 2 0,0 0 4 0,0 0 2 0,0 0 3 0,0 0 3 16,0 0 1-16,0 0 2 0,0 0 2 0,0 0 0 0,0 0 2 16,0 0-1-16,0 0-1 0,0 0-2 0,4 0-2 0,-2 0-3 0,-2 0-3 15,1 0-2-15,1 0-4 0,0 0-4 0,-1 0-4 0,1-3-1 0,0 3-4 16,-1 0-2-16,2 0-1 0,-1 0-1 0,1 0 1 0,-1 0 0 0,4-3 2 16,-2 3 1-16,1 0 0 0,0 0 2 0,0-2 1 0,0 1 2 0,2 1 0 15,1 0 1-15,-1 0-1 0,1 0 0 0,1 0-3 0,-1 0-1 16,0 0-1-16,0 0-4 0,3 0-1 0,-2 0 0 0,1 0-3 0,1 0-1 15,0 1-3-15,0 1 0 0,2-2-1 0,-2 3 0 0,1 0-1 0,1-2 0 16,-2 0 1-16,3 1 0 0,-1 1 1 0,1-1-1 0,-1-1 1 16,3 1-1-16,-4 0 2 0,4 1-1 0,-2-2 3 0,2 0 1 0,-3 1 1 15,4-1 2-15,-4-1 1 0,2 0 2 0,0 0 1 0,0 0 0 0,0 0 1 16,2-1 1-16,-2-1 0 0,0 1-1 0,1 0 1 0,0-2-1 16,-2 1-1-16,3 0-2 0,-4 1 0 0,3-1-2 0,0-1-2 0,-2 3-1 15,2-2-2-15,1 1-1 0,-4 1-2 0,4 0 1 0,-1 0-2 0,0 1-1 16,0 1 1-16,-1-1 0 0,0 1 0 0,2 1 1 0,-1-1 0 0,3 0 1 15,-2 2 0-15,-1-1 2 0,3 0 0 0,-3-1 0 0,4 3 1 0,-4-3-1 16,3 1 2-16,0 0 0 0,-3-1 2 0,1-1-1 0,-1 0 0 16,1 0 0-16,0 1 0 0,-2-2 1 0,0 0 1 0,0 0-1 0,0 0 1 15,0 0 3-15,-2-2-1 0,1 1 0 0,-1-1 1 0,2-1-1 16,-2-1 1-16,1 1-1 0,-1-2 1 0,3 1-1 0,-5 0-1 0,2 0-1 16,1-1 0-16,-3 0-2 0,1 1-1 0,0-2-2 0,-1 3-1 0,-1-2-1 15,0 1-2-15,-2 1-2 0,3-2 0 0,-1 2-2 0,-2 0-1 16,0 2 0-16,1 0-2 0,-1-1 1 0,0 1 0 0,1-1-1 0,-1 2 0 15,0 0-1-15,2 0 2 0,-1 0 0 0,-1 0-1 0,0 0 2 16,3 2 1-16,-2-1 0 0,1-1 1 0,2 2 1 0,-2-2 0 0,1 1 0 16,2 0 1-16,-2-1 2 0,0 1-1 0,3-1 2 0,-1 0-1 15,-1 0 1-15,3 0-1 0,-1 0 1 0,-2 0 0 0,2 0 1 0,1-1-1 16,-1 1 1-16,-3-1 0 0,2 0-1 0,1 1 1 0,-3-2 0 16,3-1-1-16,-3 1 0 0,1 1 0 0,-2-1 0 0,0 0-1 0,1-1 0 15,-2 3-1-15,-1-4 0 0,0 3 0 0,2-1-1 0,-2 2-1 16,-2-1 0-16,0 1 0 0,1-1-1 0,0-2-1 0,-2 3 0 0,0 0-1 15,0-2 0-15,1 2-1 0,0-2 1 0,-1 2 0 0,0-1-2 0,0 1 1 16,1 0 0-16,-1 0-1 0,4 0 2 0,-1 0 0 0,0 0-2 0,0 0 2 16,3 0 0-16,0 0 0 0,0 0-1 0,2 0 1 0,1 0 0 15,0 1 1-15,-1-1 0 0,4 2 1 0,-1-2 1 0,3 2 0 16,0-2 0-16,-1 0 1 0,2 3 1 0,0-3-1 0,-2 0 1 0,4 0 1 16,-2 0-1-16,0 0 0 0,0 0 2 0,0 0-1 0,0 0 1 0,0 0-1 15,0-3 0-15,1 3-1 0,-2 0-1 0,-1-2 1 0,2 2-2 0,-1-2 0 16,0 2 0-16,-2-1 0 0,2-1-1 0,-3 2 0 0,1-2 0 15,1 1-1-15,-2 1 0 0,-2 0 0 0,3 0 0 0,-2 0-1 0,0 0 1 16,0 0-1-16,0 0 1 0,-2 0-1 0,4 0-1 0,-2 0 2 16,2 0-1-16,-1 1 0 0,0 1 1 0,0-2 0 0,-1 2-1 0,1-1 2 15,2 1 0-15,-1 0 0 0,-1 1 2 0,1-2-1 0,-1 0 0 16,3 2 0-16,-3-1 1 0,1 0 0 0,1 1 2 0,-1-1 1 0,3-2 1 16,-4 2 1-16,3-2 1 0,-1 1 1 0,-1 1 1 0,2-2 1 0,-3 0 0 15,1 0 1-15,-1 0-1 0,1-2 0 0,-1 1-1 0,3 1-1 16,-3-2-2-16,1 0-1 0,0-1-3 0,-2 1-1 0,2-1-3 0,-1 0-1 15,1-1-2-15,-1 2-1 0,0 0-1 0,0-1-1 0,1 0 1 0,-2 0-1 16,2 2 1-16,-3-2 2 0,2 3-1 0,0-3 2 0,1 3 1 16,-4-2 1-16,4 1 1 0,-2 1 1 0,0 0 1 0,2 0 1 0,-2 0 2 15,-1 0-1-15,3 0 1 0,-1 1 0 0,0 1 1 0,0-2 1 16,-2 0 0-16,3 3-1 0,-1-3 1 0,0 0-1 0,0 3 0 0,0-3 0 16,-2 1 0-16,3-1-2 0,-1 1 1 0,1-1-2 0,0 0 0 15,-2 0 1-15,1 0-1 0,1 0-1 0,-1 0 1 0,0 0-1 0,-1 0-1 16,0 0 0-16,1 0 0 0,-2 0 0 0,-1 0 1 0,2 0-1 15,-2 0-1-15,0 0 1 0,0 0-1 0,0 0 0 0,-3 0 0 0,1 0-1 16,2 0 0-16,-4 0 1 0,1 0-2 0,1 0 2 0,-2 0-1 0,1 0 0 16,-1 0 0-16,1 0 0 0,-2 0 0 0,1 0 0 0,-1 0 0 15,0 2-2-15,0-2 2 0,3 1-1 0,-3 1 1 0,3-2-1 0,-2 2 0 16,1-1 1-16,-2-1 0 0,4 2 1 0,-2-2 0 0,0 2 0 16,0 1 0-16,2-2 0 0,-3 0 0 0,2 1-1 0,0-1 1 0,3 3 0 15,-3-4 1-15,-1 3 0 0,2-1 0 0,1 0-1 0,-3-1 0 0,2 1 0 16,-1 1-1-16,3-1 0 0,-4 0 0 0,1 1 0 0,2 0 0 15,-2-1 0-15,0 1 0 0,1 0-1 0,-2-2 1 0,2 1-1 0,-2 0 0 16,0 0 0-16,-2 0-1 0,3 1 1 0,-3-3 0 0,0 3 0 16,-1 0 0-16,1-2 1 0,-1-1 0 0,-1 1 0 0,2 1 1 0,-2-2 0 15,-1 1 0-15,0-1 1 0,-1 0 0 0,1 0 0 0,0 0 1 0,-1 0 0 16,1 0-1-16,-2 0 0 0,2 0 0 0,-1 0 0 0,0 0 0 16,2 0-2-16,-1-1 0 0,0 1 0 0,0-2 0 0,1 1 1 0,-1 1-1 15,1 0 0-15,-1 0 0 0,0 0-2 0,1 0 0 0,0 0 1 16,0 0-1-16,2 0 1 0,-3 0 0 0,2 0 0 0,-1 1 1 0,0 1-1 15,0-2 1-15,1 3 1 0,1-1 0 0,-2-1 0 0,3 1 1 0,-2 0 2 16,-1 1-1-16,2-2 1 0,1 0 1 0,-2 2 0 0,-1-1 1 16,2 0-1-16,0 1 1 0,-2-1-1 0,2-2 1 0,0 2-1 0,0 1 1 15,-2-1-1-15,2-1 0 0,-3 1 0 0,4 0-1 0,-2-1 2 16,-1 1-2-16,1 0 1 0,-1-1-1 0,3-1 0 0,-1 2 1 0,-1-2-1 16,-1 1 1-16,3 1-2 0,-2-2 0 0,-1 1 0 0,2 1-1 0,1-2 1 15,-2 0-2-15,-1 1 0 0,2 1 0 0,0-2-2 0,0 1 1 16,0 0 0-16,1-1 0 0,-1 2 0 0,0 0 0 0,0-2 1 0,1 1 0 15,-1 1 0-15,0-2 0 0,0 0 0 0,1 3-1 0,1-3 0 0,-2 3-1 16,1-2 1-16,1 2 1 0,-2-2-1 0,2 1 0 0,-3 1 0 16,1-1 0-16,0 0 0 0,1-2 0 0,1 3-1 0,-2-1 1 15,0 0 0-15,1-1 0 0,-3 3 1 0,2-1 0 0,-1-1 1 0,2-2-1 16,-3 2 0-16,1 1 0 0,-1-1 1 0,0-1 0 0,2 1 1 16,-3 0-1-16,0-2 0 0,0 1 1 0,0 1 0 0,0-2 2 0,0 2 0 15,0-1 0-15,0-1 0 0,0 2 1 0,-2-2-1 0,3 0 2 0,-3 0-1 16,2 0 0-16,-2 0 0 0,2 0 1 0,-2 0-1 0,2 0 0 0,-2 0 0 15,3 0 0-15,-1-2 0 0,-2 2-1 0,2-1 1 0,-2-1-1 16,2 2 1-16,-2-2-2 0,0 1 2 0,0 1-2 0,0-1 0 0,1 0 1 16,-3 1-2-16,2-2 0 0,-1 2-1 0,1 0 1 0,-1 0-1 15,-2-1 0-15,0 1 0 0,0 0 0 0,0 0 0 0,0 0-1 0,0 0 0 16,0 0-1-16,0 0-1 0,0 0-4 0,0 0-4 0,0 0-6 0,0 0-8 16,0 0-9-16,0 0-13 0,0 0-15 0,0 0-17 0,0 0-19 15,0 0-27-15,-2 0-29 0,2 0-43 0,0 0-47 0,0 0-110 16,0 0-142-16,0 0-73 0,0 0-38 0,0 0-13 0,0 0-5 0,0 0 6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47:53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8448 3436 3 0,'-5'-4'548'0,"1"-3"2"0,-3 2 5 0,2-2 4 0,-1 3-94 16,2-2-141-16,-1-1-93 0,0 2-69 0,0-1-34 0,0 2-16 0,-2-2-12 15,4 1-9-15,-1 1-3 0,0-1-1 0,0 1 1 0,1-1 1 16,1 1-2-16,1-1-4 0,-1 3-7 0,2-4-6 0,-1 5-7 0,1-2-5 15,0 0-8-15,0 0-6 0,0 1-6 0,0 0-6 0,0 2-7 16,0 0-7-16,1-2-7 0,-1 2-7 0,0 0-3 0,0 0-4 0,0 0-3 16,0 0 0-16,0 0-3 0,2-1-1 0,-2 1-3 0,0 0 0 15,0 0-1-15,0 0 1 0,1 0 0 0,1 1 2 0,1-1 0 0,-1 2 1 16,0-2 1-16,1 4 0 0,0-1 1 0,2 0 0 0,2 0 2 0,-2 1 2 16,0 0 2-16,3 1 2 0,0-2 1 0,1 2 0 0,1 0 1 15,-2-1 1-15,4 2 0 0,-2 0 0 0,1 0-1 0,1-1 2 0,1 1-2 16,0-3 1-16,1 2 0 0,0 0-1 0,-1-1 0 0,2-1-1 15,0 2 0-15,2-1 2 0,-1-1-1 0,1-3 1 0,-2 2 1 0,4 1-1 16,-2-3 1-16,2 0 2 0,-2 0 0 0,3-3-1 0,-2 3 2 16,0-2 1-16,2 0 1 0,-3-1 0 0,1 0 0 0,1-1-1 0,-3 1 0 15,3 2 0-15,-2-2-1 0,-1 0-1 0,1 0 0 0,-2-1-2 0,0 4 0 16,0-2-1-16,-1 1-1 0,0-3 0 0,-1 3 1 0,1 0-1 0,-1-1-1 16,2 1 0-16,-2 1 0 0,1-2 0 0,-1 1 2 0,3 1-1 15,-2-2-1-15,2 2 0 0,-2 0 0 0,3 0 2 0,-1 0-2 0,0 0 0 16,2 2-1-16,-1-2 1 0,-1 1-1 0,1 1 1 0,0-1 0 15,-1 1-2-15,3 0 1 0,-3 2 0 0,3-3 1 0,-3 1 0 0,1 2-1 16,2-1 0-16,-3 0 1 0,1 1 1 0,-1-1-1 0,0 1 0 0,0-1 0 16,-1 0 0-16,-2-1 0 0,3 3 0 0,-3-3 0 0,-1-1 1 15,1 1 0-15,0 1-1 0,-1-3 1 0,-1 1 0 0,3-1 1 0,-4 0-1 16,3 0-1-16,-1-1 1 0,1 1-1 0,1-2-1 0,-3 1-1 0,2-2 0 16,1 1-1-16,-1-1 0 0,1 1-1 0,0-1-1 0,0-1-1 15,-1 2 0-15,1-1-3 0,-1-1 0 0,2 1-1 0,-2 2 0 16,-1-1-1-16,0-1 0 0,1 1 0 0,1 0 0 0,-3 2-2 0,2 0 1 15,-1 0 1-15,-1 0 0 0,2 0 2 0,-2 0 0 0,0 0 2 0,0 0 1 16,-1 2 0-16,-1 0 3 0,4 1 0 0,-4 0 1 0,1 0 3 16,2-2 0-16,-2 2 3 0,1 2-1 0,0-1 2 0,-1-1 1 0,-1 2-1 15,4-2 1-15,-2 2 0 0,1-2 0 0,-1 1 0 0,1 1 1 0,0-2 0 16,-1 1 0-16,2 1 0 0,-2-3 1 0,0 2 0 0,1-1 0 16,0 1 0-16,-1-3 0 0,1 1 0 0,-2 0 0 0,4-1 0 0,-1-1 1 15,-2 0-1-15,3 0-1 0,-1 0 0 0,-1 0-1 0,1-1-1 0,3-1 0 16,-4 0-2-16,2 1 1 0,-1-3-3 0,0 4 0 0,-1-3 0 15,3 3-4-15,-3 0 1 0,1-2 0 0,-2 0 0 0,5 2-1 0,-5-1 0 16,3 1-1-16,1 0 1 0,-1 0-1 0,-2 0-1 0,2 0 1 16,-1 1 0-16,0-1 0 0,1 2 1 0,1 0 0 0,-2 1 0 0,0-3 0 15,3 4 1-15,-3-1 0 0,2 0 0 0,0 0 0 0,0-2 0 16,0 2 1-16,2 1 0 0,-3 0 1 0,2 0 0 0,2-2-1 0,-1 1 0 16,-1-1 0-16,1 1 0 0,0 0 0 0,1-2 0 0,-1 2 0 0,-1-2 0 15,3 1 0-15,-3-2-1 0,4 2 1 0,-2-2-1 0,-1 0-3 16,2 0 1-16,-3-2 0 0,3 2-2 0,0-2 1 0,-2 1-2 15,2 0-1-15,-3-1 1 0,3 1-1 0,0-2 1 0,-2 1 2 0,1 1-1 16,-2-1 1-16,2-1 0 0,-3 1 1 0,2 2 1 0,-1 0 1 0,1-2-1 16,0 0 4-16,-4 2 0 0,2 0 0 0,0 0 0 0,0 0 1 15,0 2-2-15,0 0 1 0,-1-2 0 0,0 2 0 0,0 1 2 0,-1-1-1 16,1 1 1-16,-1 0 0 0,4 0-1 0,-4 1 2 0,2-1 1 0,0 2-1 16,-1-2 1-16,0 3-1 0,4-2 1 0,-4 1 0 0,3-1 0 15,-1-1 1-15,1 2-1 0,1-3 1 0,-1 4-1 0,2-4 0 0,0 1 0 16,0 1-1-16,0-2 1 0,0 1-1 0,0-1 0 0,0-2 1 15,0 1-2-15,3-1-1 0,-3 0 1 0,2 0-2 0,-1-1 0 0,-1 1 1 16,2-2-2-16,-1 2-1 0,-1-3-1 0,0 1-1 0,-1 0 0 16,2 0 0-16,-1-1-1 0,-1 2-1 0,0-3 1 0,1 1-2 0,-3 1 0 15,3-1-1-15,-3-1-1 0,3 3-1 0,-3-3 1 0,1 4-1 16,-1-3 0-16,1 3-1 0,1-4 0 0,-2 4 0 0,-1-1-1 0,1 0 0 16,1 1-1-16,-2-2 1 0,2 2-1 0,-2 0 0 0,0 0 1 15,1 0 2-15,0 0 2 0,-2 2 2 0,2-2 1 0,-2 1 2 0,3 0 1 16,-2 1 1-16,0 0 2 0,0 1 0 0,0-3 2 0,0 2 0 0,1 0 2 15,-2 1 1-15,0-1 1 0,0-1-1 0,2 2 0 0,-3-2-1 0,1 2 1 16,0-3 0-16,0 4 0 0,-1-3-1 0,0-1 1 0,2 2-2 16,-2-1 1-16,1-1 1 0,-1 2 0 0,1 0 0 0,-3-2 0 0,2 0 0 15,1 0-2-15,-3 0 1 0,3 0 0 0,-2 0-2 0,0-2 1 16,-1 0-1-16,1 2-1 0,1-1 1 0,-3-1-2 0,4 2 0 0,-1-1 0 16,-2 1-1-16,1-1-1 0,1-2-1 0,1 3-1 0,-4 0 0 0,3-3 0 15,1 3-2-15,-3 0 1 0,3 0 0 0,-1 0 0 0,-2 0-1 16,3 0 0-16,-3 0 0 0,5 0-1 0,-3 0 0 0,1 0 0 0,0 0 1 15,2 3 1-15,-2-3-1 0,2 0 0 0,-2 4 1 0,3-3-2 16,-1 1 2-16,0-1-1 0,-2 3 1 0,5-2-2 0,-3 1 1 0,1 0-1 16,0 2 1-16,0-2 0 0,1 1-1 0,0-1 1 0,1 2 0 15,-3-2-2-15,3 1 1 0,0 0 0 0,-2 3 0 0,2-4 0 0,-3 1 0 16,3 1-1-16,0-3 1 0,-2 4-2 0,2-2 1 0,-1-1 0 16,1 1 1-16,-1-1 0 0,0 0 2 0,1 0 1 0,-1 0 2 0,0 0 0 15,-1-2 1-15,1 1 2 0,1 0 0 0,-3 1 2 0,4-3 2 16,-4 1 0-16,3 1 1 0,0-2 0 0,-3 1-2 0,4 1 1 0,-3-2 0 15,0 1-1-15,1 1 0 0,-1-2-1 0,-2 1 0 0,3 1-1 0,-1-2-1 16,-1 1-1-16,1 0 1 0,-1-1-1 0,3 2 1 0,-2 0-1 16,-1-2 0-16,1 0 1 0,0 3-1 0,1-3 0 0,-2 3 0 0,1-2-1 15,1 0 0-15,-2 1 0 0,2 1 1 0,-3-1-1 0,2-1-1 0,1 0 0 16,-1 2 0-16,-1-3 0 0,1 4 1 0,-1-3-2 0,3 1 0 16,-2-1 1-16,-1-1-1 0,1 4 0 0,0-4 0 0,1 0 0 0,-2 2 0 15,2-2-1-15,0 3-1 0,0-3 1 0,1 0 0 0,-1 2 0 0,-1-2-1 16,3 1 0-16,-2 1-2 0,2-2 1 0,-1 1-1 0,0 1 0 15,2-2-2-15,-4 0 1 0,5 1-2 0,-3-1 0 0,2 0 0 16,-1 0 0-16,1 0-2 0,-2 2 0 0,1-2-2 0,1 0 2 0,-2 1 0 16,1-1 3-16,1 0 0 0,-2 0 2 0,1 0 0 0,2 1 2 0,-4-1 1 15,4 2 2-15,-3-2 2 0,0 0 2 0,0 2-1 0,0-2 3 16,0 0 1-16,0 0 0 0,0 0 0 0,0 0-2 0,1 0 1 0,-2 0 0 16,-1 0 0-16,3 0-1 0,-3 0 0 0,1 0 0 0,0 0-1 0,-1 0 0 15,4 0-1-15,-7-2 2 0,5 2 0 0,-3-2-2 0,1 1 2 16,-1 1-1-16,0-1 1 0,-2-1-2 0,3 1 1 0,-4-1-2 15,3 1 1-15,-2-2-1 0,0 1 0 0,-1 2 0 0,1-3-1 0,-3 1 0 16,2 0-1-16,-1 0 0 0,0 1-1 0,-3-2-1 0,2 2 0 0,0-2 0 16,0 0 0-16,-3 2 0 0,0 0 0 0,0-1 0 0,1 2-2 15,1-1 2-15,-4-1-1 0,2 2 0 0,0-2-1 0,-2 1 0 0,2 1 1 16,0-1 0-16,0-2-2 0,-2 3 1 0,2 0-2 0,-1 0 1 0,0-3 0 16,1 3 0-16,0 0-1 0,-1 0 2 0,0 0 0 0,1 0-2 15,-1 0 1-15,3 0-1 0,-3 0 1 0,1 0 0 0,2 0 1 0,0 0 1 16,0 0-2-16,0 0 2 0,0 0 0 0,2 0 0 0,-1 3-2 15,1-3 1-15,1 0-1 0,-1 0 1 0,1 0 0 0,0 0-1 0,1 0 1 16,-1 0-2-16,3 3 1 0,-4-3-1 0,4 0 0 0,-1 1-1 16,-2-1 1-16,4 0-2 0,-4 0 0 0,2 0 0 0,2 0 1 0,-2 0 0 15,0 0 1-15,1 0 2 0,1 0 1 0,-1 0 1 0,2 0 1 16,-2 0 2-16,2 0 1 0,0 0 2 0,-1 0-1 0,2 0 2 0,-1 0 1 16,2 0 1-16,-1 0 1 0,0 0-2 0,0 0 1 0,1 0 0 15,0 0-1-15,0 0 0 0,0 0-1 0,0 0 1 0,0 0-2 0,-1 0-1 16,3 0 1-16,-3 0-1 0,3 0 1 0,-3 0-1 0,3 0 0 0,0 0 0 15,-4 0-1-15,4 0 1 0,-2 0-2 0,1 0 0 0,-2 0 1 0,3 0-1 16,-3 0 0-16,2 0-1 0,-1 0 0 0,0 0 0 0,-2 0-1 16,3 0 0-16,-4 0 0 0,0-1 0 0,1 1 0 0,-1-3 0 0,-1 3 0 15,3 0-1-15,-3 0 0 0,-2 0 0 0,3 0-1 0,-4 0 0 0,2 0-1 16,0-3 1-16,-2 3 0 0,1 0 0 0,1 0-1 0,-2 0 0 16,-1 0 0-16,2 0-1 0,-1 0 0 0,-4 0 0 0,4 0 1 0,-1 0 0 15,-1-2-1-15,0 2 1 0,-1 0-1 0,2 0 1 0,-2 0 0 16,-2 0-1-16,3 0 1 0,-2-2 0 0,1 2-1 0,-2 0 1 0,3 0-1 15,-3 0 1-15,2 0 0 0,-3 0-1 0,1 0 0 0,0 0 0 16,0 0 0-16,1 0-1 0,-1 0 1 0,0 0-1 0,1 0 1 0,-2 0-1 16,1 0 0-16,0-1-1 0,1 1 1 0,-1 0-1 0,0 0 0 15,0 0 1-15,1 0 0 0,-1 0 1 0,0 0 0 0,3 0 2 0,-3 0 1 16,2 0 2-16,2 0 0 0,-1 1 1 0,-1-1 2 0,4 0 0 16,-1 2 2-16,1-2 1 0,0 0-1 0,2 2 2 0,-2-2 1 0,5 0 0 15,-3 0 0-15,5 0-1 0,-3 0 0 0,2 0-1 0,2 0 0 0,0 0-2 16,0 0 1-16,0 0-1 0,2 0 0 0,-1 0-2 0,0 0 0 15,0 0-2-15,3 0 0 0,-3 0-1 0,2 0 1 0,-2 0-1 0,1 3-1 16,-1-3 1-16,-1 0-1 0,-1 0 0 0,1 0-1 0,2 0 1 0,-5 0-1 16,1 0 1-16,-1 0 0 0,-1 0 1 0,1 0-1 0,-5 0 0 15,3 0-1-15,-2 0 1 0,0 0 0 0,-2 0 0 0,1 0 1 0,-3 0-1 16,2 0 1-16,-4 0 0 0,3 0 1 0,-2 0 0 0,-2 0-1 16,2 0 1-16,1 0 0 0,-5 0 1 0,2 0-1 0,0 0 1 0,0 0-1 15,-2 0 1-15,2-3 1 0,0 3-1 0,-2 0-1 0,1 0 0 16,-1 0 0-16,-1 0-1 0,0-2 0 0,1 2 1 0,0-2-1 0,-3 2 0 15,2 0-1-15,-2 0-2 0,2-1-5 0,-2 1-7 0,1-1-9 16,-3 1-14-16,3 0-12 0,-2-2-18 0,0 2-18 0,-1 0-27 0,-1 0-30 16,0 0-63-16,0-1-80 0,3-2-112 0,1 1-125 0,-3 1-63 0,1-2-30 15,-1 0-12-15,3-1-2 0</inkml:trace>
  <inkml:trace contextRef="#ctx0" brushRef="#br0" timeOffset="2850.3571">29496 2784 120 0,'0'-8'451'0,"0"2"7"0,0-1-55 16,0 1-85-16,0-1-83 0,0-1-84 0,0 1-42 0,0-2-20 0,0 2-8 15,0-1-3-15,0 0-2 0,0 0-1 0,-2 1-3 0,2-1-3 0,-1 1-4 16,1-1-3-16,-3 1-2 0,1 0-3 0,2-3-2 0,-1 3-1 0,-1-2-3 15,1 0-3-15,-1 0 0 0,0 2-3 0,1-3-3 0,-2 1 0 0,-1-1-2 16,3 3 0-16,-3-1-3 0,1-2-3 0,-3 3-3 0,3 0-3 16,-2 0-2-16,2-1-3 0,-3 1-4 0,1-2-2 0,0 1-3 0,-2 0-1 15,2 1-4-15,-2-1-4 0,1 1-1 0,-3-1-3 0,1 3-2 16,0-3-3-16,0 1 0 0,-2 0-2 0,1 0-1 0,-1 2 1 0,-1-1 0 16,2 0 0-16,-1 0 1 0,-2 2-1 0,2-1-1 0,-1 1 1 0,-1-1 0 15,0 0 0-15,0 2 1 0,1-2 0 0,-1 1 2 0,0 1 1 0,1-1-1 16,0 1 2-16,-2 1 4 0,2-3 1 0,-1 3 3 0,0-1 2 15,3 0 3-15,-4 1 3 0,4 1 1 0,-1 0 0 0,-1-2 2 0,0 1 0 16,1 1 3-16,0-2-1 0,-2 1 2 0,3 0 2 0,-3 2-1 0,2-1-2 16,-1 1-2-16,0 0-1 0,0 0-1 0,-2 1 0 0,4-1-1 15,-4 2-2-15,0 0 1 0,4 1-1 0,-4 0 0 0,1 1-1 0,0-1 0 16,2 3-2-16,-3-2-1 0,0 3 0 0,2-2-1 0,0 2 1 16,-1 1-1-16,0-1 0 0,1 0 0 0,-1 0 0 0,0 3 0 0,2-3 0 15,0 1-1-15,0 4 1 0,0-3 0 0,0 1-1 0,0-1 1 0,2 1 0 16,-1 1 0-16,1 0-1 0,0 1-1 0,1 0 1 0,-1-2-2 15,1 2 1-15,1-1 0 0,-1 0 0 0,0 4 1 0,2-3 1 0,0 0 0 16,0 1 1-16,0-1 0 0,2-1 0 0,-3 4 1 0,5-6 0 16,-2 4 1-16,-2-1 0 0,3-2 2 0,0 2 0 0,-1 0 1 0,3 0 2 15,-1 0-2-15,1 0 1 0,0 0-1 0,0 2-1 0,0-2 0 0,0 1-1 16,0-1 0-16,1 0 0 0,-1 0 1 0,2 2-2 0,-1-2-1 16,3 1 0-16,-3-1-2 0,3 0-2 0,-1 0 1 0,3 2 0 0,-3-1 0 15,2 1-1-15,0-2 0 0,-1 1 0 0,3 0 0 0,-2 1 0 16,4-3-1-16,-3 3-1 0,1 1 1 0,1-2-2 0,1-1 1 0,-1 1-2 15,0-1 1-15,1 1-1 0,-1-1 0 0,0 1 2 0,0-1 0 0,3 1 1 16,-5-1 1-16,2 1 1 0,0-1 1 0,1 1 0 0,3-1 2 16,-4 0 1-16,2-3 2 0,-1 4 0 0,0 0 1 0,2-3 0 0,-1 2 0 15,-2 0 0-15,2 0 1 0,0-2 0 0,0 0 0 0,0 2 0 16,2-2 1-16,-3-1-1 0,4 0 0 0,-4 1-1 0,3-2 0 0,1 4 0 16,-1-3-2-16,0-1-2 0,-1 0 2 0,5 1-2 0,-5-1 0 0,0-1 2 15,5 0-1-15,-3 0 0 0,2 3 2 0,0-3 0 0,0 0 2 16,-2 0 0-16,4-1 1 0,-1 0 0 0,0 0 1 0,2 0 1 0,-3 0 0 15,1-1 0-15,3 1 0 0,-2-3-1 0,1 2-1 0,1 0 0 0,-3-1-1 16,4-1-2-16,-1 2 0 0,0-2-1 0,2 1 1 0,-1 1-2 0,-1-3-1 16,5 1 1-16,-2 0-1 0,0-2 0 0,2 1 0 0,1-1 0 0,-1 2-2 15,1-1 0-15,-1-2-2 0,1 1 0 0,1 1-1 0,0-2-1 0,0 1 1 16,-1 1-1-16,2-2-2 0,-3 0 0 0,1 0 1 0,0 0-2 16,0 0-1-16,0 0 0 0,-2 0-2 0,2 0 0 0,-1 0 0 0,-1 0 0 15,-2-2-2-15,5 1 2 0,-5 1-1 0,1-2 1 0,-1 1-1 0,3 1-2 16,-2-2 0-16,2 2-2 0,-5-3 1 0,3 2 0 0,0-1 2 0,-1 1-1 15,1-2 3-15,0 1 1 0,-2 1 1 0,1-1 0 0,-1-1 2 16,2 1 0-16,-1 2 2 0,0-4 1 0,1 3 2 0,-1-1 2 0,1 0 2 16,-2-1-1-16,2-1 0 0,-1 1 0 0,1 0-1 0,-2 0 1 0,1-1-1 15,-1 1-1-15,2-1 0 0,-1 2 0 0,1-3-1 0,-1 1-2 16,-2 1 1-16,1-2 0 0,1-1-2 0,-2 2 1 0,1-1-1 0,1 0-1 16,-4 1-1-16,4-1 1 0,-2-2-1 0,0 1-1 0,0-1 1 0,-2 4-1 15,4-3 0-15,-4-2 0 0,1 1 1 0,-1 1-2 0,-1 0 0 0,3-2-1 16,-4 3 0-16,1-4 0 0,0 2 1 0,-3-1 0 0,0 1 0 0,2 0 0 15,-4-2-1-15,3 1 0 0,-1 1 0 0,-1-1-1 0,0 1 0 0,-3 0 0 16,5-1 0-16,-2-1-1 0,-3 0-2 0,4 0 1 0,-2 1-2 16,1-2 1-16,-2 0-1 0,-1 2 1 0,4-3 1 0,-4 1-1 0,3 1 1 15,-3 0 1-15,0-2 0 0,1 4 1 0,-1-3 2 0,-1 2 2 0,0 0-1 16,0-1 1-16,0 2 3 0,-2-2 0 0,1 1 0 0,-2 1 1 0,-1-1 0 16,2 2 1-16,1-1 0 0,-2 1 1 0,-2-2 1 0,2 2 1 15,-2-1 1-15,-2 0 2 0,3 0-1 0,-2 0 3 0,0 1 0 0,0 0 0 16,-2-2-1-16,1 3 2 0,1-3 0 0,-2 1 1 0,0 0 0 0,0 0 0 15,0-1 0-15,-2 1 0 0,1-3-1 0,1 3 1 0,-2 0-1 0,0-2 0 16,0-1 0-16,0 3-1 0,0-3 1 0,1 1-1 0,-2-2-1 16,-1 1-2-16,1-1 1 0,0 1-2 0,0-1 0 0,-4 0 1 0,1 0-2 15,2-1-1-15,-1 1 0 0,-2-1-2 0,1 0-1 0,-3 0-1 0,-2-2-2 16,1 3 1-16,-2-3-1 0,0 0-1 0,-3 2 1 0,0-5-2 0,-4 5-1 16,0-5-2-16,-4 2-1 0,-1-2 0 0,-3 1-2 0,-1-2 0 0,-4 0-2 15,-3 0-3-15,-1-1-6 0,-2 1-6 0,-5-2-9 0,0 0-12 0,-2 0-14 16,-1-2-15-16,-6 3-15 0,0 0-14 0,1-3-14 0,-4 3-15 15,-4-1-16-15,1-1-17 0,-4 1-21 0,-3 2-23 0,-1-2-29 0,-3 3-33 16,-3-3-76-16,-2 3-97 0,-4 0-82 0,0 1-75 0,-3-2-33 0,-1 1-11 16,-4 3 2-16</inkml:trace>
  <inkml:trace contextRef="#ctx0" brushRef="#br0" timeOffset="8134.3569">7430 3376 108 0,'-3'-3'285'0,"0"0"-52"0,-2 0-43 0,2 0-37 16,0 0-21-16,0 0-14 0,-1 0-10 0,1 0-9 0,0 1-7 0,1-1-7 15,-2-1-9-15,-1 3-7 0,0-3-4 0,2 0-3 0,-2 1-2 16,1 0-5-16,-3 0-2 0,1-1-3 0,1 2 0 0,-1 1-2 0,1-3-1 16,-1 2-1-16,-2-1-1 0,0 0-1 0,0 0 0 0,0 0 0 0,-1 0 1 15,1 1-1-15,0 1 0 0,-3-2-1 0,3 1-3 0,-2-1-2 16,2 2-2-16,-4-2-2 0,2 1-1 0,1-1-3 0,-2 1-1 16,0-1 1-16,1-1-3 0,-2 3-2 0,2-3-1 0,-2 1-3 0,1 2-1 15,-1-2-2-15,0 0-2 0,-1 0 0 0,-1 1-1 0,1 0-2 0,-2 0-1 16,0 1-2-16,0-1-2 0,-1 0-2 0,-1 0 0 0,0 0-3 0,-1 1 0 15,0-1-1-15,-2 1-1 0,-1 1 0 0,0-2-1 0,1 1-1 16,-4 1 0-16,2 0-1 0,1 0-1 0,-2 0 1 0,-1 0 0 0,-1 0-2 16,1 1 1-16,0 1 0 0,-1-2-2 0,0 1 1 0,-2 1-2 15,0 1 0-15,1-2 0 0,-2 0-1 0,1 3-1 0,-1-3-1 0,1 1 2 16,0 2 2-16,-1-1 0 0,-1 0 3 0,3 0 1 0,-1 1 2 16,0 0 0-16,1-3 2 0,-1 4 2 0,2-3 1 0,0 3 1 0,0-3 2 15,-2 1 3-15,3 0-1 0,-1-2 0 0,-2 2-1 0,3 0 0 16,-2 0-1-16,0 0 0 0,-2 0-1 0,4 0 0 0,-5 2-1 0,1-3 0 15,1 2-2-15,-3-1 1 0,0 1 0 0,0-1-2 0,-3 2 1 0,1-3-2 16,1 1-1-16,-1 1 0 0,-1-1 0 0,-2 0-4 0,2 1 0 16,0-1-1-16,-2-1-2 0,2 2 0 0,-2-1-2 0,3 0-2 0,-4 0-1 15,3 0 0-15,-2 2 1 0,2-2 2 0,-2 0 1 0,2 1 2 0,-2-1 2 16,2 0 2-16,1 1 2 0,-1-1 1 0,1 1 3 0,1 0 2 0,-1-3 1 16,-1 5 2-16,3-4 2 0,1 2 2 0,-3-1 0 0,2 2-2 15,2-3 1-15,-2 2-2 0,0-1-1 0,0 1-1 0,-1 0-1 0,-2 0-1 16,4 1-1-16,-4-2-1 0,2 1-2 0,-1 1 1 0,0-2-2 0,-1 2-1 15,0 0-1-15,0-1-1 0,-1 3-1 0,-1-1-1 0,2 1 0 0,0-2-2 16,-3-1 0-16,3 4-1 0,-2-2-1 0,3 1-1 0,-3 1-1 0,2-3-1 16,0 3 0-16,3-1 1 0,-2 0 0 0,1 0 2 0,1 1 1 0,1-2 3 15,1 1 1-15,1 1 3 0,0-2 1 0,-1 0 2 0,4 1 2 16,-3 1 0-16,5-3 1 0,-3 3 1 0,1-2 0 0,0 2 0 0,4-2-1 16,-4 0-1-16,2 3-1 0,0-3-2 0,1 3-1 0,-1-4 0 15,2 3-2-15,-1 0-1 0,-1 0-1 0,0-1 0 0,3 0 1 0,-5 1-2 16,2 1 1-16,0-2 0 0,3 1 0 0,-3-3 1 0,1 3-1 0,-1-1 0 15,1-2 0-15,-1 4 0 0,3-4-2 0,-3 2 1 0,2-1 0 0,2 2 1 16,-4-2-2-16,3 0 1 0,-2-3 0 0,3 4 1 0,-3-1-1 0,2 1-1 16,-1-2 1-16,-1 2 1 0,2-3-1 0,0 2 1 0,-1-1-1 15,0 2 1-15,0-1-1 0,0 0-1 0,2 0-2 0,-2 0 1 0,2-2-2 0,-1 2-1 16,-1-2-1-16,2 3 1 0,-2-2-2 0,1 2-2 0,0-1 1 16,0-2 0-16,3 2 1 0,-3 0 0 0,2 0 2 0,1 0 1 0,0-1 0 15,2 2 2-15,-2-1 1 0,2-2 1 0,0 3 1 0,3 1 2 0,-2-4 0 16,0 3 1-16,2-1 2 0,1 2-1 0,-2-2 1 0,4 1-2 0,-2 1-1 15,1-3 0-15,0 1 0 0,1 2-1 0,-1-1-1 0,2 0 0 16,-1-1 0-16,3 1 0 0,-4 1-2 0,4-1 1 0,-1 1 0 0,1-1 1 16,2 2 0-16,-2-1 2 0,2 0 0 0,-3-1 2 0,3 0 2 0,-1 1 2 15,1-1 0-15,0 0 2 0,0 3 2 0,0-3 0 0,-1 3 1 0,3-2 2 16,-2 1 0-16,0-1 2 0,1 1 2 0,1 0 1 0,-1 0 1 16,-1 0 2-16,1 1-1 0,1-1 1 0,-1 1-1 0,0 0 1 0,1-1 2 15,-1 1 1-15,2 1 1 0,-2-1 1 0,1 0 0 0,1 2 0 16,0 0-1-16,0-1-2 0,0 0-1 0,1 1-2 0,1 1 1 0,0-1-3 15,-1 2-1-15,1-1-1 0,1 0-2 0,-1 1 0 0,1-1-3 0,0 2 0 16,2-3-3-16,-1 1-2 0,1 2 1 0,-2-2-1 0,2 1-1 16,0-2-1-16,0-1 2 0,2 2 0 0,-2-1 1 0,0 1 0 0,1-3-1 15,1 4 1-15,2-4 1 0,-3 0-1 0,1 0 1 0,1 1 0 16,1-3 0-16,-1 1 0 0,0 1 1 0,3-1 0 0,-3-1 3 0,3-1 3 16,1 0 3-16,1 0 2 0,-1 0 4 0,2-1 3 0,0-1 3 0,3 0 3 15,-1-1 2-15,3 3 1 0,0-4 3 0,0 2-1 0,3-3 0 16,0 3-1-16,-1-2-4 0,3-1-3 0,-1 0-4 0,2 1-5 0,1 0-1 15,-1 0-6-15,2 0-2 0,0 0-3 0,1 0-2 0,1 0-3 16,1 2-1-16,0-2-1 0,0 1 0 0,0-1 1 0,3 2-1 0,0-2 1 16,-1 2 0-16,1-1-1 0,3-1 1 0,-1-1 0 0,0 3 1 15,0-3-2-15,1 1-1 0,-1-1 0 0,4-1-4 0,-2 1 0 0,-1-2-1 16,2 0-1-16,1 0 3 0,-1 0 0 0,2 0 2 0,-2-2 2 0,3 2-1 16,-1-1 1-16,-1-1 2 0,2-1 0 0,-1 1 1 0,-1 2 2 15,2-2 1-15,0-1 1 0,-1 1 1 0,1 0-1 0,-2 1-1 0,1-1-2 16,1 0-1-16,-3 2-2 0,0 0 0 0,2-3-3 0,-1 3 0 0,-1 0-1 15,-2-2 1-15,1 2-2 0,0 0 0 0,-2 0-2 0,0 0 1 16,0 0-1-16,0 2-2 0,-2-2 0 0,0 0-2 0,-1 3-1 16,2-3-1-16,-2 0 0 0,-1 2-1 0,1 0 1 0,0-2 1 0,-1 1 1 15,1-1 2-15,1 2 1 0,-3 0 2 0,2-2 3 0,1 0 1 0,-3 3 3 16,2-3 2-16,1 2 1 0,0-2 2 0,-1 0 1 0,3 0 1 16,-1 0 1-16,1 0-1 0,0 0-1 0,1 0 1 0,2 0-2 0,0-2-1 15,0 2-1-15,0-3-2 0,-1 3 0 0,2-2-3 0,-1 0 0 16,1 1-2-16,-2-3-2 0,2 4-3 0,-1-3 1 0,0 1-2 0,0 0-1 15,1 1-3-15,-1-1-3 0,-1-1 0 0,1 0 0 0,1 2 1 16,-1-2 2-16,0 0 3 0,0 0 1 0,3 1 3 0,-3-1 3 16,2 0 2-16,2 0 2 0,-2 0 2 0,1 0 2 0,3 0 1 0,-1 0 3 15,1 1 3-15,-1 0 0 0,2-1-2 0,0-2-1 0,2 3-2 16,-2-3-2-16,0 2-2 0,-2-1-4 0,3-1-1 0,-3 2 0 16,-1-2-5-16,2 2 0 0,-2-1-3 0,-3 1-2 0,2-2-1 0,-1 1-2 15,0 1-1-15,-1-2-1 0,-1 2 2 0,-2 0 1 0,2 0 2 16,-2 1 3-16,-1 0 0 0,0-1 2 0,1 0 2 0,-2 1 2 0,-1 2 2 15,0-2 2-15,1-1 1 0,0 1 2 0,-3 0 2 0,2 1 0 16,1-3 1-16,-3 4-1 0,4 0-1 0,-2-3-1 0,2 3-1 0,-1 0-1 16,0-2 0-16,1 2-2 0,0-2 0 0,-1 2-2 0,1-1 0 15,0-1-1-15,0 2-2 0,3 0-1 0,-2-2 0 0,-1 2-2 16,1 0-1-16,-1 0-1 0,4-1-1 0,-2 1-2 0,-1 0 0 0,1 0 0 16,-1 0 0-16,3 0 2 0,-2 0 1 0,-1 0 1 0,1 0 3 15,0 1 1-15,-2 1 2 0,2-2 1 0,-1 2 3 0,0-1 0 16,-1 1 3-16,3 0 1 0,-2 1 1 0,-1-3 2 0,2 4-2 0,-1-3 0 15,0 3 0-15,0-1-1 0,-1-1-2 0,2 1-2 0,-1 1 0 0,-3-1-1 16,3-1-1-16,-1 1-1 0,0 0-1 0,-2 0 0 0,2-1-2 16,-2 1 0-16,1 0-1 0,-3-1-2 0,4 2 0 0,-4-1-2 15,1 0-1-15,0 0 1 0,-1-1-2 0,-1 1 0 0,0 1-1 0,0-1-1 16,0-1-2-16,-1 1 2 0,-1 1 4 0,2-3 0 0,-4 3 1 16,4-1 3-16,-2-1 3 0,-1 1 0 0,0 1 3 0,1-3 0 15,-1 1 3-15,2 0 1 0,-3-1 1 0,3 1 2 0,-1 1 2 0,-2-1-1 16,2-1-2-16,-1 2 0 0,0-1 0 0,1-1-2 0,-1 1 0 15,2 0-1-15,-1 0 0 0,-1 0-2 0,0 1 0 0,-2-2-1 0,2 1 0 16,0 1-1-16,-2-3-1 0,2 1-1 0,-2-1 0 0,2 1-1 16,-3 1 0-16,1-2-1 0,-1 1 0 0,0 1 0 0,-1-2-1 15,0 2 0-15,0-1-1 0,-1-1 1 0,0 2-1 0,-1-2-1 0,1 2 0 16,0-2-1-16,-3 0 1 0,0 0-1 0,0 3 0 0,0-3-1 16,-2 0 0-16,1 2 0 0,-1 0-1 0,-1-2 0 0,0 1 0 0,1-1 0 15,-4 2 0-15,4 0 0 0,-4-2 0 0,1 0 1 0,2 3-1 16,-1-3 1-16,-2 2 2 0,2-2-1 0,-1 0 2 0,-1 2 1 0,2-2 0 15,-2 1 4-15,1 1 0 0,1-2 0 0,0 2 1 0,-2-1 1 16,2-1 1-16,-2 2 1 0,0-2 2 0,1 1-1 0,1-1-1 16,-1 0 1-16,-2 0-1 0,4 0 1 0,-3 0-1 0,1 0 1 15,0 0 0-15,0 0-2 0,-1 0 2 0,0 0-1 0,1 0-1 0,0 0 1 16,2 0-1-16,-2 0-1 0,0 0 1 0,2 0-1 0,-2 0 1 0,1 0-2 16,0 0 0-16,0 0 0 0,0 0-1 0,0 0 0 0,0 0 0 15,-2 0 1-15,4 0-2 0,-4 0 0 0,3 0 0 0,-2 0 1 0,2 0-1 16,-2-1 2-16,2 1-1 0,-2 0 0 0,0 0-1 0,2-2 1 15,-2 2 0-15,1 0-1 0,0-1 0 0,0-1 0 0,0 2 0 16,0-2 0-16,0 1-1 0,-2 1 0 0,0-2 0 0,1 2 0 16,-1 0-1-16,1-2 1 0,0 2-1 0,-1-3 1 0,-2 3 0 0,2-4 0 15,1 3 0-15,-3-1-1 0,3 0 1 0,-1-1-1 0,-1 1 1 16,1 0-3-16,0-1 0 0,-1 0 0 0,-2 0-2 0,1-1 1 0,3 2-1 16,-3-1 0-16,0-2-2 0,0 3 0 0,2-3-1 0,-2 2 0 15,0-1 0-15,2-1-1 0,-1 3 0 0,-2-3 0 0,2 2 2 0,1-1-2 16,-2 1 0-16,0-2 0 0,1-2 0 0,2 5-2 0,-5-3 2 15,2-1 0-15,0 2-1 0,0 1 0 0,-1-2 1 0,2 1 0 16,-2 1 1-16,-2-2 3 0,4 2 0 0,-4-2 1 0,2 2 0 0,-1 0 2 16,-1-2 1-16,0 3 1 0,1-3 1 0,-1 1 0 0,-1 1 0 15,-1 1 2-15,3-1 0 0,-1-1 1 0,-1 1 0 0,-1 0-1 0,3 0-1 16,-2-1 2-16,1 1-1 0,-2 0-1 0,2-2 1 0,2 1 0 16,-2 1 0-16,0-2 0 0,2 2 0 0,-2-1-1 0,0 1 1 0,-1-2-1 15,2 2 1-15,1-2-1 0,-2 1 1 0,1 1-1 0,-1-2 0 16,0 3 0-16,0-3 1 0,1 2 0 0,-1-1-1 0,0 1 2 0,1-2-1 15,1 0 2-15,-2 3-1 0,0-4 1 0,1 1-2 0,-1 0 1 16,0 2 2-16,0-2-1 0,1 0-1 0,-1 0-1 0,0 0 1 16,2-2-2-16,-4 3 0 0,2-2 2 0,-2 2 0 0,-1-2 1 0,3-1-1 15,-3 3 1-15,-1-2-1 0,3 2 1 0,-4-1-1 0,3 0 0 16,-3 0-1-16,0-2 1 0,1 3 1 0,-1-1-2 0,0-2 1 0,0 1-3 16,-1 2-2-16,1-2 0 0,0-1-2 0,2 2 1 0,-1-1-1 15,-2-1-1-15,1 2 0 0,1-3 0 0,-1 3 0 0,0-3-1 0,0 2 0 16,0-2-1-16,3 1 1 0,-3-1-1 0,2 1 0 0,-1-1 1 15,0-1-2-15,1 2 0 0,-2 0 2 0,3-1 0 0,-3 0 2 16,2 0 0-16,-1 0 0 0,0 1 1 0,0 0 1 0,0 0 1 0,2-1 1 16,-2 2 0-16,0 1 1 0,0-3 3 0,-1 1 0 0,0 0 1 15,0 1-2-15,0-1 1 0,-1 0 1 0,2 2-1 0,0-1 2 0,-1-1 0 16,0 2-1-16,-1-1 2 0,1 2 0 0,-2-3-1 0,1-1 0 0,1 4-1 16,-1-4 0-16,0 3 0 0,-1-1-1 0,3-2 1 0,-2 1 0 15,0 0-1-15,-1 2 0 0,1-3 0 0,-1 3 1 0,-1-3-2 0,2 1 1 16,-2 0-1-16,2 0 1 0,-1 1-1 0,-1 0 2 0,2 0 0 15,-1 0-2-15,-1-2 2 0,2 4-2 0,-2-1 1 0,2-2-1 0,-2 1 1 16,0-1-1-16,0 3 1 0,0-2-2 0,0-1 1 0,0 2-1 0,0-1 0 16,0 0 1-16,0 0-1 0,0 0 2 0,0 2-1 0,0-1 1 15,0 0 0-15,-2 0 1 0,2 1-1 0,-2-2 2 0,2 2 0 0,-1-2 1 16,-1 2 0-16,2-2 0 0,-1 1-1 0,-1 1 1 0,0-2-1 0,-1 1 0 16,2 1 0-16,-1-1-2 0,0 1 1 0,-2 0-2 0,3-3 0 15,-3 3-1-15,1-3 0 0,0 3 0 0,-2-2-1 0,3 2-1 0,-1-2-1 16,0 1 0-16,-3-1-1 0,3 2 0 0,-2-1 0 0,2-1 0 15,-2 2-1-15,2-1 1 0,0 0 0 0,-5 0-1 0,5 1 0 0,-2-2-1 16,2 2 0-16,-2-2 0 0,0 2-1 0,0-1 1 0,-1 1 0 16,0-1-1-16,1 1 1 0,0 1-2 0,0-2 1 0,-2 2-1 0,1-1 1 15,-1 1 0-15,2-2 0 0,-1 2 1 0,-2-1-1 0,0 1 1 16,2-1-1-16,-1-2 1 0,-2 4 0 0,3-3-1 0,-2 2 1 0,1-1 0 16,-2 1-2-16,1-2 2 0,0 1-2 0,-1 1 2 0,-1 0-2 0,2 0 1 15,0 0-2-15,-1 1 2 0,1-1-1 0,0 0 0 0,-2 0-1 16,1 0 0-16,0 0 1 0,-1 0-1 0,-1 1 0 0,3-2 1 0,-1 3-1 15,-2-2-1-15,1 2 2 0,1-2-2 0,-2 0 1 0,1 2 0 16,-1 0-1-16,0-1 0 0,0-1 0 0,1 1 0 0,-2 1-1 0,2 0 1 16,1-2 0-16,-2 3-1 0,1 0 2 0,-3 0 0 0,1-3 0 0,2 3 2 15,-3 0-1-15,3-2 2 0,-1 0 1 0,-2 2 1 0,2-1 2 0,0 0 0 16,0 1 0-16,1 0 1 0,-2-2 0 0,2 2 1 0,-1 0 0 16,0-1-1-16,2 1 1 0,-2 0 0 0,0 0-1 0,1 0 0 15,2 0 1-15,-3 0-2 0,2 0 0 0,-1 0 0 0,2 0 0 0,-3 0 1 16,2 0 0-16,-1 0 0 0,1 0 0 0,2 0 0 0,-1 0 1 0,-2 0-2 15,2 0 1-15,0 0 0 0,0 0 0 0,-1 0 1 0,0 0-1 16,0 0 0-16,-2 0 0 0,3 0 1 0,-2 0-2 0,0 0 1 0,0 0 0 16,0 0 1-16,0 1-1 0,-2-1-1 0,1 0 1 0,0 0 0 15,-2 2 0-15,0-2-1 0,1 0 1 0,-1 0-1 0,0 0 1 0,-2 1-1 16,1-1 1-16,1 1-1 0,-1-1 0 0,1 0-1 0,-2 0 0 0,0 0 1 16,0 0-1-16,0 0 1 0,1 0-1 0,0 0 0 0,-1 0-1 15,2 0 1-15,-2 0-1 0,1 0 1 0,1 0-1 0,-1 0 0 0,1 0-1 16,-1 0 0-16,2 0 1 0,0 0-1 0,-2 2 0 0,2-2-1 0,-1 0 1 15,0 2-1-15,-1-2-1 0,3 0 2 0,-2 0-1 0,1 3-1 16,-1-3 1-16,-1 0 0 0,3 0-1 0,-2 3 0 0,-1-3 0 0,3 1 0 16,-2-1-1-16,-1 1 1 0,2-1-1 0,0 2 2 0,-1-2-2 15,0 0 1-15,1 2-1 0,-2-2 1 0,2 1-2 0,0-1 1 0,-2 0-1 16,1 0 0-16,1 2 1 0,-1-2-1 0,-2 0-1 0,2 1 1 0,-1-1-1 16,1 0 0-16,0 0 2 0,-1 0 0 0,1 0 2 0,-1 0 0 15,2 0 1-15,-4 1 2 0,3-1 1 0,-1 0 0 0,3 0 2 0,-2 3 0 16,-3-3 2-16,4 0 0 0,-2 3 1 0,-1-2 1 0,1-1-1 15,1 1 0-15,-1 1 0 0,0-2-2 0,1 1 1 0,-1-1 0 0,1 2 0 16,-1 0-1-16,1-2 1 0,-2 0-2 0,4 2 2 0,-2-2-1 0,0 3-1 16,2-3 2-16,-1 0-2 0,2 2 2 0,-1-2-1 0,0 1 1 15,2 1-1-15,-1-2 1 0,-1 0-1 0,3 0 1 0,0 0-1 0,-1 0 1 16,1 0-1-16,0 0 0 0,-2 0-1 0,1 0 0 0,1 0 0 16,0 0-1-16,-1 0 0 0,1-2-1 0,0 1 0 0,0 1 1 0,-1-2-1 15,1 2 0-15,-2 0-1 0,1-3 0 0,-1 3-1 0,2 0 0 0,-1-2-1 16,-4 2 2-16,4 0 0 0,-1 0-1 0,-1-2 1 0,-2 2-1 15,1-2 1-15,2 2-1 0,-1-1 1 0,-3 1-1 0,1 0 0 0,1-2 0 16,-1 1 0-16,-1 1 1 0,3 0-2 0,-2-1 1 0,-1-2 0 16,1 3 0-16,-1 0 0 0,0 0-1 0,0-3-1 0,1 3 1 0,-3 0-1 15,2-1-1-15,-2 1 1 0,2 0 0 0,-2-1-2 0,2 1 1 0,-1 0-1 16,1-2 2-16,-2 2-2 0,-1 0 1 0,4-1-1 0,-4-1 1 16,0 2-1-16,3-2 0 0,-2 1-1 0,0 1 0 0,0-1 1 0,2-2-1 15,-2 3-1-15,3-3 1 0,-2 3-1 0,0-4 0 0,1 3 0 16,-2 0 0-16,2-2-1 0,-2 1 1 0,2 1 0 0,0-2 2 0,1 1 0 15,-1 1 1-15,0-2 0 0,0 1 2 0,1 0 0 0,-1 1 1 0,3-2 2 16,-1 2 0-16,-1-1 1 0,0 1 0 0,0-2 2 0,0 1-1 16,-2 2 0-16,2-3 1 0,0 1-1 0,-1 0 2 0,1 0-1 0,-1 1 1 15,0-1-1-15,0 1 0 0,1-3 0 0,-1 4-1 0,0-3 1 16,0 3-1-16,1-1-1 0,-2-2 0 0,1 3-2 0,2-3-2 0,-4 3 0 16,2-3-1-16,0 2-2 0,-1-2 0 0,0 3-2 0,0-3-1 0,0 3-1 15,0-4 0-15,1 4-1 0,-2-2 0 0,-1 2 0 0,2-2 0 16,-3 1-1-16,0-1 2 0,-1 1 0 0,2 1 2 0,-1-2 0 0,-2 1 1 15,0 1 1-15,0-2 0 0,0 1 1 0,-2 1-1 0,4-2 1 16,-4 1 0-16,2 1 1 0,2-2-2 0,-4 2 1 0,4 0-1 0,-2 0 0 16,1 0-1-16,0 0 0 0,0 0 2 0,1 0-2 0,0 0 0 15,1 0-1-15,-1 0 0 0,2 0 0 0,2 0 1 0,-3 0-1 0,2 0 0 16,1 0 0-16,-2 0 2 0,2 0-1 0,1 0 0 0,0 0 1 0,1 0-1 16,-2 0 1-16,3 0-1 0,0 0 0 0,-1 0 2 0,0 0 0 15,3 0 0-15,-4 0-1 0,4 0 2 0,-1 0 0 0,-1 0-1 0,0 0 2 16,1 0 1-16,-2 0 1 0,2-2 1 0,-2 2 0 0,2-1 0 15,-1 1 2-15,-1-1-1 0,-1-1 1 0,3 2 2 0,-2-1 0 0,-1 1 2 16,-1-2-1-16,3 1-1 0,-3 1 0 0,1 0-1 0,2-2 1 16,-2 2-1-16,1 0 1 0,-2 0-1 0,1 0 1 0,-1 0-2 0,-1 0 2 15,2 0-2-15,0 0 0 0,-2 0 1 0,1 0-1 0,1 0 2 16,-1 0-1-16,1 0 1 0,-2 0-2 0,2 0 2 0,-1 0-2 0,1 0 1 0,-1 0 0 16,-2 0-1-16,2 0 1 0,-2 0-1 0,2-1 0 0,-2 1 1 15,3-2-1-15,-4 2-1 0,4 0-1 0,-4-3 1 0,1 3-1 16,0-2 0-16,0 2-1 0,1 0-1 0,0 0 0 0,-2-2-1 0,0 2 1 15,1 0-1-15,-3 0 0 0,3 0 0 0,-1 0-1 0,1 0 0 0,-1 0 1 16,1 0-2-16,0 0 2 0,-1 0 0 0,2 2-2 0,-2-2 1 16,3 0 1-16,-2 2-2 0,2-2 2 0,-2 3 0 0,3-3-1 0,0 0 0 15,-2 2 1-15,2-2 0 0,1 1-2 0,0 1 2 0,-3-2 0 16,4 0-1-16,-1 0 0 0,0 0 1 0,1 0-1 0,-2 0-1 0,2 0 1 16,0 0 0-16,-1 0 0 0,2 0 0 0,0 0 0 0,-2 0-1 0,1 0 1 15,1 0-2-15,-2-2 1 0,0 1-1 0,0 1 1 0,1-2-2 16,0 2 1-16,-2 0 0 0,2-3 1 0,-1 3 0 0,0-2 1 15,1 2-1-15,-1 0 2 0,1-2 1 0,1 0 1 0,-1 2 1 0,0-1 0 16,1-1 2-16,-2 2 0 0,2-1 0 0,1 1 2 0,-2-1-1 0,3-2 1 16,-2 3 0-16,1 0 0 0,1-3-1 0,0 3 1 0,-1-1-1 15,1 0 2-15,0-1 0 0,0 1-1 0,0-1 1 0,0-1-2 0,2 1 2 16,-1 0 0-16,-2 2-2 0,1-3 2 0,2 1-2 0,-1 0 1 16,-2 0-1-16,3 0 0 0,-2 1 0 0,-2-2 0 0,1 0-2 0,1 0 0 15,0 0 0-15,-3-1 1 0,0 2-1 0,1-1-1 0,-2 0 0 0,2 0 1 16,-3 1-1-16,-2-1 1 0,2 1-1 0,-3-2 0 0,0 1 0 15,-1 1 0-15,-3-1 0 0,2-1-1 0,-5 1 0 0,-1 0 0 0,1 0-1 16,-5-1-6-16,1 4-7 0,-4-3-17 0,-3 3-19 0,0 0-29 16,-4 0-35-16,-2 0-84 0,-4 3-110 0,-2-1-109 0,-3 3-110 0,-2 0-54 15,-4 0-30-15,-3 2-16 0,-4 0-10 0</inkml:trace>
  <inkml:trace contextRef="#ctx0" brushRef="#br0" timeOffset="16667.323">22439 4722 277 0,'-5'-5'554'0,"2"1"6"0,-2-2 8 15,0 2 11-15,1-3-111 0,0 2-169 0,1 2-89 0,2-4-49 0,-3 2-21 16,4 0-11-16,-1 2-3 0,1-4 0 0,0 3 1 0,0 0 4 15,0-1-1-15,1-1-1 0,-1 4-4 0,2-3-8 0,0 2-9 16,-2 1-9-16,1-3-9 0,-1 5-9 0,2-4-8 0,-1 3-8 0,-1 1-8 16,0 0-8-16,2-2-7 0,0 1-8 0,-2 1-6 0,2 0-6 15,0 0-2-15,-1 0-5 0,4 0-2 0,-1 0-4 0,0 0-3 16,1 0-1-16,2 0-2 0,0 0 0 0,1 1-1 0,2 1 0 0,1-1-1 16,0 1-2-16,2 0 0 0,1 1-1 0,-2-1-3 0,2 3 1 15,1-2-2-15,0 1 0 0,2-1 1 0,0 2-1 0,-3-1 2 16,3 1 0-16,1-1 3 0,-1 1 1 0,0-2 2 0,-1 1 2 0,2 0 1 15,-2 1 4-15,-1-3 3 0,1 0 1 0,1 1 3 0,-2-3 2 0,2 0 2 16,-1 0 3-16,1 0-1 0,2-3 0 0,-3 1-1 0,3-1-1 16,0-2-1-16,0-2-1 0,1 1-3 0,1-2-3 0,1 1-2 15,0-1-2-15,0-1-2 0,1 1-2 0,0 0-1 0,3-1-4 0,-3 0-2 16,1 1 0-16,2 1-2 0,-3-1 1 0,2 0-3 0,0 3 0 16,-2-1 0-16,1 2-1 0,-1-1 0 0,-1 2 0 0,2 0-1 0,-3-1 0 15,1 4 0-15,0-2 0 0,-5 2 0 0,5 0 0 0,-1 2 1 16,-4-2 0-16,2 3 1 0,0-2 1 0,0 2 0 0,2-2 2 15,-4 3 0-15,2-1 1 0,0-1 1 0,-1 1-1 0,0 1 2 0,2-1 2 16,-2-1 2-16,3 1 0 0,-4-1 0 0,2-1 2 0,2 1-1 16,-4-2 1-16,4 0-1 0,-2-2 2 0,3 1 1 0,-2-3-1 0,4 2 2 15,-2-1 0-15,2-3 0 0,0 2 1 0,2-4-1 0,0 1 1 16,-2 0 0-16,3 0-1 0,-1-2 0 0,1 0 0 0,0 0-2 16,1 0-1-16,-1 1-2 0,-2-1-2 0,1 1-1 0,1-1-2 0,-2 1-1 15,0 2-3-15,1 0-1 0,-1 0-2 0,-3 1-1 0,0 2-1 16,0 0 0-16,0 0-2 0,-2 3 2 0,0 0 0 0,0 0 0 0,-2 2 0 15,2-1 4-15,-4 2 0 0,3 2 1 0,0-1 3 0,-1 1 1 16,0 1 0-16,0 0 4 0,3 1 0 0,-3-1 1 0,2 2 2 0,-2-2 1 16,3 1 3-16,-2 0 0 0,1-2 2 0,1 0-1 0,-2-1 1 15,1 1-1-15,1-2 1 0,0-2-1 0,-1 0-1 0,2-1-2 16,-3-1 0-16,3 0-3 0,2-2 0 0,0-2-3 0,-2 1-2 0,2-2-1 16,-1 0-1-16,2-1 0 0,-2-1 0 0,1-1-2 0,-1-1 2 0,2 2-1 15,-4-1 0-15,5 0 0 0,-5 0 2 0,5 0 1 0,-4 2 0 0,-1-2 2 16,1-1-1-16,0 3-1 0,-2 1 0 0,1-2 0 0,-1 2-2 15,0 2 0-15,-3-1-1 0,1 1-2 0,-1 1 0 0,0 2 1 0,-1-1-2 16,-2 0-1-16,-1 2-1 0,2 2 0 0,-2 0 1 0,0-1 1 16,1 2 2-16,0 1 0 0,0 1 2 0,1-1 2 0,0 2 2 15,1 2 2-15,1-2 3 0,2 1 1 0,-1 0 3 0,2 1 1 16,2 1 3-16,-1-2 0 0,1-2 1 0,2 3-1 0,-2-2 2 0,4-1 0 16,-1 2-1-16,2-4-2 0,-1 1-2 0,0-1-1 0,2 0-2 0,-1-3-2 15,3 0-2-15,-3 0-2 0,2 0-5 0,1-3 0 0,0 0-3 16,-2 2 0-16,2-5-1 0,0 3 0 0,-1-1 1 0,1 0 1 15,-2 0 0-15,0-1 1 0,1 2 2 0,-2-1-1 0,-1 1 2 0,3-2 2 16,-4 2 2-16,1-2 0 0,-3 3 3 0,3-1-1 0,-3 0 0 16,1 2-2-16,-3-2-1 0,1 3 1 0,1-2-2 0,-3 2-1 0,2 0 0 15,-2 2 0-15,-1-2-1 0,2 3-1 0,-3-1 1 0,0 1-1 16,1 1 1-16,0 1 0 0,-3-3 0 0,1 4 0 0,-1-2 2 16,1 2 1-16,-1-1 0 0,1 2 2 0,-1 1-1 0,3-2 1 15,-3 1 2-15,3 0 1 0,0 0 0 0,-3-2-1 0,3 2 2 0,-2 0 0 16,0-1 0-16,1 0 0 0,-1-1 0 0,0 0 0 0,0 0-2 15,0 0 1-15,0-2 1 0,1 1-1 0,-1-1-1 0,-1-1 1 0,1-1-1 16,1 1-2-16,-1-2 1 0,-1 0-2 0,3 0-2 0,-2 0 0 16,2 0-2-16,-2-2-1 0,1 2-1 0,1-1-2 0,-2-1 0 0,2 0-3 15,2 1 0-15,-4-1-2 0,2 1 0 0,0 1-1 0,-1-1 2 16,0 1 2-16,0 0 0 0,1 0 2 0,-2 0 2 0,1 0 0 16,0 0 1-16,0 1 1 0,1-1 2 0,-3 3 1 0,3-2 0 0,-2 3 1 15,-1-1 3-15,1-1-1 0,-2 2 0 0,2 0-2 0,-3 0 1 16,2 1 0-16,-2-2 0 0,2 2-1 0,-2-1 1 0,2 2 1 15,-2-1-1-15,2 1 2 0,-3 0 0 0,1 0-1 0,-2-2 2 0,6 2 0 16,-5-1 1-16,2 1 0 0,0-2-1 0,0 0 2 0,0 1 2 0,0 0-1 16,0 0 0-16,0-2 0 0,1 2 1 0,1-2-1 0,-1 2 0 15,3-2 1-15,-3-1-2 0,5 2 0 0,-3-3-2 0,2 1 1 16,0-2-1-16,0 3-1 0,0-3-3 0,0 0-1 0,1 0 1 0,-2 0-2 16,1 0-1-16,1 0 0 0,0 0-1 0,-3-3-2 0,2 3 1 15,-2 0-1-15,3 0-1 0,-2 0 0 0,0-2-1 0,1 2 0 16,0 0-2-16,-2 0 0 0,3 0 0 0,-4 0 0 0,4 2-2 0,-4-2 0 15,4 0-2-15,-2 3 1 0,0 0-1 0,0-2 1 0,1 2 0 0,-1 0 1 16,2 0 1-16,-1 1 2 0,-1-1 3 0,2 2 1 0,-1-1 2 16,1 1 2-16,-1 2 2 0,4-2 2 0,-3 1 3 0,2 0 1 0,-1 1 1 15,4 0 3-15,-3 0-1 0,1-1 2 0,0 1 0 0,1 0-2 16,0 1 1-16,1-4-1 0,-1 2 1 0,1-1-2 0,-1 0-1 0,2 0 1 16,-1 1-2-16,0-4 0 0,2 3 0 0,0-2-1 0,-2-1-1 0,3 1-1 15,-1-2-1-15,0 0 0 0,1-1-2 0,-1 0 1 0,1 0-3 0,1-1 0 16,-2 1 0-16,2-1-4 0,0-2 1 0,-1 1-2 0,1 1-2 15,0-2 0-15,0-1-1 0,0 3-1 0,0 0 0 0,0-2-2 0,0 1 0 16,0 1 1-16,0-1 1 0,0 1 2 0,1-1 3 0,-1 2 2 16,0 0 2-16,1 0 2 0,0 0 1 0,-1 0 2 0,0 0 1 0,0 2 1 15,0-1 1-15,0-1-1 0,0 2-2 0,-1-2-10 0,1 1-14 16,0 1-20-16,-3-2-26 0,0 1-36 0,0 1-41 0,-2-2-79 0,0 0-100 16,-3 0-131-16,-1 0-149 0,-2-3-80 0,-4 0-45 0,0-2-25 15,-5-2-16-15,-3-2-7 0,-2-3-1 0</inkml:trace>
  <inkml:trace contextRef="#ctx0" brushRef="#br0" timeOffset="32868.2745">15307 6394 383 0,'0'-6'583'0,"-2"0"6"0,2 0-1 0,-2 0-6 16,2 2-114-16,-1 1-168 0,-1-2-88 0,2 2-43 0,0 1-26 0,0-1-15 15,0 3-13-15,0-4-14 0,0 4-11 0,0 0-12 0,0 0-10 16,0 0-9-16,0 0-13 0,0 0-12 0,0 0-14 0,0 0-12 0,0 0-10 15,0 0-6-15,0 2-5 0,2 0-2 0,-1-2-3 0,-1 3 0 16,2 1 1-16,-2 2 2 0,0 1 3 0,0-1 2 0,0 3 3 16,0 2 4-16,0 1 1 0,0 1 5 0,0 1 1 0,0 2 2 0,0 1-1 15,0 1 2-15,-2 1 0 0,2 2 2 0,-3 0 1 0,2 2-1 16,-1-1 1-16,0 1 0 0,-1 0 0 0,2 1 1 0,-1-1 1 0,0 0 0 16,1-1 2-16,-2-1 0 0,3 2 2 0,0-4 2 0,0 1-2 15,0-2-3-15,0 0-4 0,0-4-3 0,3 1-7 0,-2-1-7 0,-1-2-9 16,4 0-9-16,-3-3-10 0,1-1-10 0,-1-3-10 0,1 2-12 15,1-3-14-15,-1 0-18 0,1-4-20 0,0 0-21 0,1-3-19 0,-3-1-21 16,5-1-31-16,-1-2-39 0,-2 0-63 0,2-4-78 0,-2-2-70 16,2 0-68-16,-2-3-30 0,1 0-13 0</inkml:trace>
  <inkml:trace contextRef="#ctx0" brushRef="#br0" timeOffset="35545.3764">15334 6256 250 0,'-4'-7'542'0,"1"1"9"16,1-1 11-16,-1 3-77 0,-2 0-120 0,1-1-87 0,3 2-67 0,-1 0-33 16,0 1-17-16,-1 0-13 0,1-1-8 0,2 1-11 0,-1 1-10 15,1 1-11-15,0 0-10 0,0 0-10 0,0 0-13 0,0 0-12 16,0 0-13-16,0 0-11 0,0 0-8 0,0 0-9 0,1 0-5 0,1 0-6 16,0 0-4-16,-1 0-4 0,3 0-2 0,-3 1 1 0,5 1-1 0,-1-2 0 15,0 2 2-15,1-1 3 0,1 1 2 0,2-1 2 0,0 0 1 16,4 2 3-16,1-1 1 0,-1-1 2 0,6 1 0 0,-1-1 0 15,5-1-1-15,1 2-1 0,2-2 0 0,4 0-1 0,2 0-4 0,5-2-2 16,1 2-3-16,4-3-3 0,3 2-3 0,3-1-3 0,4-2-3 16,2 1-2-16,3-2 0 0,3 2 0 0,4-2 2 0,3 1 2 15,3-1 0-15,3 2 1 0,2-1 0 0,3-1 2 0,3 2 0 0,2-1 0 16,1 0 0-16,3 1 0 0,0-1-1 0,3 2 1 0,0 0 0 0,0-1 4 16,0 3-2-16,2-1 1 0,0-1-1 0,1 2 0 0,2 0 0 15,0 0-1-15,2 2-1 0,2-1 0 0,0-1-1 0,1 2 1 0,3-2 5 16,-1 1 1-16,1-1 1 0,1 0-2 0,-1 0 0 0,5 0-6 15,-4 0-1-15,3 0-4 0,2 0-2 0,-1 0-3 0,2-1-2 16,-2-1 1-16,4 2 6 0,-3-1 2 0,2-1-1 0,1 1-1 0,0-1-2 16,-1-1-3-16,1 3 0 0,0-3-3 0,4 1-1 0,0-1-1 0,0-1-2 15,1 1 5-15,-1 1 9 0,-1-1 2 0,-3-2 2 0,1 1-1 16,-1-1-1-16,-3 3 0 0,0-3-2 0,-1 2 1 0,-1-1-2 0,-1 0 0 16,0 1-1-16,-5-2 6 0,0 1 6 0,-6-1 1 0,0 1-3 15,-1-1-2-15,-2 1-2 0,1-2 0 0,1 2-1 0,-3-1 1 0,1-2-1 16,0 2-1-16,0 0 1 0,-1-1 1 0,-1-1 1 0,-1 0-2 15,-1 0-1-15,1 1-1 0,-2-1 1 0,-2 1-1 0,-1 1 1 0,1 0-1 16,-1-2 1-16,0 0 1 0,-2 2 0 0,2 0 2 0,-1 0 1 16,-1-1 1-16,-1 0 0 0,1 0-2 0,-1 0-3 0,-2 0-2 15,2 0 1-15,-5 1-1 0,3 0 0 0,-5 0 2 0,3 1-1 0,-2-1 2 16,1 0 2-16,0 0 0 0,-2 1 2 0,0 0 1 0,3-1 1 16,-2 2 1-16,1-3 1 0,0 3-1 0,-2-1-5 0,0-1-5 15,3 1-4-15,-4-1-1 0,1 2 1 0,-1-2-1 0,0 1 1 0,0 1 0 16,-1-2 0-16,-1 1 1 0,4 1 1 0,-2-2 1 0,-1 3 2 0,1-3 0 15,1 1 2-15,-1 0 1 0,1 0 3 0,0 1-3 0,-1-1-5 16,1-1-4-16,-1 2-6 0,0-1 0 0,0 1 3 0,-4-2 1 16,4 3 0-16,-2-1 2 0,-1-1 0 0,2 3 1 0,-2-3 1 0,3 1 1 15,-1 1 1-15,-1-1 3 0,1-1 0 0,0 1 5 0,-1 2 3 16,3-2-4-16,-2 2-6 0,-1-2-2 0,1 0-1 0,-2 1 0 0,0-1 1 16,1 2 3-16,-3-1 0 0,0-1 3 0,0 2 1 0,-1-2 3 15,2 1 2-15,-1-1 0 0,-2 0 2 0,1 1 0 0,0-1 3 0,0-1 2 16,-1 1-2-16,-1 1-3 0,2-1-1 0,-4-1-4 0,3 3-4 0,-3-3-4 15,0 1-4-15,-3 1 0 0,0-1 4 0,2-1 1 0,-4 1 3 16,3 1 1-16,-3-1 4 0,0 0 0 0,-2 1 2 0,3 1 2 0,-2-3 2 16,-1 3 1-16,1 0 3 0,2-1 2 0,-3-1 1 0,0 2 0 15,-1-1-5-15,1-1-3 0,-3 2-4 0,3-1-3 0,-6-1-2 0,2 2-2 16,-1 0-3-16,-3-1-2 0,0 2-1 0,0-1-2 0,-6-1 2 0,1 2 1 16,1-2 1-16,-2 1 3 0,-2 1 0 0,-2-2 2 0,-1 2 2 0,-1 0 2 15,-1 0 1-15,-2 0 3 0,2 0 1 0,-5 0 3 0,0 0 4 16,-4 0 0-16,0 0 2 0,0 0 0 0,-4 0-1 0,-3 0 2 0,0 0 0 15,-2 0 3-15,-1 0 2 0,-4 0 4 0,-1 0 5 0,-2 0 6 0,0 0 6 16,-3 0 5-16,-1 0 6 0,0 0 4 0,-4 0 5 0,3 0 4 0,-4 0 3 16,0 0 3-16,0 0 0 0,0 0 0 0,0 0 0 0,0 0-4 15,0 2-4-15,-2-2-6 0,0 1-5 0,1-1-7 0,1 2-7 0,-2-2-8 16,0 0-6-16,2 0-7 0,0 2-7 0,0-2-5 0,0 0-5 0,0 0-6 16,0 0-2-16,0 0-5 0,0 0-2 0,0 0-3 0,0 0-3 0,0 0-2 15,0 0 0-15,0 1 0 0,0-1 2 0,0 2 2 0,0 0 1 16,0-1 3-16,2 3 1 0,0-1 2 0,-2 0 3 0,1 1 1 0,-1-1 3 15,2 2 2-15,0-1 3 0,-2 1 1 0,1 0 1 0,1 2 1 0,-2-2-1 16,0 2 0-16,1 0 0 0,-1 1 0 0,0-1 0 0,0 2 0 0,0-2 0 16,2 4 0-16,-2-2 2 0,0 1-1 0,0 2 1 0,0 0-1 0,0-1 1 15,0 3-1-15,0-1 3 0,0 0 1 0,-2 3 2 0,2 0 0 16,-1 1 0-16,1-1 1 0,-2 3 0 0,1-2 0 0,1 2 0 0,-2 1 1 16,0-1-1-16,1 1-1 0,-1 0 0 0,0 1 0 0,1-2-1 0,-2 2-1 15,3-1-1-15,-4-3-2 0,3 3 0 0,1 0-1 0,-3-2 1 16,0-1-1-16,1 2-1 0,1-3-1 0,1 1 0 0,-3-1 0 0,-1-1 1 15,4 1 0-15,-1-2 0 0,-1 0 0 0,0-3-1 0,1 1 1 0,1 0 1 16,-3 0-2-16,3-4 0 0,-2 3 0 0,0-2 2 0,2-2 0 0,-1-1 0 16,1 2-1-16,-2-3 0 0,1 0 2 0,1-1-1 0,-3 1 0 0,1-2 0 15,2 1 1-15,-1-1 0 0,1-2 2 0,-2 0 0 0,0 2 1 16,2-3 0-16,-1 2 1 0,1-1 1 0,-2-1 1 0,1 0 0 0,1 0 1 16,-2 0-2-16,0 0 0 0,2 0-1 0,-1 0 0 0,-2 0-2 0,-1 0-2 15,3 0-1-15,-1 0-4 0,-2 0-4 0,1 0-1 0,-1-1-4 0,0 1-4 16,-1 0-1-16,-2 0-2 0,-2-2-1 0,3 2-2 0,-2 0 0 0,0 0-3 15,-3 0 1-15,1 0-3 0,1 0 0 0,-4 0-1 0,4 0 1 0,-3 0 1 16,0 0-1-16,1 0 1 0,-3 2 1 0,1-1 1 0,-1-1 0 16,0 2 2-16,1-1 2 0,-4-1 2 0,2 2 2 0,-2-1 2 0,0-1 3 15,1 2 2-15,-1-1 3 0,0-1 2 0,0 2 3 0,0-1 2 16,-2-1 0-16,-1 1 2 0,2 1-1 0,-3-2 1 0,-1 2 1 0,2-2-1 16,-2 1 1-16,-2-1 0 0,0 0 0 0,-1 0-2 0,-1 0 2 15,-2 0-1-15,0 0-2 0,-2 0 1 0,0 0-2 0,-4 0 0 0,3 0 0 16,-4-1-2-16,-1 1-2 0,-1-2-2 0,-1 2 0 0,2-2-1 0,-5 1-2 15,1-2-1-15,-1 2-3 0,-1-1-1 0,1-1-3 0,-2 2 1 16,-1-1 0-16,1-1 2 0,-3 3 2 0,2-3 2 0,-3 1 2 0,2 0 1 16,-2 1 2-16,1-1 2 0,-3-1 2 0,0 1 2 0,0 2 1 15,-3-2 2-15,1 2 2 0,0 0-1 0,-2-3-1 0,1 3-3 0,-3 0-1 16,0-2-2-16,2 0-4 0,-1 2 0 0,1 0-4 0,-2 0-1 0,3 0-3 16,-1 0 0-16,1 0 1 0,1 0 1 0,-1 0 2 0,0 0 1 15,1 0 3-15,0 2 2 0,-1 0 2 0,3-2 2 0,-1 0 1 0,-2 0 1 16,1 3 2-16,-1-3 1 0,0 0 2 0,0 2-1 0,1-2-1 15,-1 2-1-15,-2-2-4 0,3 1-2 0,-1 1-2 0,0-2-2 0,0 2-3 16,0-1-2-16,1-1-2 0,-1 2-2 0,5-1-3 0,-4 0 2 16,2 2 0-16,2-1 3 0,-2-1 2 0,3 1 2 0,-3-1 1 15,1 2 3-15,1-1 1 0,1-1 2 0,-1 1 1 0,0-1 3 0,0 2 1 16,0-1 2-16,3-1 2 0,-3 1 0 0,0 1-2 0,0-2-2 16,1 1-3-16,-1 0-2 0,1 0-3 0,-1-1-1 0,2 1-2 0,0 1-1 15,-2-1-3-15,3 0-2 0,2 1 0 0,-2 1-2 0,1-3-2 16,-1 3 0-16,2-1 2 0,1-1 1 0,-1 1 1 0,2 1 4 15,0-1 0-15,0-1 2 0,0 1 3 0,0 0 1 0,1 0 2 0,1 0 0 16,-2 0 0-16,2 0 2 0,-2 0 0 0,0-1 0 0,0 1-2 16,0 0-1-16,-2 0-1 0,4-1-1 0,-3 0-1 0,0 1-3 0,0 0-1 15,0-1-1-15,0 0-1 0,1 1 0 0,-2-1 0 0,2 1-1 16,0 0 0-16,-2 1-1 0,1-2-3 0,1 0 0 0,-2 1-4 16,0 0 2-16,3-1 3 0,-4 3 1 0,2-3 2 0,-1 1 1 0,0 0 1 15,1 1 3-15,0-1 0 0,0 2 3 0,-2-2 0 0,1 1 3 0,1 0 1 16,-3-1 3-16,-1 2 2 0,1-3 0 0,1 3-2 0,0-1-2 15,-2 0-1-15,0 0-1 0,0 0-1 0,0-1-1 0,0 2-1 16,-1-3 0-16,0 3-3 0,1-1 1 0,-2-1-3 0,4 2-1 0,-2-1-3 16,0-1 1-16,1 2 1 0,0-2 1 0,-2 1 2 0,3-1 1 15,-2 2 1-15,0-3 2 0,2 5 1 0,-2-4 2 0,0 2 1 16,1-1 2-16,-2 2-1 0,1-4 3 0,0 3 2 0,-2 0-1 0,1-1-1 16,-1 1-3-16,-2-1 0 0,1 1-4 0,1-2-3 0,-1 3-1 15,1-4-2-15,-1 3-1 0,0-3-2 0,0 3-3 0,2-1 0 0,-1 0-2 16,1 0-2-16,0 0 2 0,0-1 0 0,2 2 4 0,0-3 2 15,-2 3 3-15,3-1 3 0,0-1 3 0,-1 2 1 0,2-1 2 16,-2-1 2-16,1 2 2 0,-3-2 2 0,3 1 2 0,-1-1 2 0,0 0 1 16,-1-1-3-16,1 0-1 0,0 1-2 0,0 1-2 0,1-1-2 15,-1-1-2-15,1 1 0 0,-1-1-2 0,3 0-2 0,0-1-1 0,-2 1-1 16,2 1-3-16,1-1-1 0,-1-2-1 0,2 2-2 0,1 1-1 0,0-1 2 16,0-1 0-16,3 2 2 0,0-1 2 0,1-1 0 0,-1 2 1 15,1-1 3-15,-1-1 1 0,1 2 2 0,3-1 3 0,-3 1 1 16,1 0 3-16,2-2 1 0,-3 2 1 0,3 0 0 0,-3 0 0 0,1 0-1 15,0-1-1-15,1 0 0 0,-2 1-1 0,1 1-1 0,-1-1-3 16,3-1-1-16,-2 1-1 0,-2 1-2 0,1-1-1 0,1 0-3 16,-2-1 0-16,2 0-2 0,-3 1-2 0,3-1-1 0,-2-1-1 0,0 2-2 15,0 0 0-15,1-1-2 0,-1-1-1 0,-1 2 0 0,1-1 0 16,0-1 0-16,0 2 3 0,0-1 1 0,1-1 3 0,-4 1 3 0,2-2 1 16,-1 1 3-16,2 1 1 0,-1-2 3 0,-2 1 0 0,0 1 3 15,0-2 0-15,2 1 3 0,-3-1 0 0,0 1-1 0,0-1-2 0,-2 2 0 16,1-2-2-16,-1 0-2 0,-1 2-1 0,0-2-1 0,1 1-1 15,-1-1-2-15,0 2-1 0,1-2-2 0,0 0-1 0,0 0-1 16,1 0-2-16,-2 2 0 0,2-2-1 0,1 2-2 0,0-1 1 0,-1-1 0 16,0 2 2-16,1 0 1 0,1-2 2 0,0 1 1 0,0-1 2 15,-1 2 2-15,1-1 2 0,0-1 3 0,-1 4 2 0,2-4 1 0,-1 3 2 16,0-2 1-16,0 0 0 0,-1 1 0 0,1 1-1 0,-1-3-2 16,-1 2 1-16,2-2-3 0,0 2-1 0,0 1 0 0,-2-3-4 15,2 3 0-15,0-3-1 0,0 2-1 0,-1-1 0 0,3 1-2 0,-2-1 0 16,1 1-2-16,0-1-1 0,-2-1-3 0,5 2 1 0,-4-1-1 15,1-1-1-15,1 3 2 0,0-3 1 0,-1 2 1 0,2-1 2 0,0 1 2 16,-2 1 0-16,2-2 3 0,-1 1 3 0,2 1 1 0,-2-2 2 16,-1 0 1-16,2 1 2 0,-3 1 1 0,1-1 0 0,1-2 0 0,-4 2-2 15,2 1 0-15,0-1-1 0,0 0-2 0,-2-1-1 0,1 2-1 16,1-2-2-16,0 2-1 0,-1 0 0 0,3-3-2 0,-1 1 0 0,1-1-2 16,1 1 1-16,-1 1-2 0,1-2 0 0,4 2 0 0,-3-1-1 15,3-1 1-15,1 2-2 0,-2-2 0 0,4 0-2 0,-2 0 1 16,1 0 1-16,2 0 1 0,1 0 2 0,0 0 1 0,1 0 2 0,-1 0 1 15,3 0 0-15,-1 0 4 0,3 0 0 0,-1 0 1 0,0 0 2 16,3 0 1-16,-1 2 2 0,1-2 1 0,1 0 0 0,1 0 0 0,2 0 0 16,-2 0-1-16,4 0 1 0,0 0 0 0,-2 0 0 0,4 0 0 15,0 0 0-15,1 0 0 0,-2 0 0 0,4 0 0 0,2 0 1 16,-2 0 2-16,0 0-1 0,3 0 0 0,-1 0 0 0,1 0-1 0,0 0 1 16,1 0-2-16,1 0-2 0,-1 0 0 0,3 0 0 0,-1 0-1 15,-1 0-2-15,1 0-1 0,1 0 0 0,1 0-2 0,-2 0 0 16,2 0-1-16,-1 0 0 0,-3 0 0 0,3 0 0 0,1 0 1 0,-4 0-1 15,2 0 0-15,0 0 0 0,-1 0 0 0,1 0 1 0,-1 0 0 16,0 0 2-16,0 0-1 0,0 0 0 0,-1 0 0 0,1 0 2 0,-1 0-2 16,-1 0 0-16,2 0 2 0,-4-2-2 0,2 2 0 0,1 0 0 15,-4 0 2-15,2-2-1 0,-1 2-1 0,-1-1 1 0,-2-1-1 16,1 2 0-16,0-2 0 0,-2 1 1 0,0 1-1 0,0-1 0 0,-2-2 0 16,2 0 3-16,-3 2-1 0,1-2 2 0,0 3 1 0,-2-1 1 15,2-3-1-15,-1 4 2 0,-1-1 2 0,2-1 0 0,1 0 0 0,-2 2 1 16,1 0 1-16,2-2-1 0,-1 2-1 0,1-1 1 0,-2-1-3 15,4 2-1-15,-1-2-2 0,-1 1 1 0,3 1-1 0,0-1-3 16,0 1 0-16,1-2 0 0,0 2-2 0,2 0 0 0,1 0-1 0,-1-1 0 16,1 1 1-16,1 0-1 0,1 0-1 0,0 0-2 0,0 0-3 15,2 0-4-15,0 0-7 0,0 0-8 0,0 0-9 0,0 0-8 0,0 0-11 16,0 0-10-16,0 0-10 0,0-3-17 0,0 1-21 0,0 2-26 16,0-1-32-16,0 1-63 0,0 0-81 0,0 0-98 0,0 0-106 0,0 0-50 15,0-3-22-15,-1 0-5 0,-1 0 0 0</inkml:trace>
  <inkml:trace contextRef="#ctx0" brushRef="#br0" timeOffset="36270.3448">15364 7188 239 0,'-2'-3'503'0,"0"0"-9"0,2 2-17 16,-3-2-82-16,1-1-115 0,1 1-72 0,-2 2-50 0,-1-1-26 15,0 0-12-15,3-1-10 0,-3 1-6 0,1 2-3 0,0-2-7 0,0 2-3 16,-1-1-3-16,3-1-5 0,-1 2-3 0,-3-2-5 0,4 1-4 0,-2 1-5 16,2 0-7-16,-3 0-6 0,3 0-6 0,-3 0-4 15,1 0-5-15,0 0-3 0,1 0-2 0,-1 0-2 0,0 1-1 0,0 1-1 16,-1 1 0-16,-1-1-1 0,0 0-1 0,0 1 1 0,0 1 0 16,0 0 2-16,-1 0 0 0,0 3 2 0,1-2-1 0,-1 2 1 0,-1 0-3 15,-2 2 0-15,3 0-1 0,-1 0-1 0,-1 1-1 0,2 2-1 16,-2 0-2-16,4-1 0 0,-3 1-2 0,2-1 1 0,-1 1-2 0,3 1-1 15,0-1-2-15,0 0-1 0,1 2-1 0,1-2 0 0,1 0-3 16,1 0 1-16,-1 0-2 0,3-2 0 0,1 2 1 0,-1-3 0 16,1 2 1-16,2-5 1 0,-1 2 1 0,0 0-1 0,3 0 2 0,0-2 1 15,-2-2 2-15,2 1 2 0,0-1 3 0,1-1 2 0,1-1 1 0,0-1 0 16,0-1 1-16,2-3-1 0,1 0 0 0,-1 0 0 0,-1 0 0 16,3-4 0-16,1 0 0 0,-2 0 0 0,0-1 0 0,0 0-1 15,-1-1-1-15,1-2-1 0,0-1 0 0,-4 1 1 0,1-1 2 0,-1 0 3 16,-2-1 3-16,-1 0 0 0,-1-1 3 0,-2-1 2 0,-1 0-1 15,-1 2-1-15,-2-2-1 0,-1 1-3 0,-1 0-1 0,-2 2-3 16,0-3-4-16,-3 4-3 0,1-1-7 0,-1 0-9 0,0 1-11 0,-5 1-16 16,4-1-19-16,-1 3-21 0,-1 1-22 0,0 0-24 0,1-1-27 15,0 2-33-15,-2 3-36 0,4-1-54 0,-2 1-60 0,1 1-118 16,1 1-145-16,0 1-73 0,-1 1-36 0,1 1-9 0,0 1 1 0,-1 1 12 16</inkml:trace>
  <inkml:trace contextRef="#ctx0" brushRef="#br0" timeOffset="37434.8857">15949 6610 315 0,'0'-6'589'0,"0"0"11"0,0 3 9 0,0-2-64 16,0 2-104-16,0-2-96 0,0 3-89 0,0 0-52 0,0-2-28 15,0 1-21-15,0 2-16 0,0-1-17 0,0 2-15 0,0 0-15 16,0 0-12-16,0 0-13 0,0 0-15 0,0 0-11 0,0 0-13 0,0 0-10 16,0 0-8-16,0 0-6 0,0 2-6 0,0-1-1 0,0 2-1 15,0 1-2-15,0 1 0 0,1 2 1 0,-1-2 1 0,0 4 2 0,0 0 3 16,0 0 4-16,0 2 1 0,0 1 3 0,0-2 2 0,0 2 0 0,0 2 1 15,0-2 2-15,0 1-1 0,0 1 2 0,0-1-1 0,0 1 2 16,0-1 0-16,-1 1-1 0,1-2-1 0,0 0 1 0,0 0-2 16,-2 0 1-16,0 0-1 0,2-2 0 0,-1 0-3 0,-1-1-6 15,0 1-6-15,2-1-8 0,0-1-10 0,-1-3-11 0,1 3-11 0,-2-2-15 16,2-2-12-16,0 1-16 0,0-1-14 0,0-1-12 0,0 0-13 16,0-2-14-16,0 1-19 0,0-2-15 0,0 0-17 0,-1-2-20 0,-1 1-24 15,2-2-38-15,-2-1-47 0,-1-1-62 0,3-1-68 0,-1 0-45 16,1-3-31-16,-2 2-13 0</inkml:trace>
  <inkml:trace contextRef="#ctx0" brushRef="#br0" timeOffset="37718.6166">15912 6582 280 0,'0'-7'558'0,"0"2"12"0,0-2-38 0,0 3-64 0,0 1-83 0,0-2-93 16,0 3-51-16,0-1-34 0,0 0-21 0,2 0-17 0,-1 1-18 15,-1 0-16-15,2 1-19 0,0-2-19 0,-1 3-18 0,2-1-17 0,-2-1-15 16,3 2-13-16,-3-1-12 0,2 1-9 0,-1 0-9 0,3 0-7 0,1 0-6 15,-1 0-4-15,1 1-2 0,2-1-2 0,0 2-1 0,0-1 1 16,3 2 1-16,-1-2 3 0,-1 3 0 0,3-1 2 0,-2 0 1 16,2 1 0-16,-3-1-2 0,0 3 1 0,-1-2-1 0,1 1-1 0,-1 1 2 15,-3 0 0-15,0-1 2 0,0 2 2 0,-1-1 3 0,-2 2 1 16,-1-1 5-16,-1 1 1 0,-1-1 3 0,-2 1 1 0,-2-1 4 0,0 0 0 16,1 1 3-16,-3-1 4 0,1 1 3 0,-5 1 1 0,5-1 1 15,-4-1 0-15,-1 0-1 0,0 0-3 0,1 2-7 0,0-4-10 16,-2 2-13-16,3-1-15 0,-2 1-18 0,1-4-21 0,2 3-27 0,-1-3-32 15,3 1-56-15,-1-2-70 0,4 0-113 0,-2-1-135 0,5-1-70 16,0 0-37-16,0 0-12 0,0 0-3 0</inkml:trace>
  <inkml:trace contextRef="#ctx0" brushRef="#br0" timeOffset="38168.6599">16353 6757 153 0,'0'0'559'15,"0"0"5"-15,0 0 5 0,0 0-74 0,1 0-112 0,-1-1-77 16,0 1-62-16,2-2-33 0,-2 2-20 0,0 0-11 0,0 0-8 0,0 0-5 16,0 0-7-16,0 0-3 0,0 0-4 0,0 0-5 15,0 0-4-15,0 0-8 0,0 0-7 0,0 0-11 0,0 0-10 0,0 0-10 16,0 0-13-16,0 0-9 0,-2 0-12 0,2 0-11 0,-1 2-12 0,-1-1-10 16,2-1-12-16,-1 2-8 0,1-1-5 0,-2 0-5 0,-1 1-4 15,3 1 0-15,-1 2-3 0,-1-2 2 0,2 1-1 0,-2 2 2 0,1-2 1 16,-1 4 1-16,2-1 3 0,-1 0 2 0,-1 0 4 0,2 2 0 15,-2-1 1-15,2-1 1 0,-1 1 0 0,-1-1-1 0,2 0-1 16,-1 1 0-16,1-1 0 0,0 0 0 0,0 0 0 0,0-1 0 0,0 0 1 16,0-1 0-16,0-1 0 0,0 1-4 0,0-2-5 0,0 0-10 15,0 0-10-15,0-2-14 0,0 2-14 0,0-3-17 0,0 0-20 16,0 0-23-16,0 0-27 0,0 0-35 0,0 0-39 0,0 0-77 0,-4-3-94 16,3-1-110-16,-1 1-118 0,1-2-55 0,-4 1-22 0,5-1-7 15,-1-1 5-15</inkml:trace>
  <inkml:trace contextRef="#ctx0" brushRef="#br0" timeOffset="38835.3108">16754 6311 462 0,'0'-1'507'0,"0"0"4"0,0-1-72 0,0-1-111 16,0 2-77-16,0-1-60 0,0-1-31 0,0 2-18 0,0 1-13 16,0 0-6-16,0 0-8 0,0-2-10 0,0 2-4 0,0 0-6 0,0 0-4 15,0 0-5-15,0 0-7 0,0 0-7 0,0 0-7 0,0 0-8 16,0 0-5-16,0 0-7 0,0 0-6 0,0 0-5 0,0 0-5 16,-1 0-3-16,-1 2-1 0,2-1 0 0,-1 2-1 0,1 0 2 0,0 0 4 15,-2 0 1-15,0 2 4 0,2 1 3 0,0 1 5 0,-1-1 3 16,-1 1 4-16,2 2 4 0,0 1 1 0,0 0-1 0,0 2-1 0,0 0-4 15,0 0-4-15,0 2-3 0,0 1-5 0,0 0-3 0,0 0-5 16,0 1-3-16,0 1-3 0,2 0-2 0,-1 0-2 0,-1 2 0 0,2 0-1 16,0-1 0-16,-2 1 0 0,1 0 1 0,-1 1 0 0,2-1 1 15,-1 1 1-15,-1-2 0 0,2 0-1 0,-2 1 0 0,2 0 0 16,-1-1-2-16,-1 0-2 0,2-1 0 0,-1-1-2 0,-1-1-2 0,2 1 0 16,-2-1 0-16,2-1-2 0,-1-1 1 0,-1 1-1 0,2-2 0 15,0-1 0-15,-2 0-2 0,0 0-8 0,0-1-11 0,0-2-16 0,0-1-19 16,0 1-24-16,0-2-27 0,0-2-38 0,0 2-42 0,-2-2-100 15,0-1-124-15,2 1-107 0,-1-3-101 0,-1 2-50 0,2-3-27 0,0 0-7 16,-3 0 0-16</inkml:trace>
  <inkml:trace contextRef="#ctx0" brushRef="#br0" timeOffset="58652.4492">16690 7406 117 0,'-4'0'586'0,"3"-3"10"0,-1 3 11 0,-1 0-31 15,3-3-51-15,-1 2-100 0,-1 1-124 0,2-1-67 0,-1-1-39 0,1 1-19 16,-2 1-11-16,2-2-10 0,0 0-7 0,0 2-9 0,0 0-7 16,0 0-7-16,0 0-6 0,0 0-6 0,0-1-5 0,0 0-5 15,0 1-6-15,0-3-5 0,2 3-4 0,-2 0-4 0,1-3-4 0,-1 3-4 16,0 0-4-16,2 0-3 0,-1-2-4 0,-1 2-2 0,3-2-3 0,-3 1-4 16,3 1-3-16,-1-1-6 0,0-2-4 0,-1 1-5 0,2 1-5 15,1-2-6-15,-1 1-5 0,0 1-4 0,0-1-4 0,0-1-5 16,3 1-5-16,-2 1-3 0,0-2-3 0,1 0-3 0,0 0-2 0,0 2-1 15,2-1-2-15,0 2 0 0,-1-5-2 0,-1 5 0 0,4-2-3 16,-2 0-1-16,1 1-2 0,-2 1-3 0,3-2-1 0,-2 1-2 16,-1 1-3-16,1 0-1 0,-1 0-3 0,1 0-2 0,-2 1-1 0,0 1 0 15,2-2 0-15,-4 3-1 0,2-1-1 0,-4 0 1 0,3 1 1 16,-2 0 1-16,1 2 2 0,-3-1 1 0,0 2 1 0,0-1 4 16,0 1 1-16,-1-1 3 0,-1 2 1 0,-1 0 4 0,-1-1 0 0,0 2 2 15,0 0 3-15,-1 0 2 0,0 0 2 0,-2-1 2 0,0 1 0 0,1-1 1 16,-3 1-1-16,3 1 2 0,-1-4-1 0,-2 2 1 0,1 1 0 15,0-3 0-15,1 1 1 0,0 0 1 0,1 0-1 0,0-1 1 16,-1-1-2-16,1 1 1 0,1-3 1 0,1 2 1 0,0-1 1 0,1 0 1 16,0-1 1-16,0 0 0 0,1 0 2 0,-1-1 0 0,2-1 3 15,-1 2 1-15,2-2 1 0,0 0 0 0,0 0 0 0,0 0 1 16,0 0-4-16,0 0 1 0,0 0-2 0,0 0-3 0,2-2-2 0,-1 2-4 16,2-1-5-16,0 1-4 0,-1-2-7 0,0 0-5 0,-1 2-4 15,2-1-4-15,1 0-2 0,-1 1-2 0,0-3-2 0,0 3 1 0,3 0-1 16,-3-3 0-16,2 3 1 0,-2 0 2 0,2-2 2 0,0 2 3 15,0 0 4-15,1 0 2 0,-1 0 3 0,-1 0 2 0,3 0 1 0,-1 0 1 16,0 2 1-16,1-2 0 0,-1 3 1 0,1-3-1 0,-3 3 0 16,4-1-1-16,-2 2 0 0,-1-3 1 0,2 2-2 0,-3 1 0 15,1 0 0-15,1 0 0 0,-1 0 1 0,1 1 0 0,-1 0 0 0,0-1 1 16,-2 2 0-16,3-1 2 0,-3-1-1 0,1 2 3 0,-1 0-1 16,-2-1 2-16,3-1 1 0,-4 2 2 0,1-2 1 0,-1 2 3 15,0-2 2-15,-1 1 4 0,1 0 4 0,-4 0 5 0,1-1 6 0,2 2 5 16,-4-3 5-16,0 2 5 0,-1-2 4 0,0 1 3 0,-1-1 4 15,-3 2 2-15,1-2 2 0,-2 1 1 0,1 1 3 0,-2-2-3 0,-1 2-1 16,1-2-5-16,-3-1-3 0,2 1-5 0,-2 1-4 0,-1-1-4 16,2-1-4-16,-2 0-5 0,4-1-6 0,-1 2-14 0,0-3-17 0,2 2-28 15,-1-2-29-15,2 0-43 0,2 0-46 0,2 0-109 0,-2-2-139 16,3 2-113-16,2-3-104 0,1 2-52 0,1-1-28 0,1 2-13 16,1-5-6-16</inkml:trace>
  <inkml:trace contextRef="#ctx0" brushRef="#br0" timeOffset="66469.5849">8467 9339 270 0,'-2'1'493'0,"-1"0"-5"0,2 1-16 0,-1-1-84 16,0 1-120-16,-2 0-69 0,3-1-43 0,-1-1-17 0,2 4-8 15,-2-4-3-15,2 0-2 0,-1 3 0 0,-1-3-2 0,2 0 1 0,-2 0-1 16,2 0-5-16,0 0-5 0,0 0-7 0,0 0-8 0,0 0-8 15,0 0-7-15,0 0-6 0,0 0-6 0,0 0-7 0,0 0-6 0,0 0-6 16,0 0-7-16,0 0-5 0,2 0-2 0,0 0-5 0,-1 0-1 16,1 0-1-16,1-3-1 0,0 3-2 0,0-4-2 0,0 3-2 15,0-3-4-15,1 1-1 0,-1 1-6 0,3-3-3 0,-1-1-3 0,3 2-3 16,-2-4-4-16,2 0-3 0,0 2-4 0,1-3-5 0,1-1-7 16,0 1-6-16,0 1-5 0,-2 0-5 0,2-1-5 0,-1 1-5 0,-1 2-6 15,-3 1-6-15,1 0-8 0,-2-2-11 0,-1 4-13 0,-1 1-14 16,0 0-15-16,-2 2-18 0,-2 2-22 0,0 0-48 0,-1 1-60 0,-1 1-103 15,-2 1-120-15,1 0-62 0,-3 4-31 0,-1-1-11 16,1-1-2-16</inkml:trace>
  <inkml:trace contextRef="#ctx0" brushRef="#br0" timeOffset="67191.4604">8562 10207 272 0,'2'3'511'16,"-2"-3"-11"-16,0 0-19 0,1 0-85 0,-1 0-117 0,2 0-72 0,-1 0-50 15,3-3-25-15,-3 2-15 0,3 1-10 0,-2-1-8 0,0-1-9 16,-1-1-8-16,3 1-8 0,-1-1-8 0,0 1-8 0,0-1-10 15,0-2-9-15,2 1-8 0,-1-1-9 0,1 2-5 0,2-2-6 0,-2-1-4 16,1 0-2-16,-1 1-2 0,4 0-1 0,-3-3 1 0,1 2-2 16,4-1 1-16,-3 0-1 0,0 0 0 0,0-1 0 0,2 1 0 0,0 0 1 15,-2-1-1-15,3 2 0 0,-3 0 1 0,0-1 0 0,0 1 2 16,1 0-2-16,-1-1 0 0,-1 2-1 0,-1 0-2 0,0 3-1 16,0-3-4-16,-1 2-5 0,-2 1-8 0,-1 0-9 0,1 1-10 0,-3-1-13 15,0 2-12-15,0 0-19 0,0 2-23 0,0-1-40 0,-1 3-51 0,-1-3-85 16,2 1-101-16,-2 3-77 0,-1-1-62 0,0 1-27 0,1-2-9 15</inkml:trace>
  <inkml:trace contextRef="#ctx0" brushRef="#br0" timeOffset="69341.5997">8540 11172 114 0,'0'0'451'0,"0"0"-38"0,0-1-55 0,0 1-79 15,0 0-90-15,0 0-63 0,0 0-47 0,0 0-29 0,0 0-16 0,0 0-10 16,0 0-7-16,0 0-5 0,0 0-3 0,0 0-2 0,0 0-3 16,0 0 0-16,0 0-2 0,0 0-1 0,0 0 0 0,0 0 3 0,0 0 1 15,0 0 4-15,0 0 5 0,0 0 4 0,0 0 4 0,0 0 6 16,0 0 6-16,0 0 4 0,0 0 6 0,0 0 3 0,0 0 6 0,0 0 1 15,0 0 3-15,0 0 0 0,0 0-1 0,0 0 0 0,0 0 0 16,0 0-2-16,0 0-3 0,0 0-1 0,0 0-3 0,0 0-2 16,0 0-3-16,0 0-5 0,0 0-3 0,0 0-3 0,0 0-2 0,0 0-2 15,0 0-1-15,0 0-2 0,0 0-2 0,0 0 0 0,0 0-2 16,0 0-2-16,0 0 0 0,0 0-1 0,0 0-1 0,0 0-1 16,0 0 0-16,0 0 1 0,0 0-1 0,0 0 2 0,0 0 0 0,0 0 0 15,0 0 0-15,0 0-1 0,0 0-1 0,0 1 0 0,0-1 0 16,0 0-2-16,0 0 0 0,2 0-1 0,-2 0-1 0,0 0 0 0,0 0-2 15,1 1-1-15,-1-1-2 0,0 0-2 0,0 0 0 0,0 0-3 16,4 0-1-16,-4 0-1 0,2 0 0 0,0 0-2 0,-1 0 0 16,1 0-1-16,-2-1 0 0,3 1 1 0,-1 0 2 0,-1-1 0 0,1-2 2 15,1 3 1-15,-1 0 0 0,-1-3 2 0,3 3-1 0,-1-1 1 16,1 1 2-16,-1-1 0 0,-1-1 0 0,1 2 1 0,0-1 0 0,1-1-1 16,0-1-1-16,0 1 0 0,-1 0-2 0,3-1 0 0,-1 1 1 15,-1-1-1-15,1 0-1 0,0 0 1 0,0 0-1 0,2-1-1 0,-2 1 0 16,2-2 0-16,-1 2 2 0,2-1-1 0,-2-1 0 0,0 2 1 15,-1-1 1-15,0 1 0 0,0-1 1 0,1-2-1 0,0 4 2 0,-1-3 0 16,0 2 0-16,0-1 1 0,1 1 1 0,-2-2 1 0,1 2 0 16,0 0 1-16,2 0 0 0,-3 0 0 0,2 2 2 0,-3-2-1 15,2-1 0-15,-1 3 0 0,0 0 1 0,0-1-2 0,-1-1 0 16,0 3 0-16,1-1-1 0,-2-1 0 0,1 2-1 0,-3-1-1 0,2-1-2 16,-1 2 0-16,-1 0-2 0,0 0-1 0,0 0 2 0,0 0-3 15,0 0 0-15,0 0-4 0,0 0-4 0,0 0-4 0,0 0-7 0,0 0-8 16,0 0-9-16,0 0-12 0,-3 0-13 0,0 0-17 0,1 0-18 15,0 0-27-15,0 0-26 0,2 0-66 0,0 0-83 0,0 0-90 0,0 0-96 16,-2 0-44-16,2-5-22 0,-1 3-6 0</inkml:trace>
  <inkml:trace contextRef="#ctx0" brushRef="#br0" timeOffset="79170.1075">17477 6420 4 0,'0'-9'606'16,"-2"4"13"-16,2-2 12 0,-2 1 11 0,1-2-70 0,-2 2-108 0,2 0-98 15,-3 0-91-15,3 2-49 0,-1-2-27 0,1 2-15 16,1-1-11-16,-2 2-11 0,0-1-13 0,2-1-11 0,-1 3-12 0,-1 1-13 16,2-1-13-16,-2-1-13 0,2 3-16 0,0 0-14 0,0 0-13 0,0 0-13 15,0 0-12-15,0 0-10 0,0 0-8 0,0 0-8 0,0 3-5 16,-1-1-4-16,-1 1-2 0,2-1-1 0,0 5-1 0,-1-2 0 16,1 2 1-16,-2 2 1 0,0 1 1 0,2 0 3 0,-1 3 3 0,-1-1 3 15,0 2 1-15,0-1 1 0,0 3 1 0,-1-1-1 0,1 2 0 16,1 0 1-16,-1 0-2 0,-1-1 1 0,1 1 3 0,1 1 1 15,-1-1 1-15,1 1-2 0,-3-2 0 0,3 0-5 0,-1 1-4 0,0-2-6 16,0 0-8-16,0-1-9 0,2-2-9 0,-1 0-10 0,-1 0-10 16,2-2-14-16,-2-2-13 0,2-1-13 0,-1 1-12 0,-1-2-12 0,2-2-11 15,-1 2-7-15,1-4-7 0,-2 2-8 0,0-3-9 0,2 3-11 16,-1-4-12-16,1 0-20 0,-2 0-21 0,2 0-42 0,-1-2-52 0,-3-1-72 16,3-1-80-16,-1 1-43 0,-1-2-24 0,0-1-5 0</inkml:trace>
  <inkml:trace contextRef="#ctx0" brushRef="#br0" timeOffset="79478.2993">17404 6510 327 0,'2'-7'487'15,"2"-1"-18"-15,-4-1-56 0,3 4-75 0,-1-1-66 0,0 0-60 0,-1 0-34 16,2 0-23-16,-1 2-11 0,0-1-6 0,-1-1-7 0,2 2-2 0,-1-1-7 16,1 0-5-16,1 2-9 0,-2-2-8 0,1 1-9 0,2-1-8 15,0 2-11-15,-2-2-11 0,2 1-7 0,0 1-9 0,1-2-7 16,0 2-8-16,-1-1-8 0,2-1-8 0,1 2-6 0,-1-1-5 0,1-1-4 15,0 3-1-15,0 0-3 0,1-1 0 0,1 0-2 0,-2 1 0 16,1 2-1-16,-1-2 0 0,0 2-1 0,0 2-1 0,1-2-1 16,-1 2 0-16,-1 1 0 0,-1 2 0 0,3 0 1 0,-2 0 1 0,-1 1 1 15,-1 1 2-15,-2 1 0 0,3-1 2 0,-3 1 0 0,-1 2 2 16,0 1 2-16,-1-1 1 0,-1 2 1 0,-1-1 3 0,-1 0 0 0,-3-1 2 16,1 2 1-16,-1-2 2 0,-1 2 1 0,-1-3 2 0,-1 2-1 15,-1 0 2-15,-1-1 0 0,2-1 2 0,-2-1-1 0,0 2-1 16,0-3-1-16,1 1-3 0,0-1-7 0,-1-2-6 0,2 1-11 0,-1-1-9 15,1 0-17-15,1-2-17 0,1 1-22 0,-2-1-23 0,4-1-32 16,0 0-36-16,1-1-86 0,3-1-112 0,0 0-92 0,0 0-84 0,0 0-36 16,0 0-18-16,0 0-4 0</inkml:trace>
  <inkml:trace contextRef="#ctx0" brushRef="#br0" timeOffset="79921.0737">17711 6684 65 0,'-3'-2'670'0,"1"2"14"0,1-1 10 0,-3-1 12 0,3-1 8 16,-1 2-121-16,2-1-187 0,0-1-111 0,0 3-71 0,0-3-39 16,3 1-21-16,-1 0-23 0,1-1-19 0,0 1-21 0,3-1-20 0,2 1-16 15,-1-2-13-15,1 1-13 0,2 2-13 0,0-3-12 0,1 3-13 16,3-1-9-16,-2 0-8 0,2 0-5 0,-2 2-5 0,0-1-4 0,2 1-3 15,-3 0-2-15,1 1-2 0,-4 1-1 0,0-2-3 0,3 4 2 16,-5 1 0-16,-1-1 1 0,-1 0 2 0,-1 3 5 0,-2-2 4 16,-1 3 6-16,0 1 4 0,-3 2 4 0,0-2 7 0,-2 0 2 0,-1 4 6 15,-5-2 3-15,1 2 2 0,1-1 3 0,-5 2 3 0,-1-2 5 16,1 0 4-16,1 0 2 0,-4 0 3 0,3 0 2 0,-2 0 1 0,2-2 1 16,0 0 1-16,1-1-1 0,-1 1 0 0,3-3-2 0,1 1 0 15,-1-1-1-15,3-1-2 0,3-1-3 0,1-1-4 0,-1 1-3 0,2-3-3 16,0 2 0-16,1-3-3 0,2 1-1 0,0-2-1 0,0 0-1 15,5 0 4-15,-4 0 0 0,4 0 1 0,0 0 3 0,1 0-1 0,2-2 1 16,1 1-1-16,-1-1-3 0,2-1-4 0,4 0-6 0,-3 0-8 16,3-1-7-16,-1 1-7 0,0-2-9 0,3 2-11 0,-4-1-12 15,2-1-14-15,-1 2-15 0,1-2-14 0,-1 3-14 0,-1-3-14 0,-2 2-13 16,1-2-14-16,0 1-14 0,-3 3-18 0,0-3-18 0,-1 1-22 16,0 1-32-16,-1 0-40 0,-1-1-85 0,0 1-107 0,-2 1-66 15,-1 0-41-15,-2 1-15 0,0 0-1 0,0 0 7 0</inkml:trace>
  <inkml:trace contextRef="#ctx0" brushRef="#br0" timeOffset="80570.223">18458 6247 2 0,'2'-3'444'15,"-2"2"-20"-15,2-2-38 0,-1 1-49 0,-1 0-51 0,2 2-50 16,-2 0-33-16,0 0-22 0,0 0-13 0,0 0-9 0,0 0-6 16,0 0-4-16,0 0-3 0,0 0 1 0,0 0-3 0,0 0 0 15,0 0 0-15,0 0-1 0,0 0-2 0,0 0 0 0,0 0-4 0,0 0-4 16,0 0-3-16,0 0-2 0,0 0-6 0,0 0-5 0,0 0-8 16,0 0-6-16,0 0-10 0,0 0-7 0,0 0-11 0,0 0-10 0,-2 0-9 15,1 0-9-15,-1 0-9 0,2 2-8 0,0-2-6 0,-2 2-8 16,2-2-4-16,-1 1-3 0,-1 1 0 0,2 1 0 0,0-2 1 0,0 2 2 15,0 0 2-15,0 0 1 0,-1 2 1 0,1 0 4 0,0-1 1 16,0 1 1-16,0 2 3 0,0-1 2 0,0 1-1 0,0-1 0 0,0 0-2 16,0 2-3-16,0-1-2 0,0 0-2 0,0 0-1 0,0 2-2 15,0-1 0-15,0-1-3 0,-2 0-1 0,2 2-2 0,0-1-1 16,-2 1-3-16,2-1 0 0,0 0-2 0,0 1-1 0,-1 1 0 0,-1-1-1 16,2-1 0-16,0 4 0 0,-1-1-1 0,1-1-1 0,-2 0-2 15,2 5 1-15,-2-3 0 0,2 1-1 0,-2 2 3 0,0-2 1 0,2 2 1 16,-2 2 2-16,2-1 0 0,-1 1 1 0,-1-2 1 0,2 4 1 15,-1-1 0-15,1 0 2 0,-2 0 2 0,0 1 2 0,-1-2 1 0,3 3 1 16,-1-4-1-16,-1 2 1 0,0-2-2 0,2 0 0 0,-1-1 0 16,-1-2-2-16,2-1-1 0,-2-1 0 0,2-1 0 0,-1 1 0 15,-1-2 0-15,2-2 1 0,0 1 0 0,0-4 2 0,0 1 3 0,0-1 0 16,0-1-1-16,0-1-5 0,2-1-10 0,-1-1-17 0,-1 0-22 16,0 0-31-16,2 0-34 0,-2-1-42 0,2-3-48 0,-1 1-87 0,1-1-110 15,0-1-121-15,-1 0-129 0,-1-1-68 0,2 1-36 0,-1-2-13 16,-1-1-4-16,0 2 10 0</inkml:trace>
  <inkml:trace contextRef="#ctx0" brushRef="#br0" timeOffset="81737.7846">18209 7415 9 0,'0'0'569'0,"-4"0"14"0,4-2 6 16,0 2 4-16,-1 0-80 0,1 0-120 0,-2-2-80 0,2 2-58 0,0 0-34 15,0-1-17-15,0-2-13 0,0 2-9 0,2-2-6 0,-1 3-8 16,-1-3-8-16,4 2-4 0,-4 0-7 0,1-1-6 0,-1 1-7 0,2-1-9 16,-1 0-7-16,3 2-9 0,-3-2-9 0,1 2-9 0,-1-3-11 15,3 0-11-15,-1 3-11 0,1-2-8 0,-1-1-10 0,2 2-10 16,0-1-7-16,0 1-7 0,1-2-7 0,3 0-4 0,-1 1-6 0,0-1-4 16,2 0-4-16,-1 1-2 0,1 1-1 0,1-2-1 0,-2 2-2 15,-1-1 0-15,5 1-2 0,-5-1 0 0,0 2-2 0,0 0-2 0,-1 2-2 16,1-1 0-16,-1 1-2 0,-2 1-1 0,-1 1-1 15,2-1-1-15,-3 2-1 0,-1 1 0 0,0 1 1 0,-1 1 1 0,-2-1 2 16,-1 4 0-16,-1-3 2 0,-3 3 1 0,1 1 2 0,-3 0 2 0,0-1 1 16,-3 2 3-16,2 1 2 0,-1-2 1 0,-2 1 2 0,-1-2 3 15,2 1 0-15,-3-2 1 0,1 1 1 0,0-1-1 0,2-1 2 16,2 0 0-16,-4 0 0 0,4-1 0 0,1-2 0 0,-2 2-2 0,2-3 2 16,0 2 0-16,3-3 0 0,-2 0-1 0,4 0 1 0,0 1 0 15,-1-3-1-15,1 1 1 0,2-2 1 0,1 2 0 0,-2-3 1 0,0 2 1 16,2-2 1-16,0 0 0 0,0 0 3 0,0 0 1 0,0 0-1 15,2 0 1-15,0 0-2 0,-1 0-2 0,2 0-3 0,1-2-2 0,-1 2-3 16,2-1-1-16,2-1-6 0,1-1-2 0,0 2-7 0,2-1-4 16,2-3-8-16,1 3-6 0,3-3-8 0,-2 3-4 0,3-5-4 15,1 3-4-15,-1-1-1 0,3 1-1 0,-2-3-1 0,3 2 1 0,-3-1 0 16,2 1 3-16,-2-1 3 0,-2 2 3 0,3-1 6 0,-3 2 5 16,1-4 6-16,1 2 6 0,-6 0 5 0,4 1 6 0,-5 0 4 15,1 0 1-15,-2-1 3 0,2 2 2 0,-4 1 2 0,-1-1 0 0,0 2 0 16,-3-1 0-16,0 1-8 0,0 1-7 0,0-2-14 0,-3 1-16 15,2 1-22-15,-3 0-26 0,0 0-36 0,0 0-39 0,0 0-91 0,0 3-114 16,-3 0-99-16,2-1-91 0,-3 2-45 0,0-1-24 0,-1 1-7 16,0-1 2-16</inkml:trace>
  <inkml:trace contextRef="#ctx0" brushRef="#br0" timeOffset="83103.5195">18402 7406 25 0,'0'-3'504'0,"0"3"9"16,0-3-33-16,0 3-57 0,0-1-73 0,0-2-83 0,0 2-52 15,0-1-38-15,0 0-19 0,0 2-8 0,0-1-7 0,0 0-5 0,0 1-4 16,0-3-6-16,0 3-4 0,0 0-6 0,0 0-5 0,0 0-6 15,0 0-8-15,0 0-9 0,0 0-9 0,0 0-8 0,0 0-10 0,0 0-9 16,0 0-9-16,0 0-9 0,0 0-6 0,0 0-4 0,-4 0-3 16,3 3-4-16,-1-1 0 0,-1 3-1 0,-2-2 0 0,0 4 1 15,-1-3 2-15,2 3 3 0,-3 1 2 0,1 0 2 0,-1 2 2 16,-2-1 3-16,-1 0 0 0,2 3-2 0,-1 0-1 0,0-2-1 0,1 2-4 16,-5 0-2-16,5 0-3 0,0-2-2 0,0 2-3 0,-1 0-3 0,3-1-1 15,-1 1-2-15,1-3-1 0,0 0-1 0,1 0-1 0,2-1 0 16,0 0 1-16,1-3 1 0,0 2 2 0,1-3 1 0,1 0 3 15,0-1 2-15,1 0 3 0,-1 0 2 0,4-3 2 0,-3 2 1 0,4-2 1 16,-2 0 0-16,3-2-3 0,2 0-1 0,0 1-4 0,2-2-4 16,1-1-4-16,-2-1-6 0,4 0-5 0,-1 1-6 0,1-1-4 0,1-2-7 15,1 3-5-15,-1-2-4 0,-1 0-3 0,2 0-3 0,-2 0-1 16,1 1 0-16,-3-1-1 0,2 0 1 0,1 2 1 0,-3-1 2 0,3 0 0 16,-3 3 2-16,-1-3 1 0,1 3 2 0,-2-1 1 0,1 0 1 15,-1 2 0-15,-1 0 2 0,0-1 0 0,0 2 1 0,1 0 0 16,-4 2 2-16,2-1 1 0,-2 0 1 0,-1 2 0 0,2 0 1 0,-3-1 0 15,1 3 3-15,1-3-1 0,-4 3 3 0,1 1 0 0,-1 0 2 16,-1 2 1-16,2-2 1 0,-2 1 3 0,0 1-1 0,-2 1 2 16,1 2 0-16,-1-2 1 0,-1-1 2 0,-2 4 2 0,0-1 2 0,-1-1 4 15,2 0 3-15,-3 2 6 0,-1-2 5 0,2 0 5 0,-5 0 6 16,1 1 5-16,2 0 5 0,-2-1 7 0,-2-1 5 0,1 2 3 16,-1-1 4-16,0-1 1 0,-2 0 1 0,3-1-1 0,-2 1-3 0,1-3-2 15,-1 2-6-15,-1 1-3 0,3-2-5 0,-3-2-3 0,3 2-5 0,-1-3-11 16,2 1-10-16,-2-1-19 0,4-1-19 0,-1-1-26 0,1-1-26 15,0-1-32-15,0 0-35 0,2-1-53 0,1-1-59 0,2-1-130 0,0-1-164 16,1-1-88-16,2-1-49 0,-1-1-23 0,1 0-6 0,1-3 5 16</inkml:trace>
  <inkml:trace contextRef="#ctx0" brushRef="#br0" timeOffset="83537.7733">18395 7348 60 0,'-3'-1'627'0,"-2"-1"11"0,0 2 10 0,4-3 9 0,-4 1 9 15,2 0-116-15,0 0-178 0,0 1-98 0,1 1-61 0,1-2-30 0,-1 1-18 16,0 1-13-16,2-1-14 0,-1 1-13 0,1 0-12 0,0 0-11 16,0 0-9-16,0 0-9 0,0 0-11 0,0 0-8 0,1-3-8 15,-1 3-4-15,2 0-4 0,0-3-3 0,-1 2-2 0,2 1-4 16,-1-1-2-16,1-1-4 0,0 2-3 0,2-1-4 0,-2 1-2 0,3-2-2 16,-1 0-3-16,3 1-3 0,1-1-3 0,-1 0-4 0,4-1-5 0,0-1-4 15,-1 2-5-15,2-3-4 0,3 1-3 0,-2 1-4 0,2-2-2 16,-2 1-3-16,0-1-1 0,1 1-5 0,0-1-3 0,0 3-4 15,-3-3-3-15,1 2-3 0,-1-1-3 0,-2 0-2 0,-1 1-2 0,-1 2-2 16,2-3-4-16,-6 3-4 0,0-1-5 0,0 0-8 0,-2 2-8 16,0 0-10-16,-2 0-9 0,0 0-9 0,-2 0-9 0,-1 0-9 15,0 0-11-15,-4 2-14 0,-2 1-17 0,1 2-19 0,-2-2-18 0,-4 4-29 16,2-3-32-16,-3 3-57 0,0-1-68 0,-4 2-74 0,3-1-80 16,-1 1-34-16,-3-1-13 0,3 1 2 0</inkml:trace>
  <inkml:trace contextRef="#ctx0" brushRef="#br0" timeOffset="84087.4836">18218 7458 388 0,'0'-2'549'16,"0"0"9"-16,0 1-33 0,0 0-55 0,0-1-86 15,2 1-104-15,-1 1-61 0,-1-2-39 0,2 1-22 0,-2 1-15 0,2-2-13 16,-1 1-12-16,-1 1-10 0,0 0-12 0,0 0-10 0,0 0-11 0,0 0-10 15,0 0-11-15,0 0-9 0,0 0-10 0,0 0-8 0,0 0-7 16,0 0-3-16,0 1-2 0,0 1-1 0,0 1 2 0,0 0 3 16,-1-1 5-16,-1 2 3 0,0 2 3 0,-1 0 5 0,0-1 3 0,0 2 3 15,0 1 2-15,-4 0 2 0,1 2 1 0,1 0 0 0,1 0-2 16,-3 1-4-16,2-1-4 0,-1 1-3 0,-2 1-5 0,4-1-4 0,-3 0-4 16,2-1-2-16,0 1-2 0,1-2-2 0,-1 2 0 0,2-1-2 15,2-4 2-15,-3 1 0 0,3 1 2 0,-1-3 2 0,2 1 1 0,0-2 3 16,0-2 1-16,0 1 3 0,2 0 1 0,-1-1 2 0,3-2 2 15,-3 0-1-15,4 0 2 0,1 0-2 0,0-2-1 0,1-1-1 16,2 0-3-16,2 0-4 0,0-2-5 0,1 1-5 0,2-2-5 0,-2-1-7 16,4 0-5-16,-2 1-5 0,2-1-6 0,-2 1-4 0,2-2-4 15,-1 2-3-15,-2-1-2 0,4 2-3 0,-4-1-2 0,2 0 0 16,-1 2 1-16,0-1 1 0,-2-1 0 0,2 3 0 0,-2-1 3 0,-1 2 1 16,0-3 2-16,-1 3 2 0,2-1 1 0,-2 1 1 0,-2 1 0 15,3 1 1-15,-2 0 0 0,0 0 1 0,0 0 0 0,-1 1 0 0,-2 1 1 16,2 1 1-16,1-1 0 0,-2 3 0 0,-1-3 0 0,1 2 0 15,-3 1-1-15,2-1 1 0,-3 2 1 0,2-1 1 0,0 1 2 0,-2 0 1 16,-1 1 2-16,0 1 1 0,-2 0 0 0,0-1 1 0,0 2 2 16,-2 0 1-16,0 1 0 0,-1-1 2 0,-2 2 2 0,0-1 2 15,-1 1 4-15,-1 0 5 0,-1-1 6 0,-1 2 4 0,-1 0 5 0,0-3 4 16,-1 4 4-16,-1-2 1 0,-1-1 3 0,-3 2 2 0,3-1 3 16,-1-1 0-16,1 1 1 0,-1-2-2 0,0 0-2 0,-1-1-3 15,2 2-5-15,0-3-10 0,-1 2-13 0,3-3-17 0,-1 0-20 0,-2-1-23 16,5-2-26-16,1 0-36 0,-1-1-41 0,0-2-87 0,5 0-109 15,-3 0-117-15,1-2-117 0,3-1-61 0,1-2-32 0,2-1-12 0,0-1-1 16</inkml:trace>
  <inkml:trace contextRef="#ctx0" brushRef="#br0" timeOffset="84520.727">18357 7386 246 0,'-2'0'585'0,"-1"0"10"16,2 0 7-16,-4 0 5 0,4 0-101 0,-1-3-155 0,1 3-93 16,-3 0-59-16,3 0-31 0,1 0-18 0,-2-2-14 0,2 2-11 0,0 0-12 15,0 0-9-15,0 0-9 0,0 0-5 0,0 0-3 0,0 0-5 16,0 0-3-16,0 0-5 0,0 0-2 0,0 0-1 0,0 0-2 16,0 0-1-16,0 0-1 0,0 0-3 0,0 0-3 0,2 0-3 0,-1 0-3 15,3-2-2-15,-3 2-5 0,2-1-5 0,2 1-5 0,-2-1-4 16,0 1-5-16,4-2-5 0,-3 1-4 0,3 1-3 0,0-2-4 0,3 1-4 15,0-2-5-15,0 1-6 0,2 1-6 0,0-1-7 0,2-1-6 16,-1 0-7-16,3 0-6 0,-2 0-6 0,0 2-8 0,-1-2-7 0,3 1-12 16,-5 2-12-16,0-5-16 0,3 5-15 0,-4-2-20 15,-1-1-23-15,0 1-33 0,0 1-36 0,-5 1-86 0,0 0-113 0,-4 0-96 16,0 0-89-16,0 0-41 0,-4 1-18 0,-2 1-5 0,-4 1 4 0</inkml:trace>
  <inkml:trace contextRef="#ctx0" brushRef="#br0" timeOffset="87654.0293">19456 6448 219 0,'1'-3'634'0,"3"0"16"0,-4 2 10 0,1 0 12 0,-1-1-72 16,2-1-111-16,-1 1-102 0,-1 1-97 0,2-1-54 0,0 0-31 16,-2-1-21-16,0 3-14 0,1 0-13 0,-1 0-16 0,0 0-14 15,0 0-14-15,0 0-15 0,0 0-13 0,0 0-13 0,0 0-15 0,0 0-15 16,0 0-11-16,0 0-9 0,0 0-7 0,0 0-3 0,0 3 1 16,0 1-2-16,0-1-1 0,0 2 0 0,-1 0 1 0,1 3 1 0,-2-1 0 15,0 4 3-15,2-1 1 0,-1 0 2 0,-1 2 2 0,1 0-1 16,-3 2-1-16,3 1-1 0,-1 0-4 0,0 0-1 0,-1 1 0 0,0 1-2 15,1 0 0-15,-2-1-1 0,1 1 1 0,1-1-1 0,-1 1 0 16,2-1-3-16,-1 1-6 0,0-2-9 0,-1 1-13 0,1-2-16 16,1-1-18-16,-1 1-23 0,1-2-22 0,1-2-24 0,-2 1-24 0,2-3-25 15,0 0-27-15,0 0-28 0,0-2-27 0,0-3-32 0,2 2-31 16,-2-1-61-16,1-3-78 0,-1-1-77 0,0 0-78 0,3-1-31 16,1-1-4-16,-1-1 8 0,0-1 15 0</inkml:trace>
  <inkml:trace contextRef="#ctx0" brushRef="#br0" timeOffset="87970.6895">19483 6535 90 0,'0'-9'583'0,"1"3"9"0,-1-2 8 0,2-1 6 0,-1 2-91 16,3-1-140-16,-3 1-97 0,4 0-77 0,-2-1-43 0,0 2-29 0,3-1-19 15,-1-1-15-15,0 3-13 0,1 0-14 0,-1-2-11 0,3 2-10 16,0 0-9-16,-2 0-7 0,2 1-8 0,1 1-6 0,-1-2-4 0,1 3-4 15,-1-1-3-15,2 1-1 0,-2 1-2 0,2-1-2 0,1 2-2 16,-3 0-1-16,0 2-1 0,1-2-2 0,-1 3 0 0,2 0-1 0,-2-1-1 16,-1 1 0-16,1 2 1 0,-1 2-2 0,-1-2 0 0,2 2 0 15,-4 2 0-15,1-1 0 0,-2 0 0 0,1 0 1 0,-3 2 0 16,1-2 1-16,-2 1 3 0,0 3 1 0,-2-5 2 0,-1 1 3 0,-2 2 3 16,0-1 3-16,-1 0 3 0,-5-1 1 0,2 0 3 0,-4-1 1 15,2 1 2-15,-4 0 0 0,2 0 2 0,0-1-1 0,-4 0-3 0,2-1-5 16,0 0-10-16,0-1-13 0,-1 0-16 0,4 0-19 0,-2-2-24 15,2 1-27-15,1-1-36 0,4-1-45 0,-1 0-120 0,1-1-162 16,2-1-89-16,2 0-54 0,3 0-26 0,0 0-10 0,0 0-1 0</inkml:trace>
  <inkml:trace contextRef="#ctx0" brushRef="#br0" timeOffset="88454.2876">19797 6663 423 0,'0'-5'681'0,"0"2"16"0,0-2 7 0,0 1 7 0,0 1-83 16,2-2-130-16,0 3-117 0,-2 0-109 0,1-1-68 0,2 0-41 0,2 0-25 16,-4 0-19-16,2 2-21 0,2-2-23 0,-2 1-19 0,2 1-16 15,2-1-12-15,0-1-9 0,1 2-9 0,0-1-8 0,0-1-6 16,1 2-4-16,0-1-2 0,-3 1-1 0,2-1-2 0,-1 2 1 0,0 0 0 15,-1 0-2-15,-1 0 1 0,0 0-1 0,-1 0-1 0,1 2 1 16,-2-1-2-16,1-1 0 0,-3 3 1 0,2-1-2 0,-1-1 0 0,0 2 1 16,-2 0 0-16,1 0 2 0,-1 2 0 0,0-2 1 0,0 1 0 15,0 1 3-15,-1-2 2 0,1 2 2 0,-2 0 1 0,0 2 3 0,-1-2 2 16,2 2 1-16,-1-2 1 0,-1 3 0 0,0-1 2 0,1-1-1 16,-1 2-1-16,0-3 1 0,1 2-4 0,-1-2-5 0,2 0-5 0,-1 2-6 15,0-2-7-15,2 2-4 0,0-2-6 0,0-2-3 0,0 3-2 16,0-1-4-16,0-1-2 0,2 1 0 0,0-2 0 0,-1 1 0 15,2-1 2-15,-1 2 3 0,2-2 4 0,0 1 3 0,-3 1 6 0,4-2 4 16,-2 2 1-16,0-3 4 0,1 3 2 0,-3-2 3 0,1 1-1 16,-1-1 1-16,1 2 1 0,2-1-1 0,-4-1 2 0,2 1 1 0,0 1 0 15,-2-2 1-15,0 2 1 0,-2-2 2 0,0-2 3 0,1 2 1 16,-2 0 2-16,0-1 2 0,0 2 1 0,-2-1 2 0,0 0-1 16,-1 0 1-16,-4 1-2 0,2-2-1 0,0 0-4 0,0-1-7 0,-4 1-11 15,2 0-13-15,1-1-17 0,-4-1-21 0,2 0-27 0,0 0-32 16,0-1-59-16,3-3-73 0,-3 1-112 0,3 1-134 0,0-3-68 0,3 0-37 15,1 0-16-15,-2 0-4 0,4-1 3 0</inkml:trace>
  <inkml:trace contextRef="#ctx0" brushRef="#br0" timeOffset="88920.9618">20306 6353 513 0,'3'-3'642'0,"1"-2"9"0,-1 1 10 16,-2-1 7-16,3 3-109 0,-3-3-169 0,3 2-95 0,-2-1-60 0,0 0-32 16,-1 1-20-16,3-1-14 0,-3 3-14 0,2-2-11 0,-3 2-12 15,2-1-10-15,0 1-5 0,-2-1-6 0,0 2-8 0,0 0-6 16,0 0-7-16,0 0-7 0,0 0-4 0,0 0-4 0,0 0-2 0,0 0-3 15,0 0-3-15,0 0-3 0,0 0-1 0,0 0-3 0,0 0 1 0,0 0-2 16,0 0-4-16,-2 0-2 0,0 0-4 0,2 0-4 0,0 0-3 16,0 0-5-16,0 0-3 0,0 0-5 0,0 0-4 0,0 0-4 15,0 0-4-15,0 0-4 0,0 0-1 0,0 0-3 0,0 0-3 0,0 0-1 16,0 0-2-16,0 0-2 0,0 0-3 0,0 0-1 0,0 0-2 16,0 0 1-16,0 0-2 0,0 0-1 0,0 0-2 0,-3 0-2 15,3 2 0-15,0-1-1 0,0 2 0 0,0 0 1 0,0-2 0 0,0 4 1 16,3 0 0-16,-3 0 1 0,2 3 0 0,0-1 0 0,-2 2 1 0,1 1 1 15,-1 0 2-15,2 2 1 0,-2 2 1 0,0-1-1 0,0 3 1 16,0 0-3-16,0 2-1 0,0-1 0 0,0 3-1 0,-2-1 1 16,2 2 1-16,-1 1 3 0,1-2 2 0,-4 2 2 0,1 0 0 0,2-1-4 15,-3 1-5-15,1-2-8 0,1 1-9 0,-2 1-15 0,1-3-21 16,0 0-28-16,0-1-31 0,1 1-39 0,0-5-41 0,-1 1-58 16,3-1-63-16,0-1-143 0,0-2-178 0,0-3-91 0,0 2-43 0,0-3-18 15,0-1-5-15,0-1 8 0,0-2 15 0</inkml:trace>
  <inkml:trace contextRef="#ctx0" brushRef="#br0" timeOffset="89838.1248">20486 7303 518 0,'0'-4'530'0,"2"1"6"0,-2-2-61 0,0 2-92 0,0 0-89 16,0 0-89-16,0 0-45 0,0 0-26 0,2 2-15 0,-2-1-5 15,0-1-7-15,0 3-7 0,0-3-6 0,0 3-5 0,0 0-4 16,0 0-5-16,0 0-4 0,0 0-2 0,0 0-1 0,0 0-2 0,0 0 0 16,0 0 0-16,0 0 0 0,0 0 0 0,0 0 0 0,0 0 1 0,0 0 2 15,0 0 1-15,0 0 2 0,0 0 0 0,0 0 1 0,0 0 0 16,0 0-3-16,0 0-2 0,-4 0-1 0,4 0-3 0,-1 0-3 15,-1 0-4-15,0 0-2 0,-1 0-5 0,2 3-2 0,-4-3-4 0,1 2-3 16,-1-1-2-16,0 2-1 0,-2 2-4 0,3-1 1 0,-5 1-1 16,0 1-1-16,1 0-1 0,-2 0 2 0,2 2 0 0,-4 1 2 0,0 1-2 15,2 0-1-15,1 1-1 0,-4 1-3 0,2-2-2 0,1 3-4 16,0-1-2-16,0 2-3 0,0 0-3 0,-2 1-3 0,4-3-1 16,2 4-4-16,-3 0 0 0,2-2-4 0,2 3-4 0,0-2-2 0,2-2-3 15,2 3 0-15,1-2 0 0,0 0 1 0,0 1 0 0,1-2 0 16,2-1 1-16,2 0-3 0,2 0-2 0,-1 0-3 0,3-1-6 0,-1-2-1 15,2 0-3-15,2-1-1 0,0-1-1 0,1 0-3 0,0-4 0 16,3 0-1-16,-2 0 0 0,2-3-2 0,-2 0 1 0,4 0 2 0,-4-3 3 16,3 0 3-16,-2 0 5 0,0-2 4 0,0 0 5 0,-1-2 3 15,-1 0 4-15,-2 1 3 0,-1-1 5 0,0-1 2 0,-3 1 6 16,-1-1 2-16,2-1 3 0,-7 3 1 0,1-3 0 0,-2 1-1 16,-3 1-1-16,-1 0-3 0,-3 1-3 0,-3 0-2 0,0 0-3 0,-2 0-5 15,-2 1-4-15,-2 1-14 0,0-1-17 0,-4 2-25 0,-1 2-31 16,0 1-37-16,1 0-37 0,-4 1-48 0,4 2-50 0,-2 2-126 0,0-1-160 15,-2 2-102-15,3 0-73 0,-1 0-34 0,0 2-19 0,4 1-3 16,-2-1 7-16</inkml:trace>
  <inkml:trace contextRef="#ctx0" brushRef="#br0" timeOffset="94038.4488">21531 6385 292 0,'0'-3'609'0,"0"-3"13"16,0 2 11-16,0-1 11 0,0 1-107 0,0-2-163 0,0 2-92 16,0-1-56-16,0 0-28 0,0 0-15 0,0 3-11 0,0-3-7 0,0 2-8 15,0 1-10-15,0 0-11 0,2-1-12 0,-2 1-12 0,0 1-10 16,0 1-12-16,0 0-13 0,0 0-10 0,0 0-11 0,0 0-9 0,0 0-10 16,0 0-9-16,0 0-7 0,0 0-7 0,0 0-5 0,0 1-2 15,0 1 0-15,-2 1-1 0,2 1 2 0,0 1 0 0,0 0 1 16,0 2-1-16,0 1 0 0,0 1 1 0,-1-1 1 0,1 4 1 0,-2 0 2 15,2 0-1-15,-1 2 0 0,1 1-1 0,-2 0-4 0,0 0-3 16,2 1-5-16,-1 1-6 0,-1 0-7 0,0-1-9 0,-1 0-12 16,2 0-11-16,1 1-15 0,-2-2-13 0,0 0-15 0,2 1-16 0,-1-2-15 15,-2-1-17-15,3-1-19 0,-1 1-18 0,1-3-22 0,-2 1-20 16,0-4-20-16,2 0-18 0,-1 0-16 0,1-3-37 0,0 0-48 0,0-4-61 16,0 0-70-16,0 0-52 0,0 0-41 0,0 0-13 0,0 0 3 15</inkml:trace>
  <inkml:trace contextRef="#ctx0" brushRef="#br0" timeOffset="94305.9452">21540 6416 362 0,'2'-12'576'0,"0"1"10"15,-1 0-25-15,2 2-42 0,-1-1-97 0,0 2-125 0,-1-1-70 16,3-1-44-16,-1 3-27 0,0 0-20 0,0 0-17 0,3-1-14 0,-1 2-15 16,1 0-16-16,-1-1-12 0,3 1-13 0,0 2-9 0,0-3-9 15,0 2-7-15,2 2-6 0,0-1-6 0,-2 1-4 0,2 1-2 16,1 1-2-16,-2 1 0 0,-1 0-2 0,1 0-1 0,-1 3 0 0,1 0 0 15,0-1 0-15,-1 3 0 0,-4 2-1 0,1 0-1 0,0 1 0 0,-2-1-1 16,2 2 0-16,-4-2 1 0,1 4-1 0,-2-2 4 0,-2 1-1 16,2-1 0-16,-4 1 1 0,1 0 1 0,0-1 2 0,-2 2 1 15,-2-2 1-15,-1 1 1 0,-1-3 0 0,-1 2 1 0,2 1 1 0,-2-3-2 16,0 1-2-16,0-1-8 0,0-1-10 0,2 0-14 0,0-1-16 16,-1-1-24-16,0 1-26 0,1-2-32 0,4-1-35 0,-1 0-87 0,0-1-108 15,1-1-102-15,4 0-95 0,0 0-47 0,0 0-23 0,0 0-6 16,4-1 3-16</inkml:trace>
  <inkml:trace contextRef="#ctx0" brushRef="#br0" timeOffset="94671.005">22056 6376 619 0,'0'-4'679'0,"0"-1"12"15,0 3 6-15,0-3 4 0,0 2-92 0,0-1-140 0,0 1-118 0,0 1-108 16,0 0-64-16,0 1-42 0,0 1-29 0,0 0-23 0,0 0-23 16,0 0-22-16,0 1-18 0,-5 1-15 0,4 0-11 0,-2 3-3 0,-1 0-6 15,1 0-1-15,-2 2-1 0,-1 0 0 0,-3 2 4 0,1 2 3 16,0-2 4-16,-2 1 1 0,-1 0 3 0,-2 2 2 0,1-1 0 16,-1 1 2-16,-1-1 2 0,3-1 1 0,-2 1 1 0,2-1 1 0,-1 0 0 15,2-2 0-15,-1 1 1 0,3-1 1 0,2-2 1 0,-3-1 2 16,4 2 0-16,2-4 1 0,-2 2 0 0,2-1-2 0,1-1 0 0,0-2-2 15,2 3-2-15,0-4-1 0,2 0-2 0,0 2 1 0,1-2-3 16,2 0-6-16,-1 0-5 0,6-2-8 0,-2 2-9 0,1-3-8 16,4 2-11-16,-2-2-10 0,2 2-11 0,1-3-13 0,0 1-10 0,2 1-13 15,-2 0-14-15,2 1-14 0,-2-1-15 0,0-1-15 0,-1 1-15 16,1 1-15-16,-3 0-15 0,0 1-18 0,0-2-29 0,0 1-37 0,-3 1-47 16,2-2-54-16,-2 1-63 0,-4 1-70 0,3-2-28 0,0 1-9 15,-3 1 5-15</inkml:trace>
  <inkml:trace contextRef="#ctx0" brushRef="#br0" timeOffset="94938.4057">22102 6425 465 0,'-3'-4'579'0,"-2"-1"10"0,2 2 11 0,-2 1-73 16,0-1-112-16,2-1-85 0,0 1-71 0,1 2-39 0,-1 0-22 0,2-2-13 16,-1 1-12-16,0 1-14 0,2-1-15 0,0 2-15 0,0 0-13 15,0 0-13-15,0 0-11 0,0 0-13 0,0 0-11 0,0 0-10 16,0 0-8-16,0 0-4 0,0 2-3 0,2-1-3 0,0 1-1 15,-2 1-2-15,0 1 0 0,0 1-1 0,0-2 1 0,0 4 1 0,0 0 2 16,0 0-1-16,0 1 1 0,0 0 0 0,1 3-3 0,1-2-4 16,-1 1-8-16,-1 0-4 0,2 2-4 0,0 1-5 0,-2-3-3 0,1 3-8 15,1 0-11-15,-1-1-10 0,1 1-14 0,2 0-14 0,0-2-18 0,-3 1-17 16,2 0-18-16,1 0-21 0,-1-1-21 0,0-1-25 0,0 0-30 16,1-2-37-16,0 1-43 0,-1-1-96 0,0-1-121 0,0-1-82 15,1 0-62-15,-3-2-22 0,2-1-5 0,2-1 6 0</inkml:trace>
  <inkml:trace contextRef="#ctx0" brushRef="#br0" timeOffset="95304.5844">22601 6161 22 0,'2'-7'623'0,"-1"1"12"0,-1 0 9 16,2 2 11-16,-1-2 10 0,-1 2-116 0,2-1-177 0,0 2-102 15,-2-1-64-15,1-1-35 0,-1 3-20 0,0 1-17 0,0-1-17 16,0 2-18-16,0 0-17 0,0 0-13 0,0 0-11 0,0 0-8 16,2 2-8-16,-2 1-6 0,2-1-4 0,-2 5-2 0,1-2 2 0,-1 0 3 15,2 3 4-15,-1-1 7 0,-1 4 7 0,2-2 7 0,0 2 4 0,-2 1 2 16,1 0 2-16,-1 3-3 0,2-1-2 0,-1 1-6 0,-1 0-4 15,3 1-6-15,-1 1-4 0,-2 1-6 0,1 0-5 0,-1 0-7 16,2 2-6-16,-2-1-5 0,1 0-2 0,-1 2-5 0,0-1-2 0,0 0-3 16,0-1-2-16,0 0-1 0,0 0 0 0,0-1 2 0,0 1 1 15,0-3 1-15,0 1-2 0,0 1-8 0,0-3-8 0,-1 0-16 16,-1 0-19-16,2-3-25 0,-1 2-27 0,1-2-33 0,-2-2-34 0,-1-2-46 16,3 2-53-16,0-1-132 0,0-1-174 0,0-1-97 0,0-2-60 15,0-1-25-15,0-1-9 0,0-3 6 0,0 0 12 0</inkml:trace>
  <inkml:trace contextRef="#ctx0" brushRef="#br0" timeOffset="99871.2274">22617 7267 496 0,'0'-4'648'15,"0"1"18"-15,0-1 17 0,0 1 14 0,0-2-100 0,0 2-158 0,-1-1-92 16,1 1-60-16,0 1-37 0,0-1-21 0,0 1-19 0,0-1-15 15,0 2-17-15,0 1-20 0,0 0-18 0,0 0-19 0,0 0-17 0,0 0-18 16,0 0-15-16,0 0-16 0,0 0-13 0,0 0-13 0,0 0-9 16,0 0-8-16,0 0-7 0,0 0-2 0,0 1-5 0,0 2 0 0,0 0 1 15,0-1 2-15,0 3 1 0,0 2 3 0,0 1 1 0,0-1 1 16,0 0 2-16,0 4 4 0,0-1-1 0,0 2 3 0,0-2 1 16,0 5-1-16,-2-3 1 0,0 2-1 0,2 0-2 0,-1-1-2 0,1 2-2 15,-4 0-1-15,3 0-1 0,-1 2-2 0,-1-4-7 0,0 2-4 16,0 0-10-16,2 0-10 0,-1 0-14 0,0-3-18 0,1 1-18 15,-3-1-21-15,3 0-22 0,-1-1-23 0,1-2-23 0,1 0-24 0,-2 0-27 16,2-1-29-16,0-3-31 0,0 3-35 0,0-1-69 0,2-3-86 0,-2-1-86 16,1-1-86-16,-1 3-33 0,3-5-6 0,-3 0 9 0,0 0 15 15</inkml:trace>
  <inkml:trace contextRef="#ctx0" brushRef="#br0" timeOffset="100271.5153">22759 7420 363 0,'0'-3'622'0,"0"-1"15"16,-1 1 12-16,1-1 12 0,-2 1-99 0,0-1-154 0,2 1-89 0,0 0-57 15,0 1-34-15,0 0-21 0,0-1-17 0,0 3-14 0,0 0-17 16,0 0-16-16,0 0-16 0,0 0-15 0,0 0-14 0,0 0-15 0,0 0-13 16,0 0-12-16,-4 0-8 0,3 3-8 0,-1-2-4 0,0 2-6 0,1 0-1 15,-3 0-4-15,3 4-3 0,-1-3 0 0,-3 1-2 0,2 2 2 16,2 0 0-16,-1-1-1 0,0 2 0 0,1 1-2 0,-4-3-3 15,4 2-3-15,-1 1-4 0,1 1-2 0,1 0-2 0,-2-4-3 16,2 3 1-16,0 0-2 0,0 0-1 0,2-1 0 0,-2-1-2 0,1 0-2 16,2 1 1-16,2-1-1 0,-4 0-2 0,3-1-2 0,0-1 0 15,1 0 0-15,0 0-1 0,2-2 1 0,-2 0-1 0,3 0 1 0,0-2-1 16,1-1 1-16,1 0 2 0,0 0 0 0,0-1 3 0,0-2 4 16,3 0 1-16,-1-2 3 0,0 1 2 0,-3-2 1 0,4-2 1 15,-4 2 2-15,1-1 0 0,1-3 3 0,-2 1 2 0,-1 1 2 0,2-1 4 16,-4-2 2-16,0-1 2 0,-1 1 2 0,-2-1 0 0,2 0 2 15,0 2-1-15,-5-2 1 0,0 0-3 0,0 2-2 0,-3-1-2 0,0 0-4 16,-2 1-7-16,0 1-11 0,-1-1-19 0,-1 2-23 0,-2-1-33 16,-1 0-37-16,-1 2-41 0,-3 1-42 0,1 2-49 0,-2-1-50 0,0 2-124 15,-2 1-164-15,-1 0-98 0,0 2-65 0,-4 4-30 0,2-3-11 16,-2 3 6-16,2 2 12 0</inkml:trace>
  <inkml:trace contextRef="#ctx0" brushRef="#br0" timeOffset="110849.1552">23673 6200 253 0,'1'-5'607'0,"-1"1"14"0,2-1 11 16,-2 3 10-16,0-3-88 0,2 2-136 0,-2-1-99 0,0 1-77 15,0 0-42-15,1 0-23 0,-1 0-15 0,0 0-9 0,0 0-11 0,0 2-13 16,2-1-11-16,-2-1-10 0,0 2-10 0,0-1-8 0,0 2-7 15,0 0-7-15,0 0-8 0,0 0-7 0,0 0-6 0,0 0-5 16,0 0-6-16,0 0-5 0,0 0-3 0,0 0-3 0,0 0-4 0,0 0-2 16,0 0-4-16,0 0-1 0,0 0-4 0,0 0-4 0,0 0-2 15,0 0-2-15,0 0-2 0,0 0-2 0,0 0-1 0,0 0-1 16,0 0-1-16,0 0-3 0,-2 2-1 0,2-2-2 0,0 1 0 0,0-1 0 16,0 0-1-16,-1 0 2 0,1 0 0 0,0 0 1 0,0 2-1 15,0-2 0-15,0 0 0 0,0 0 0 0,0 0-1 0,0 0 1 0,0 0 0 16,0 0-1-16,-2 1-1 0,2-1 0 0,-2 0-1 0,2 2 0 15,0-2 0-15,0 1-1 0,-1 1 2 0,1-1-1 0,0 2 1 16,0-2 1-16,-2 3 0 0,2 0 1 0,0 1 1 0,0-1 0 0,0 2 2 16,-1-2 0-16,-1 4 1 0,0-1 1 0,2 3-1 0,-1-3-1 15,-1 4 1-15,2-1 0 0,-2 0 1 0,2 2-1 0,-2 0 0 16,0 0-1-16,2-1 0 0,-1 1 1 0,-1 0-1 0,1 0 0 0,-3-1 0 16,3 1-1-16,-1-2-2 0,0 2-3 0,-1-1-6 0,2 0-9 0,-1-1-13 15,0-1-13-15,-1-1-15 0,3 2-14 0,-2-3-19 0,2 1-17 16,-2-1-21-16,0-1-19 0,2 0-24 0,-1-2-23 0,1 1-26 15,-4 0-23-15,4-3-24 0,-1 1-22 0,1-3-47 0,0 0-59 0,0 0-77 16,0 0-84-16,0 0-36 0,0 0-11 0,0 0 4 0,0 0 14 16</inkml:trace>
  <inkml:trace contextRef="#ctx0" brushRef="#br0" timeOffset="111121.8462">23657 6226 32 0,'4'-9'526'0,"-2"0"7"0,1 1 9 0,2-1-50 15,-2 2-81-15,2-1-91 0,-1 1-100 0,0-1-53 0,0 4-31 16,1-2-19-16,-1 0-11 0,0 2-12 0,0 0-8 0,1-1-11 0,-1 1-10 16,1 1-8-16,1 3-10 0,-3-4-8 0,2 4-6 0,2-1-7 15,-3 1-7-15,1 0-4 0,3 1-4 0,-3 1-3 0,-1 0-3 0,1 3 0 16,0-2-1-16,1 2 1 0,-1 2-1 0,0-2 1 0,-1 2-1 16,1-1 2-16,0 2 0 0,-2-1 0 0,0 1 1 0,-1 1 1 0,-1-1 1 15,-1 1 2-15,-1-1 2 0,-1 1 1 0,-2-2 2 0,0 3 1 16,-2-3 1-16,0 1 0 0,-1-1 2 0,-2 0 0 0,-1 1-1 15,2 0-1-15,-4-1-3 0,1-1-7 0,-1 0-10 0,0 0-14 0,1 0-16 16,-1-2-20-16,0 1-25 0,3 0-31 0,-4-3-34 0,5 3-75 16,0-2-96-16,0 1-101 0,2-4-103 0,0 3-51 0,3-3-25 0,3 0-8 15,0 0-1-15</inkml:trace>
  <inkml:trace contextRef="#ctx0" brushRef="#br0" timeOffset="111621.7621">24048 6253 616 0,'1'-2'639'0,"-1"2"7"0,0 0 1 0,0 0-2 0,0 0-124 15,0 0-187-15,0 0-107 0,0 0-70 0,0 0-40 0,0 0-25 0,0 0-21 16,0 0-18-16,0 0-16 0,0 0-15 0,0 2-12 0,0 1-7 15,0 0-4-15,-1-1-2 0,1 3-2 0,-2 0 2 0,0-1 0 16,-1 3 5-16,2-1 0 0,-1-2 3 0,0 2 4 0,-1 0 2 0,2 0 1 16,-3 0 1-16,2 0 1 0,-2 0-1 0,3 0 0 0,-1-2 0 15,1 3 0-15,-3-2-1 0,3-2 0 0,-1 1 1 0,1 1-2 16,1-2 1-16,-2-1 1 0,0 1-1 0,2 0 2 0,0-1 0 0,0-1 3 16,0-1 2-16,0 0 2 0,0 0 2 0,0 0 3 0,0 0 2 15,0 0 1-15,0 0 4 0,0 0 0 0,2 0 0 0,0-1 0 0,-1-1-1 16,2 2-3-16,-1-1-3 0,1-1-3 0,0 2-2 0,3-3-5 15,-2 2-1-15,0 0-4 0,1-1-4 0,0-1-2 0,2 1-5 16,-2 1-3-16,2-1-2 0,1 0-2 0,-2 2-1 0,3 0-1 0,-2-3-1 16,-1 3 0-16,1 0-1 0,-1 0-1 0,2 3 2 0,-4-3-1 15,3 0 0-15,-1 2-1 0,-1 0 2 0,1 1 0 0,-1 0 0 0,1 1 0 16,-2-1 1-16,0 3 1 0,0-1 0 0,-1-1 0 0,1 2 0 16,-2 0 1-16,-1 0-2 0,-1 0 1 0,0 1 0 0,0-2 0 15,-1 2 0-15,-1-2 1 0,-2 2 2 0,1-2 0 0,-2 1 2 0,-2 0-2 16,1 0 0-16,-2-1-7 0,0 1-4 0,-1-1-10 0,-1 0-11 0,-2-1-11 15,0 3-9-15,-1-2-15 0,1-2-15 0,-1 1-20 0,-1 1-21 16,3-2-29-16,-3-1-31 0,3-2-61 0,1 0-74 0,0 0-101 0,-2-2-116 16,4 0-53-16,-1-1-21 0,3 0-6 0,-1-1 1 0</inkml:trace>
  <inkml:trace contextRef="#ctx0" brushRef="#br0" timeOffset="111793.4897">23992 6298 59 0,'2'-3'632'0,"2"-1"10"0,-2 1 6 0,0 0 3 16,-1 0-73-16,2 1-111 0,1 0-114 0,-1-1-112 0,0-1-68 16,0 3-43-16,0-3-31 0,3 4-22 0,-1-3-20 0,2 1-21 0,-1 0-21 15,1-1-19-15,2 0-17 0,2 1-19 0,0 0-17 0,1-1-19 16,1 0-19-16,1 0-22 0,1-1-24 0,0 3-25 0,1-2-41 16,2 0-48-16,-2 0-65 0,2 0-77 0,-1 0-71 0,1 0-68 0,1 1-27 15,-1-3-11-15,0 2 5 0</inkml:trace>
  <inkml:trace contextRef="#ctx0" brushRef="#br0" timeOffset="112088.6423">24655 6082 209 0,'1'-3'595'16,"2"-1"16"-16,-1-1 14 0,0 2-26 0,0 1-49 0,-2-1-89 16,2-1-110-16,0 3-63 0,-2-1-41 0,1 0-27 0,-1 2-17 0,2-3-21 15,-2 3-18-15,0 0-19 0,0 0-18 0,0 0-14 0,0 0-15 16,0 0-8-16,1 3-7 0,-1-3-5 0,2 2-5 0,0 0-4 0,-2 1-2 15,1 0-2-15,1 1-2 0,-1 1 0 0,3 1 0 0,-3 1 0 16,1 1 1-16,3-1 1 0,-4 2 2 0,4 2-5 0,-2-1-7 16,0 1-6-16,0 2-6 0,0 1-6 0,1 2-5 0,-3 0-5 15,3 1-4-15,-1 1-2 0,-2 1-6 0,4 2-1 0,-4-1-3 0,1 1-2 16,-1 1-3-16,3 0-3 0,-4 0-3 0,1 2-1 0,-1-2-2 0,0 0-4 16,0 0-6-16,0 1-7 0,0-3-9 0,0 0-16 0,0 1-19 15,0-3-27-15,0 0-32 0,0 0-38 0,0-3-40 0,0-2-60 16,0 2-70-16,2-5-135 0,0-1-169 0,-1 0-84 0,2-2-43 0,1-2-17 15,0-1-6-15,2-1 9 0,1-1 11 0</inkml:trace>
  <inkml:trace contextRef="#ctx0" brushRef="#br0" timeOffset="112605.5323">24778 6909 291 0,'0'-2'562'0,"0"2"16"0,0 0-27 16,0 0-47-16,0 0-74 0,0 0-88 0,0-1-57 0,0 1-37 0,0 0-22 15,2-2-13-15,-2 2-13 0,0 0-12 0,0 0-13 0,0 0-12 16,0 0-9-16,0 0-6 0,0 0-6 0,1 2-5 0,-1-1-4 16,2 2-5-16,-2 0-7 0,0 0-6 0,1 2-7 0,-1-1-7 0,0 2-5 15,0-1-4-15,0 4-2 0,0 2 0 0,0-2-5 0,0 2-8 16,-1 3-7-16,-1-1-9 0,1 2-10 0,-3 2-6 0,3-1-5 0,-2 4-5 16,-1-3-4-16,1 3-3 0,-2 1-3 0,2 0-4 0,-3 0-6 15,3 0-9-15,0 0-12 0,-2 0-10 0,2-2-13 0,-4 1-16 16,6-2-19-16,-4-1-22 0,2-1-24 0,2 0-27 0,-3-2-27 0,4-2-30 15,-1 0-32-15,1-1-36 0,1-4-53 0,1 0-60 0,0 0-112 16,1-2-141-16,1 0-65 0,-1-5-28 0,0 2-3 0,2-2 9 0,0-2 17 16</inkml:trace>
  <inkml:trace contextRef="#ctx0" brushRef="#br0" timeOffset="113122.0076">24905 7084 304 0,'1'-6'630'0,"-1"0"11"0,0 2 7 0,3-1-12 15,-2 1-20-15,-1-1-121 0,2 2-169 0,0 0-95 0,-1 0-60 16,-1 0-33-16,2 1-20 0,-1 2-19 0,-1 0-18 0,0 0-15 0,0 0-12 15,0 0-5-15,0 0-5 0,0 2-2 0,0 1 0 0,0 0 0 16,0 2 0-16,0-1 3 0,0 2 3 0,0-1 1 0,0 1 4 0,0 1 3 16,0-2 4-16,-1 4 0 0,-1-1-2 0,2-1-3 0,-1 0-3 15,-1 2-4-15,0 0-3 0,2-1-4 0,-1 1-5 0,-2-2-5 16,3 0-3-16,-1 1-2 0,1 0-1 0,-2 0-4 0,0-1-1 16,2-1-4-16,0 0 0 0,0-2-3 0,0 1-2 0,2-1-1 0,0-1 0 15,-2 0 0-15,1-2 1 0,3 1 1 0,-2 0 0 0,1-1 2 16,2-1-2-16,-2 0 0 0,4 0 1 0,-2-1-2 0,2-1-2 0,-1-1 0 15,4 2-2-15,-2-2-1 0,1 0 0 0,1 0-1 0,0 1-3 16,0-1-3-16,-2 0-2 0,2 0-1 0,1 0-2 0,-3 0-2 16,1 2-1-16,1-1 0 0,-2 2 0 0,-2 0-1 0,0 0 0 0,1 0 0 15,0 3-1-15,0-1 1 0,-1 1 0 0,-1 1 1 0,0-1 1 0,1 2 1 16,-1 1 1-16,-2 1 3 0,2-2 2 0,-2 4 2 0,0-1 1 16,-1 1 2-16,-1-1-1 0,-1 3 1 0,0-1 2 0,0 1 2 15,-1-2 0-15,-1 1 1 0,-1 1-1 0,0-3 1 0,-4 3 0 0,1-2 1 16,-2 0 0-16,2 0 0 0,-2-1 0 0,0-1-4 0,-5 0-8 15,4 0-13-15,-1-1-14 0,-1 1-22 0,-1-4-24 0,-1 2-28 16,4-1-27-16,-1-1-37 0,-2-1-37 0,4-1-59 0,-1-1-65 0,3-1-123 16,-1-1-150-16,2-1-75 0,-2-1-37 0,4-1-12 0,-2-1 4 15,4-1 13-15</inkml:trace>
  <inkml:trace contextRef="#ctx0" brushRef="#br0" timeOffset="113377.1758">25004 7037 473 0,'-4'-5'724'0,"0"1"17"0,3-3 16 0,-1 2 13 0,0 0 9 15,-1 2-122-15,3-2-188 0,-1 2-111 0,1-1-71 0,0 1-43 0,0-2-28 16,0 2-28-16,0 0-28 0,1 2-29 0,-1-1-28 0,3-1-23 16,-1 2-17-16,1-1-15 0,1 1-12 0,1-1-11 0,0 2-11 15,2-3-6-15,-1 1-7 0,3 0-4 0,-1 1-3 0,3-1 0 0,0-1-1 16,0-1 0-16,1 1 0 0,2 1 1 0,-3-1-1 0,1-1-3 15,1 1-5-15,-2 1-6 0,2 0-9 0,-4 1-10 0,-1-1-13 0,3-1-19 16,-3 3-24-16,-1-1-30 0,-1 1-33 0,-2 0-39 0,-1 0-39 16,1 0-57-16,-4 0-69 0,0 0-126 0,0 0-157 0,-5 1-75 15,-4 0-36-15,-1 3-11 0,-3-1-2 0,-4 2 13 0</inkml:trace>
  <inkml:trace contextRef="#ctx0" brushRef="#br0" timeOffset="115707.627">26037 6036 398 0,'2'-2'598'0,"0"-1"14"0,-1 0 10 16,3 1 11-16,-3 0-105 0,1 0-159 0,-2 1-90 0,1-2-54 0,-1 1-29 15,2 1-16-15,0-3-11 0,-2 4-10 0,1-1-13 0,-1 1-12 0,0 0-13 16,0 0-13-16,0 0-12 0,0 0-13 0,0 0-12 0,0 0-13 15,0 0-11-15,0 0-13 0,0 0-7 0,0 1-6 0,0 3-6 16,0-1-2-16,0 0-3 0,0 2-2 0,0 0 1 0,0 2 0 0,0 1 2 16,-1 1 1-16,1 1 2 0,0 0 1 0,-2 1 1 0,0 2 4 15,2-1-1-15,0 2-1 0,-1-1-1 0,1 2-2 0,-2 0-1 16,1 0-3-16,1 0-4 0,-2 0-6 0,0 1-9 0,2-1-11 0,-1 0-13 16,1 1-10-16,-2-3-15 0,0 2-11 0,1-2-15 0,-1 0-14 15,1-1-16-15,-4 2-17 0,4-3-20 0,-1-1-20 0,1 0-21 0,-3 0-20 16,4-3-20-16,-1-1-17 0,1 1-40 0,0-3-51 0,0-4-73 15,0 0-82-15,0 0-52 0,0 0-36 0,0 0-11 0,0-4 3 16</inkml:trace>
  <inkml:trace contextRef="#ctx0" brushRef="#br0" timeOffset="115988.6604">26069 6007 5 0,'2'-9'555'0,"-2"-1"12"0,1 2 10 16,3-1 7-16,-3 1-85 0,1 1-131 0,1 1-87 0,0-1-66 0,0 0-37 15,2 3-24-15,0-2-18 0,-2 0-14 0,2 1-16 0,-1 0-16 16,1 0-15-16,3 3-12 0,-3-3-10 0,-1 2-9 0,1-1-9 0,0 4-8 16,0-3-7-16,1 1-6 0,0 2-2 0,1 2-4 0,-1 1-3 15,1-1-1-15,-2 1-1 0,0 1-1 0,0 3 0 0,0-1 1 0,1 1-1 16,-1 1-1-16,-1 0 1 0,1 2 1 0,-2 0-1 0,-1 2 0 16,0 0 1-16,-2-1 1 0,0 1 0 0,0 0 1 0,-4-1 2 15,1-1-1-15,-2 4 1 0,0-4 0 0,-4 0-2 0,1 2-1 0,-1-3-6 16,-2 1-6-16,0-2-8 0,-2 1-8 0,1-2-12 0,-1 1-13 15,-3 0-21-15,3-1-22 0,-1-1-33 0,1 0-35 0,0-1-78 16,1 1-101-16,3-3-100 0,-4-1-100 0,5 0-47 0,2 1-21 0,1-3-7 16,1 0-2-16</inkml:trace>
  <inkml:trace contextRef="#ctx0" brushRef="#br0" timeOffset="116405.4094">26648 6038 571 0,'-2'-4'635'0,"0"1"9"0,1-2 8 16,-1 3 2-16,1-1-118 0,-1 0-183 0,-1 0-108 0,3 1-70 0,-1 0-41 15,1 1-25-15,-3 1-18 0,1 0-15 0,0 1-15 0,1 1-17 0,-3 1-13 16,0 2-10-16,0-1-9 0,0 2-4 0,-2-1-2 0,-2 4-2 15,1-1 2-15,1 2 2 0,-2 0 2 0,0 2 3 0,2 0 3 16,-2 0 1-16,0 0 1 0,0 2 0 0,2-1-1 0,-1 2 0 0,2 0-2 16,0-2 1-16,-2 1-5 0,4 1-5 0,0-3-8 0,1 2-7 15,1-1-8-15,1-1-6 0,1 2-7 0,1-4-7 0,1 2-7 0,0-1-7 16,4-1-6-16,0 0-5 0,0-2-4 0,1 1-5 0,1-2-1 16,4-2-1-16,-4-2 2 0,5 0 2 0,-3 0 6 0,5-3 4 0,-3 0 6 15,1 0 7-15,2-3 7 0,-3 0 8 0,1 0 6 0,0-1 7 16,-2-1 8-16,0 0 7 0,-3 0 9 0,4-2 10 0,-5 2 10 15,-2 0 9-15,-1-1 6 0,-1 0 7 0,0 0 1 0,-3 0 4 0,-1 0 0 16,-1 2-1-16,-3-1-3 0,0 1-3 0,-2-1-4 0,-1 2-5 16,-2 1-8-16,-4-1-8 0,2-1-14 0,-3 3-14 0,0 1-14 0,-4 0-12 15,4 0-18-15,-3 0-19 0,1 1-23 0,-2 3-26 0,2-1-32 16,2 1-36-16,2 1-82 0,-2-1-105 0,2 2-92 0,3 0-85 0,0 0-39 16,1 0-15-16,3 0-5 0</inkml:trace>
  <inkml:trace contextRef="#ctx0" brushRef="#br0" timeOffset="117089.8726">27582 5828 182 0,'1'0'503'0,"-1"-3"7"16,2 1-43-16,0-1-71 0,-2 1-80 0,1 0-85 0,-1-1-46 15,2 3-30-15,-2-2-12 0,0 0-6 0,0-1-3 0,0 1-3 0,0 1-3 16,1-1-6-16,-1 2-5 0,0 0-5 0,0-1-4 0,0 1-4 0,0 0-4 16,0 0-3-16,0 0-5 0,0 0-4 0,0 0-5 0,0 0-5 15,0 0-5-15,0 0-7 0,0 0-4 0,0 0-5 0,0 0-6 16,0 0-5-16,0 0-4 0,0 0-6 0,0 0-4 0,0 0-7 0,0 0-2 16,0 1-4-16,0 1-1 0,0 1 0 0,0-1 2 0,0 1 2 15,0-1 1-15,0 3 3 0,0 0 2 0,0 0 4 0,0 0 3 16,0 2 3-16,0 1 4 0,0 0 3 0,0 1 2 0,0 0 0 0,0 1 0 15,0 1-1-15,-1-1-2 0,1 2-1 0,-2 3-2 0,1-1-3 16,1 1-3-16,-2-1-4 0,0 3-3 0,2 0-2 0,-1 0-3 0,1 2-3 16,-2-1-2-16,-1 1-1 0,3 0-1 0,-3 0-3 0,3 1-1 15,-1-1-1-15,1 0-4 0,-2-1 1 0,0 2-1 0,2-1-1 0,-1-1-1 16,1 0 1-16,0 1-2 0,0-2 1 0,0 0-1 16,0-3 0-16,0 1-1 0,0-1 1 0,1 0-2 0,-1-2-1 0,2-1-7 15,0 1-11-15,-2-3-16 0,1-1-24 0,2 0-26 0,2-1-30 0,-4-1-40 16,1 0-43-16,0-1-102 0,1-2-131 0,-2 1-114 0,3-2-106 15,-1 0-55-15,-3-2-28 0,0 0-9 0,1-1-1 0,1 0 11 16</inkml:trace>
  <inkml:trace contextRef="#ctx0" brushRef="#br0" timeOffset="118788.8922">27418 6858 271 0,'0'-2'557'0,"0"-1"12"0,0 2-26 0,0-1-48 0,0 2-82 15,0-1-99-15,0-1-59 0,0 1-40 0,0 1-20 0,0-2-11 0,1 1-7 16,-1 1-7-16,0-2-7 0,2 2-7 0,-2-1-5 0,1-1-6 15,-1 2-3-15,0-3-1 0,2 3-4 0,-2-1-2 0,2-1-5 0,-2 1-5 16,0-1-3-16,0 2-6 0,0-1-5 0,2-1-4 0,-2 2-6 16,0-1-5-16,0-1-7 0,0 2-7 0,0 0-8 0,0 0-7 0,0 0-6 15,0 0-6-15,0 0-6 0,0 0-8 0,0 0-5 0,0 0-6 16,0 0-7-16,0 0-6 0,0 0-6 0,0 0-3 0,0 0-3 16,-2 0-3-16,2 3-1 0,0 0-1 0,0 0 1 0,0 3 0 0,0-1 0 15,0 1 2-15,-2 1-1 0,2 0 2 0,0 3 2 0,-2-1 2 16,2 1 2-16,0 2 1 0,0 0 1 0,-1 0 0 0,1 1-1 15,-2 2 0-15,2-4-2 0,0 4 0 0,0-1-1 0,-1-1-1 0,1-1-1 16,0 2-1-16,-2-1 1 0,0-1-2 0,2 2-1 0,-1-4-7 0,-1 2-6 16,2-1-9-16,-1-1-15 0,1-1-16 0,-2 0-22 0,0-1-24 15,2 1-28-15,-1-3-29 0,1-1-35 0,-3 0-35 0,3 0-47 16,-2 0-51-16,0-2-117 0,1-2-151 0,1-1-87 0,0 0-54 0,0 0-19 16,0 0 1-16,0 0 11 0,0-1 19 0</inkml:trace>
  <inkml:trace contextRef="#ctx0" brushRef="#br0" timeOffset="119555.8188">27640 6941 414 0,'0'-5'603'0,"0"3"10"15,0-3 5-15,0 3 5 0,0-1-116 0,0 0-174 0,2 1-105 16,-2 1-68-16,1-1-36 0,-1-1-22 0,2 3-14 0,0-1-12 16,-2 1-13-16,0 0-13 0,0 0-13 0,0 0-10 0,0 0-7 0,0 0-4 15,0 0-4-15,0 0 0 0,0 0-2 0,0 0-1 0,0 0 0 16,0 0 0-16,0 0 2 0,0 0 3 0,-2 1 1 0,0-1 6 15,1 0 2-15,-3 0 4 0,2 0 4 0,0 0 1 0,1 0 3 0,-3 0 1 16,3 0 2-16,-1 0 4 0,1 0 2 0,-3 0 2 0,3 0 1 16,-2 0 2-16,1-1-1 0,0-1-1 0,1 2 0 0,-4-1 0 0,2-1 0 15,2-1 1-15,-1 2 1 0,0-2 0 0,1 0-1 0,-2 1 0 16,1-3-2-16,0 2 0 0,2-2 0 0,-1 1 0 0,1 0 0 16,0 1 2-16,0-2-3 0,0 2-2 0,0-1-1 0,0 1-3 0,0-1-3 15,0 1-3-15,0 0-3 0,1 0-1 0,-1 1-5 0,2 1-1 0,0-1-5 16,-2-1-5-16,1 3-4 0,1-1-5 0,-2-1-5 0,0 2-4 15,1 0-2-15,1 0-2 0,0 0-1 0,-1 0-1 0,2 0 0 16,2 2-2-16,0-1-1 0,-2-1-4 0,3 3-5 0,1-1-5 0,0-1-7 16,1 1-4-16,0 1-6 0,2-2-6 0,1 1-5 0,-2-2-7 15,3 1-6-15,1 1-5 0,-1-2-5 0,2 0-2 0,-3 0 1 0,3 0 2 16,-1 0 3-16,0-2 8 0,1 1 6 0,-2-2 8 0,1 1 8 16,-2-1 8-16,0 0 8 0,2 0 9 0,-4 0 6 0,-1 0 9 15,3 0 8-15,-5 0 8 0,3 0 8 0,-5-2 8 0,4 3 8 0,-5-1 8 16,0 0 5-16,0 1 7 0,1 0 5 0,-1-2 4 0,-1 1 4 15,-1 2 1-15,1-3 3 0,-2 3 0 0,0-1-3 0,0 2-5 0,0 0-6 16,0 0-8-16,-2-2-6 0,2 2-8 0,0 0-9 0,0 0-8 16,0 0-8-16,-1 0-5 0,-3 2-5 0,3-2-4 0,-3 3-2 15,3 1 0-15,-2-3-1 0,-1 3 2 0,3 1 0 0,-2 0 3 0,-2 0 2 16,1 3 4-16,0-2 4 0,-1 3 5 0,2-1 4 0,-2 0 3 0,1 1 2 16,-1 2 3-16,0 0 1 0,1 1 2 0,0 0 1 0,0 0-1 15,-1 1 0-15,-3 1 1 0,5 0 1 0,-2 0-2 0,0 1-1 16,1 0-1-16,0 0-1 0,-1 1-1 0,1 0-3 0,-1 0-1 0,2 1-2 15,-2 0-2-15,2 0-2 0,-2 1 0 0,0 0-2 0,1-1-1 16,3 0-2-16,-3-1 0 0,1-1-1 0,0 0-1 0,0-1-1 16,0 1-1-16,1-4 0 0,0 3 0 0,1-2-2 0,-3-3-2 0,3 1-4 15,-2 0-7-15,2-3-10 0,-3 0-10 0,3-2-15 0,1-1-16 16,-2 0-19-16,1 0-21 0,1-1-23 0,-2-2-27 0,0 1-29 16,2-2-30-16,0 0-33 0,0-2-35 0,0 1-52 0,0-4-64 0,0 1-91 15,2-2-104-15,-2 1-57 0,0-4-30 0,0 1-4 0,2 0 7 0,-2-1 17 16</inkml:trace>
  <inkml:trace contextRef="#ctx0" brushRef="#br0" timeOffset="119763.8172">27681 7071 577 0,'-4'-3'676'0,"0"1"20"0,3 1 15 15,-3-1 11-15,2-1-93 0,0 3-143 0,1-1-103 0,1 1-84 0,0 0-50 16,0 0-36-16,1-2-25 0,1 2-22 0,0-1-25 0,2-1-25 15,-3 2-22-15,3 0-21 0,-3 0-15 0,4 0-10 0,0 0-11 16,1 0-10-16,3 0-10 0,1-1-11 0,1-1-14 0,2 2-14 0,1-1-25 16,3-1-31-16,3-1-33 0,0 0-37 0,2 1-55 0,3-1-66 15,-1-2-138-15,5 1-177 0,-2-3-92 0,-1-1-51 0,3 1-24 16,-2 0-11-16,-1-1-1 0,3-1 5 0</inkml:trace>
  <inkml:trace contextRef="#ctx0" brushRef="#br0" timeOffset="136506.8948">15071 9191 47 0,'0'-5'548'0,"0"0"6"0,0 0 8 0,-1 0-47 0,-1 2-73 16,2-2-101-16,-2 2-117 0,2 0-62 0,0 1-33 0,0 0-19 15,0-1-11-15,0 1-9 0,0 1-9 0,0 1-7 0,0 0-9 0,0 0-9 16,0 0-9-16,0 0-6 0,0 0-9 0,0 0-6 0,0 3-4 15,2 0-4-15,-2-1-1 0,0 1-1 0,0 4 4 0,0-1 3 16,0 1 4-16,0 4 6 0,0-1 4 0,0 2 5 0,0 2 3 0,0 2 3 16,0-1 3-16,0 3 0 0,-2 3 2 0,2 0-1 0,-1 2 0 15,-1 1-4-15,2 1-3 0,-1 2-4 0,-1 1-5 0,0 0-6 16,1 0-3-16,-1 3-3 0,-1-3-5 0,1 0-4 0,-1 1-2 0,3-3-4 16,-1 1-2-16,1-1-4 0,-2-4-1 0,0 2-1 0,2-2-1 0,0-3-1 15,0-1 1-15,0-2 0 0,2 1 0 0,0-3-2 0,-2-2-1 16,1-2-6-16,-1-2-6 0,2 1-5 0,-1-1-7 0,-1-3-8 15,2 0-9-15,-2-1-13 0,3-1-18 0,-3-3-18 0,0 0-22 16,2 0-23-16,-1-3-26 0,-1 1-34 0,2-3-40 0,-2 0-69 0,0-2-86 16,0 0-81-16,0-1-81 0,-2-3-37 0,2 0-13 0,-3 1 2 15</inkml:trace>
  <inkml:trace contextRef="#ctx0" brushRef="#br0" timeOffset="139706.6782">15088 9178 126 0,'0'-3'506'0,"0"-1"7"0,0 1-44 0,-1 0-70 15,-1 0-90-15,2-1-105 0,-1 3-52 0,-1-1-29 0,2 0-15 16,-2 1-7-16,2-1-5 0,0 0-6 0,0 1-4 0,0 1-5 0,0 0-3 15,0 0-5-15,0-2-4 0,0 2-4 0,0 0-4 0,0 0-5 16,0 0-3-16,0 0-5 0,0 0-4 0,0 0-5 0,0 0-3 16,0-1-3-16,0 1-3 0,2-1-3 0,-2 1-1 0,0-3-1 0,2 3-2 15,-1 0-3-15,1 0-2 0,-1 0-2 0,1 0-4 0,1 0-2 16,1 0 0-16,0 0-1 0,2 0-1 0,-1 0 0 0,1 0 0 0,1 0-1 16,2 0-2-16,2 0 0 0,1 0 0 0,1 0 1 0,2 3 1 15,4-2 1-15,-2-1 2 0,5 1 0 0,0 1 1 0,2-2 1 0,0 3 1 16,5-3-1-16,-1 3-1 0,2-3 0 0,3 2-1 0,2-1 0 15,-1 0-1-15,3 2-1 0,1-3 0 0,0 3-3 0,4-3-1 0,-2 2-2 16,6-1-2-16,-3-1-2 0,1 2-2 0,3-1-3 16,0-1-2-16,1 0-3 0,4 0 0 0,0 0 2 0,1 0 2 0,2-1 1 0,0-1 2 15,4 2 3-15,-1-1 1 0,4-1 2 0,1-1 1 0,0 1 1 16,5 1 0-16,0-1 2 0,3 0 0 0,1-1 1 0,1 0-3 16,0 0-6-16,2-1-2 0,2 2 2 0,0-1 0 0,1-1-1 0,1 1 2 15,0 1 0-15,3-1 1 0,2 1-1 0,0-1 1 0,0 1 2 16,1 0-1-16,4-1 2 0,-3 1-1 0,3-1 0 0,-1 0-1 0,2 1 0 15,-1 1-1-15,-2 0 0 0,3-2 1 0,-3 1 0 0,2 1 0 16,-1-1 0-16,1-1 0 0,-3 2 1 0,3-1 0 0,-2 0 0 0,0 1 1 16,-1-1 2-16,-1 0-4 0,0 2-5 0,-1-1 1 0,-2-1 0 15,0 2 1-15,-3-2 1 0,0 1-1 0,0 1 2 0,0-2 1 16,-3 1 1-16,1 1 0 0,0 0 2 0,0 0 1 0,-3 0 2 16,0 0 1-16,1 0 0 0,-4 0-1 0,3 0-5 0,-3 0-4 0,-2 0-4 15,0 0-1-15,-3 1 0 0,-1 1 0 0,0-2 3 0,-3 1 0 16,1 1 2-16,-1-2 1 0,-2 2 2 0,0-1 1 0,-2-1 2 0,1 2 2 15,-1-2 1-15,0 1 2 0,1 0 2 0,-2-1-1 0,0 1-2 0,-2 1-3 16,2-2-3-16,0 0-4 0,-2 0-1 0,-1 0-4 0,1 0-2 16,-2 0-2-16,-1 0-4 0,0 0 0 0,-1 0 3 0,1 0 0 15,0-2 3-15,0 1 2 0,-1 1 3 0,1-1 0 0,0 0 4 0,-1 1 1 16,2-2 2-16,2-1 2 0,1 1 1 0,0 1 3 0,4-2 1 16,-1 2-1-16,1-2-2 0,2 1-4 0,-1 0-3 0,4 1-4 0,-2-3-3 15,2 4-1-15,-1-3 0 0,0 3 1 0,1-4 3 0,-1 3 0 16,2 1 2-16,-2-2 1 0,1 0 1 0,0 2 3 0,2-1 1 0,-2 1 2 15,2 0 0-15,0 0 2 0,1 0 2 0,-2 0-1 0,4 0-2 16,-1 0-4-16,1 0-4 0,0 1-3 0,0-1-1 0,-2 0 1 0,2 2-1 16,1 0 2-16,-1-2 0 0,-1 1 2 0,-1-1 1 0,5 2 2 15,-4 0 1-15,1-2 2 0,3 0-1 0,-2 3 3 0,0-3 2 0,3 0-2 16,-3 0-1-16,2 0-3 0,-2 0-4 0,1 0-3 0,-2 2 0 16,0-2-1-16,0 2 2 0,-4-2-1 0,2 0 2 0,-2 0 0 15,1 0 2-15,-4 0 2 0,2 0 2 0,-2 0 1 0,0 0 2 0,2 0 1 16,-2 0 2-16,-1 0 0 0,-1-2-2 0,1 0 0 0,-2 2-3 15,-2 0-3-15,3-3-4 0,-6 3-1 0,1-4-3 0,-1 3-3 0,0-1-2 16,-1-1 0-16,-3 0 2 0,-1-1 4 0,0 2 0 0,0-1 3 0,-2 0 1 16,0 1 2-16,-1 0 3 0,1-1 1 0,-2 1 2 0,-1-1 2 15,1 0 1-15,0 0 2 0,-2 0 2 0,2 1-1 0,-1-1-3 16,-3-1-1-16,2 1-4 0,-2 1-1 0,2-1-1 0,-5-2-2 0,3 1-2 16,-3 1 0-16,0-1 0 0,0-1-1 0,-3 2-2 0,1-2 1 15,-2 3-2-15,0-2 0 0,0 0 0 0,-2 0-2 0,2 1 0 0,-2-1 0 16,0 1 0-16,-1-2 1 0,-1 3 2 0,1 0 1 0,0-1 2 0,-2 0 2 15,0 0 2-15,-2-1 4 0,0 2 2 0,-2-1 3 0,3-1 4 16,-3 1 2-16,0 1 3 0,-3-1 2 0,2-1 2 0,-2 1 1 16,-1 1 1-16,0-1-1 0,-3 1 1 0,3 1 0 0,-1-1-2 0,-4-1-2 15,2 1 0-15,0 1-2 0,-1 0-2 0,-1-2-1 0,-1 1-1 0,1-1-2 16,-1 2-1-16,3-2-2 0,0 1-1 0,-3-1-2 0,4 1-1 16,-1 0-1-16,2-1 0 0,-3 1-2 0,4 1 1 0,-1-2-3 0,3-1 0 15,0 4 0-15,1-2-1 0,-3-1-2 0,3 1-1 0,2 0 2 16,-2 2-1-16,2-3 0 0,0 1 0 0,1 0 0 0,-2 2 1 0,3-1 1 15,-2-1 0-15,-2 2 1 0,2-2 1 0,-1 2 0 0,1-1 3 0,-2-1 2 16,-1 2 2-16,3-1 2 0,-3 0 4 0,1 1 1 0,-1-3 3 16,0 3 2-16,-1 0 3 0,-1-2 3 0,4 1 3 0,-6-1 0 0,2 1 3 15,0-1 0-15,0 0-2 0,-1 2 0 0,1-2-2 0,-1 2-1 16,-4-2-2-16,5 1 0 0,-3 1-2 0,0-2-1 0,0 2-4 0,0-1-2 16,-1-1-3-16,-1 2-2 0,1-1 0 0,-1 1-2 0,-1 0-1 0,-1 0-1 15,0 0-1-15,-1 0-1 0,-1 0-2 0,-3 0 0 0,2 0-2 16,-3 0 0-16,0 0 0 0,-1 0-2 0,-1 0 0 0,-1 0-1 0,-1 0 0 15,1 0 0-15,-1 1-1 0,0-1 1 0,-2 0 1 0,-2 0 0 16,1 0 1-16,0 0 3 0,-1 0-1 0,-1 0 2 0,0 2 0 0,0-2-1 16,0 0 2-16,0 0 0 0,0 0-2 0,0 0 2 0,0 0 0 15,2 1-2-15,0-1 1 0,-2 0 1 0,0 2 0 0,3-2-2 0,-1 0 2 16,0 1 0-16,0 1-1 0,1-2 2 0,0 1 1 0,0 0 0 16,2-1 0-16,0 2 0 0,0-2 0 0,1 2 0 0,-2-1 0 0,1-1-1 15,2 2-1-15,-1-1-3 0,2 1 1 0,-2 1-3 0,1-2 0 0,-3 0-2 16,3 2-1-16,-1-1-1 0,-1 0 0 0,-1-1 0 0,3 3-2 0,-2-1 1 15,-1-1-1-15,2 1 1 0,-1 1 0 0,-2-1-1 0,2-1 2 16,-2 3 1-16,2-2 2 0,-2 1 1 0,2-1 1 0,-2 2 0 0,0-1 3 16,-1 1-1-16,-1-1 2 0,3 1 2 0,-3-2 1 0,1 4 2 15,-2-1 3-15,1 1 0 0,-1-3 0 0,0 4 2 0,0-1 0 0,0-1 2 16,0 1 3-16,0 1-1 0,0 1 2 0,0 0 0 0,0 0 1 16,-1-1 1-16,1 5-1 0,-2-2 0 0,1 0 0 0,1-1-1 0,-2 3 1 15,0-1-2-15,2 0 1 0,-1 2-3 0,1-3 0 0,-2 2-1 0,1 1 1 16,1-1-2-16,0 3 0 0,0-3-2 0,0 2 0 0,0-1-2 15,0 1-1-15,0-1 0 0,0 3-2 0,0-2-1 0,0-1 0 0,0 3-1 16,0-2 1-16,-2 0 0 0,0 1-1 0,2-1-1 0,0 2-1 16,-1-3 1-16,-1 1 2 0,-1 1 1 0,3-1 2 0,-1 0-1 15,-1 1 1-15,2 0 0 0,-1-3-1 0,-3 2 1 0,4 0-2 0,-1-1 0 16,-2-1-1-16,1 1 0 0,0-2 2 0,1 2-2 0,1-4-2 0,-2 2-3 16,1-1 0-16,-1-1-2 0,0 0 0 0,2 1 1 0,-1-4-1 0,1 2-1 15,-2 1 0-15,-1-3-1 0,3 1 0 0,-1-1 0 0,1-1 0 16,-2-1 0-16,1 0-1 0,1 0 0 0,-2-2 0 0,0 2 0 0,2-3-1 15,-1 1 2-15,1-1-1 0,-3 0 1 0,3-1 0 0,-2 1 1 16,0-2-1-16,2 0 0 0,-1 2 0 0,1 1-1 0,-2-3 1 0,2 0-2 16,-1 0-1-16,-3 0-1 0,3 0-1 0,-1 0-2 0,-1 0 0 15,0 0-2-15,0 0-2 0,0 0-3 0,-2-3-1 0,0 3-3 0,-1 0-1 16,-3 0-1-16,1 0-2 0,-1 0 1 0,1 0-1 0,-4 0-1 0,1 0 1 16,-1 0 0-16,-1 0 0 0,-1 3 0 0,-1-3 0 0,1 0-2 15,-5 0 1-15,2 4 0 0,-3-3 2 0,2 1 0 0,-3 0-1 0,0 1 2 16,-1 1 0-16,-3-1 0 0,2 2-1 0,-1-2 0 0,-3 1-2 15,0 0 4-15,-1 1 4 0,-1-1 2 0,1 1 3 0,-4-1 4 0,0 1 0 16,1 0 3-16,-2 2 2 0,-2-2 1 0,-1 2 2 0,1-2 2 16,-2 2 1-16,-1-1 0 0,-1-2 3 0,-2 2-1 0,0 0-1 0,-3 0-1 15,1 0-3-15,-4-1-2 0,0 0-2 0,0 0-1 0,0 2-4 0,-2-3-1 16,-1 1-2-16,0-2-2 0,-2 4-2 0,0-2 0 0,1 0 2 16,-3-2 0-16,2 3 1 0,0-1 2 0,-2-1 1 0,1 1 2 0,-3-1 2 15,3 0 1-15,-1 3 2 0,-2-4 2 0,0 2 1 0,0 0 2 16,0-1 1-16,-1 3-1 0,-1-2-1 0,1-1-3 0,1 0-4 0,-3 1-1 15,2-1-3-15,1-1-2 0,-1 1-2 0,2 0-1 0,-1 0-2 16,0-1 1-16,1 1 1 0,0-1 2 0,1 1 1 0,0-1 2 0,1-1 3 16,-1 1 1-16,0 1 1 0,3-1 4 0,-4-1 1 0,2 1 1 15,-1-3 3-15,0 4 0 0,0-3 0 0,1 1-2 0,1 1 0 16,-2-3-2-16,1 2-2 0,1-1-2 0,-1-1-2 0,3 1-3 16,-2 2-2-16,4-3-1 0,-2 0-2 0,3 0 0 0,3 2 0 0,-2-1 0 15,3-1 2-15,-1 2 2 0,5-2 1 0,-3 0 1 0,2 0 2 0,1 0 2 16,1 0 2-16,2 0 2 0,-2 0 3 0,4 0 1 0,-1 0 2 15,-2 0 1-15,6 0-1 0,-4 0 0 0,1 0-2 0,0 0-3 16,3 0-2-16,-3 0 0 0,3 0-5 0,-1 0-1 0,0 0-3 0,1 0-3 16,-3-2-2-16,4 2-4 0,-3 0-2 0,2-1-1 0,1 1-3 0,0-2 1 15,-2 2 0-15,0 0-2 0,2 0-1 0,-1 0 1 0,1 0-1 16,-2 0 1-16,0 0 0 0,1 0 1 0,-3 0 0 0,4 0 2 16,-1 0 2-16,-4 0 2 0,4 0 3 0,-2 0 1 0,-1 0 2 0,3 0 2 15,-3 0 3-15,0 0 0 0,0 0 2 0,-1 0 2 0,1 2 2 16,-2-1 1-16,-1-1 2 0,-1 3-1 0,2-1-1 0,-3-1-1 15,1 1-2-15,-1 1 0 0,0-2-2 0,-4 0-2 0,4 1 0 0,-5 1-2 16,2-1-1-16,0-1 0 0,-2 2-2 0,1-1-1 0,-1-1-2 0,1 0 0 16,-1 2-2-16,-1-1-1 0,2 0 0 0,-2-1 0 0,0 1 3 0,1 0 3 15,0 1 4-15,-2-1 0 0,0 1 3 0,1-1 1 0,-1 0 5 16,-2 1 0-16,2-1 3 0,-3 0 0 0,-1 1 3 0,1-1 3 16,-5-1 0-16,1 2-1 0,1-2-3 0,-3 2-2 0,2-3-4 15,-4 3-2-15,2-1-2 0,-1-1-3 0,4 2-1 0,-3-1-3 0,1-2-3 16,0 3 1-16,3-3 2 0,-1 1 1 0,-1 0 4 0,3-1 0 15,-2 2 2-15,2 0 3 0,-2-1 1 0,3 1 3 0,-2-1 1 0,-2 1 1 16,2-1 2-16,-3 1 3 0,1 0 0 0,-1 0-1 0,-2-1-2 0,3 3-3 16,-3-3-3-16,0 1-3 0,-1-2-2 0,1 5-2 15,2-5-3-15,-1 2-1 0,-2 0-1 0,4 1 1 0,-1-1 0 0,1 1 3 16,1 1 0-16,-3-1 3 0,3 0 2 0,1 0 2 0,-1 1 1 0,0-2 2 16,3-1 2-16,-3 2 2 0,2 0 1 0,-1-1 1 0,0 1 0 15,1-1-1-15,0 0-2 0,2 0-1 0,-3-1-2 0,3 2-2 16,0-1-3-16,2-1-2 0,-2 1-2 0,4 0 0 0,-2 0-3 0,3-1-1 15,-1 3-1-15,3-3-1 0,0 1 0 0,-1-2 0 0,3 2 1 16,0 1 1-16,0-3 1 0,1 2 0 0,-1-2 2 0,3 2 0 0,-1-1 2 16,2-1 1-16,0 2 1 0,0-2 2 0,0 2 0 0,0-2 0 15,4 0-2-15,-4 3-3 0,0-3 1 0,1 0-3 0,0 2 0 0,1-2-2 16,-2 0-1-16,2 0-2 0,0 0-2 0,-1 0 0 0,-1 0-2 16,1 0-2-16,1 0 0 0,-2 0-1 0,2 0 0 0,-2 0 0 15,3 0 0-15,-1 0 0 0,2 0 0 0,-3 0 0 0,0 0 0 0,2-2 0 16,1 2 0-16,-1 0 0 0,1-3 0 0,-1 3 3 0,0 0 1 15,1-2 3-15,-1 2 2 0,0-2 2 0,2 2 1 0,0-1 3 16,-3-1 2-16,3 2 1 0,0-2 2 0,-2 2 3 0,2 0 0 0,-1-3 3 16,-1 1 1-16,0 2 0 0,-1 0 0 0,3-2-1 0,-1 2-1 15,-3-1-2-15,3-1 1 0,-4 0-3 0,2-1 1 0,0 2-2 16,0 0-1-16,-1-1 0 0,0 1-2 0,-3-1 0 0,2 1-1 0,1-1-2 16,-1 1 0-16,0-1-2 0,0 0 0 0,0 1-1 0,1 0-2 0,0-1 0 15,-2 1-1-15,3-1-2 0,0 1 0 0,-2-1 1 0,3 2 1 16,-1-1 1-16,2-1 1 0,-3 2 2 0,1-1 2 0,3-1 1 15,-2 2 3-15,-1 0 2 0,2 0 1 0,1 0 1 0,-1 0 2 0,-3 0 2 16,4 0 2-16,0 0 0 0,-1 0-1 0,-1 0 0 0,0 0-1 16,1 0 0-16,-1 0-1 0,0 0-2 0,1 0 0 0,-1 0-1 0,0 0 0 15,1 0-1-15,-1 0-1 0,1 0-1 0,0 2 1 0,1-2-4 16,-1 1 1-16,2-1 0 0,-1 0-1 0,0 0-1 0,4 0-1 0,-3 0 0 16,1 0-1-16,3 0 1 0,-3 0-2 0,5 0 0 0,-3 0 1 15,1 0-2-15,2 0-1 0,2 0 0 0,-3 0 0 0,4 0 1 0,-1 0-1 16,0 0-1-16,1 0 0 0,2 0 0 0,0 0 2 0,-1 0 0 15,3 0 2-15,-1 0 0 0,0 0 2 0,2 0 0 0,0 0 2 16,2 0 1-16,1 0 1 0,-2 0 2 0,1 0 0 0,2 0 0 0,-1 0 2 16,2 0-1-16,1 0 0 0,-2 0-1 0,1 0 1 0,0 0-2 15,1 0-1-15,1 2-1 0,0-2 0 0,2 1-3 0,-3-1-4 0,2 2-2 16,-1-1-2-16,2-1-2 0,-2 2 1 0,0-2-1 0,0 1 1 16,2 1 1-16,-2-2 0 0,2 1-1 0,-1 0 0 0,-1-1 0 15,1 2-1-15,0 0 3 0,-1-2 3 0,2 1 4 0,0-1 1 0,-4 2 1 16,2-1-1-16,2-1 1 0,0 2-1 0,-4-1-1 0,4-1-1 15,0 2 2-15,-3-2 1 0,0 1 0 0,1 0 1 0,0-1-1 0,-1 2 0 16,1-1-1-16,-2-1 1 0,2 2 0 0,-1 0 0 0,1-2 0 16,0 0 1-16,-1 1 1 0,1-1-1 0,0 0 0 0,0 0-1 0,-1 0-1 15,-1 2-2-15,2-2 0 0,-1 0-1 0,1 0 1 0,0 0-1 16,0 0 1-16,-1 0-2 0,1 0 1 0,0 0 0 0,0 0-1 0,-1 0 2 16,-1 0-1-16,0 0 1 0,1 0 1 0,1 0 0 0,-2 0 3 15,0 0 0-15,2 0 1 0,-2 0-2 0,2 0 1 0,-3 0 1 16,3 0-1-16,0 0 0 0,-1 0-1 0,-1 0 0 0,2 0 1 0,-1 0 0 15,1 0-1-15,0 0 0 0,0 0 0 0,-3 0-1 0,3 0-1 16,0 0 1-16,0 0 0 0,-1 0 0 0,1 0-1 0,-2 0 0 16,1 0 1-16,0 0-1 0,-1 0 1 0,-1 0-1 0,3 0-1 0,-1 0 2 15,-2 0-1-15,1 0 1 0,-1 0-1 0,0 0 0 0,0 0 1 16,1 0-2-16,-4 0 1 0,3 0-2 0,-1 2 2 0,-1 1 0 0,0-3-1 16,1 0 0-16,1 0 0 0,-5 2 1 0,3-2-1 0,-1 0-1 15,0 2 1-15,1-1-1 0,-1-1 2 0,-1 0-1 0,1 0 1 0,2 2-2 16,-4-2 1-16,2 0-1 0,-2 0 3 0,2 0 2 0,-2 0 2 15,3 0 3-15,-1 0 3 0,1 0 2 0,-1 0 2 0,2 0 3 16,-1 0 2-16,0 0 1 0,2 0 1 0,0 0 1 0,0 0 0 16,1 0 3-16,1 0-2 0,1 0 0 0,0-2-3 0,0 2-2 0,3-1 0 15,-1-1-1-15,0 2-2 0,3-2 1 0,0 2-1 0,-1 0 1 0,1-3-2 16,2 1 1-16,1 2-2 0,0 0-2 0,0 0-4 0,0-2-3 16,0 1-8-16,1-1-5 0,-1 0-10 0,3-1-8 0,-1 1-12 15,0-1-13-15,1 0-15 0,0 0-18 0,0-1-20 0,2 2-23 0,-1-3-34 16,3 2-41-16,-1-3-85 0,2 2-110 0,-1-2-85 0,0-1-73 15,1-1-33-15,0-1-13 0,0-1-1 0</inkml:trace>
  <inkml:trace contextRef="#ctx0" brushRef="#br0" timeOffset="140311.1268">15060 10033 237 0,'0'0'562'16,"-2"0"3"-16,1 0 1 0,-1 0-75 0,2 0-117 0,0 2-97 0,-3-2-91 16,3 1-54-16,-2 1-33 0,2-2-21 0,-1 2-13 0,-1 1-12 15,1-3-12-15,-3 4-10 0,2-1-5 0,0 2-4 0,-1 0-1 0,0-2-2 16,-1 3-2-16,1-1-5 0,2 1-6 0,-1 1-13 0,0-1-14 16,-1 0-19-16,3 3-18 0,-1-2-22 0,1 1-21 0,0 0-31 15,0-1-35-15,0 1-61 0,0-1-77 0,1 2-89 0,1-3-96 0,-1 0-46 16,3 1-20-16,-3-3-6 0</inkml:trace>
  <inkml:trace contextRef="#ctx0" brushRef="#br0" timeOffset="141156.7319">16113 9414 211 0,'0'-3'497'0,"0"1"-13"0,0-1-23 0,1 0-74 16,-1 1-96-16,2 0-70 0,-1-1-51 0,-1 0-30 0,2 0-18 0,0 1-10 15,-2-1-8-15,1 0-4 0,-1 1-3 0,0-1-2 0,0-1-2 16,2 3-2-16,-2-3-1 0,0 1-2 0,0 3-4 0,0-2 1 16,0-1-1-16,0 1-1 0,0 0 0 0,0 2 1 0,0-3 0 0,0 1 2 15,0 0 0-15,0 1 2 0,0 1 0 0,-2-2-1 0,2 2 1 16,0-2-2-16,0 2-2 0,0 0-2 0,-1 0-4 0,1 0-3 16,0 0-3-16,0 0-3 0,-2-1-4 0,2 1-4 0,0 0-5 0,0 0-4 15,0 0-4-15,0 0-2 0,0 0-3 0,0 0-4 0,0 0-3 16,0 0-1-16,0 0-1 0,0 0-1 0,0 0-2 0,0 0 0 0,0 0-2 15,0 0-2-15,0 0-4 0,0-2-1 0,0 1-4 0,2 0-1 16,-1 1-4-16,-1-3 0 0,2 3-3 0,-1-2-2 0,-1 1-3 16,2-1 0-16,-2 1-3 0,0-1-1 0,2 0 0 0,-1 1-2 0,-1 0 0 15,0-2 0-15,2 1 1 0,1 1-1 0,-3-1 0 0,0-1-2 16,1 2 1-16,-1-1 1 0,2-1 0 0,-1 2 0 0,-1 0 1 0,0-1-1 16,0-1-1-16,2 1 1 0,-2 1 0 0,0 1 0 0,2-2 1 0,-2 2-1 15,0 0 0-15,0 0 0 0,0 0 0 0,0 0-2 16,0 0 2-16,0 0-1 0,0 0-1 0,0 0-1 0,0 0 1 0,0 0-3 15,0 0-1-15,0 0-2 0,0 0-2 0,0 0 0 0,0 0 2 16,0 2 2-16,0 1 5 0,0 2 4 0,0-2 4 0,0 4 2 0,0-1 3 16,0 3 2-16,0 0 4 0,1 1 4 0,-1 4 2 0,0 0 4 15,0 0 4-15,2 3-1 0,-2-1-1 0,0 3-2 0,0 3-2 0,0-1-4 16,0-1-3-16,0 4-3 0,0-3-2 0,0 2-1 0,0 3-3 16,0-2-3-16,0 0 0 0,-2-2-1 0,2 2-2 0,0-2-1 15,-1 0 0-15,1 0 1 0,0-1-2 0,0-1-1 0,0-1 1 0,0-1-1 16,0 0 1-16,0 0-1 0,0-2 0 0,0 0 0 0,0-1 1 15,0-2 0-15,0-1 0 0,0 0 1 0,1-2-1 0,-1 0 0 0,2-1 1 16,-1-2-1-16,-1 0-2 0,2-2-7 0,-2 1-8 0,2-3-12 16,-1 0-14-16,-1-2-19 0,2 3-19 0,-1-4-24 0,-1 0-27 15,2 0-30-15,0 0-33 0,-1-4-36 0,-1 3-42 0,2-2-76 0,0 0-93 16,-2-1-100-16,0-1-105 0,-2 1-45 0,0-1-13 0,1 1 1 16,-3-1 11-16</inkml:trace>
  <inkml:trace contextRef="#ctx0" brushRef="#br0" timeOffset="142273.2112">15622 9556 315 0,'0'-3'509'0,"0"1"8"0,0 0-51 0,0-1-76 0,0 1-76 16,0 1-74-16,0-1-42 0,0 1-26 0,0-1-14 0,0 2-10 15,0 0-8-15,0 0-10 0,0 0-8 0,0 0-7 0,0 0-8 0,0 0-8 16,0 0-8-16,0 0-8 0,0 0-9 0,0 0-7 0,0 0-8 16,0 0-5-16,-1 2-3 0,-1-1-1 0,0 2 1 0,0-1 1 0,0 2 1 15,-1 1 1-15,2-1 1 0,-3 3 1 0,0 0 0 0,0 1 1 16,-1 1 1-16,0 1 2 0,-2 0-2 0,2 1-2 0,-1 2-4 15,-1-1-6-15,0 0-5 0,1 2-5 0,-3-1-7 0,1 1-5 0,1-1-5 16,0 1-3-16,-1 0-5 0,2-1-2 0,-3-3-2 0,2 2-4 16,1-1-1-16,1-3-1 0,0 1 0 0,2 1 1 0,-1-3-1 15,1 0 0-15,1-2-2 0,0-2-4 0,2 2-5 0,0-2-7 0,0-2-10 16,0 1-11-16,2-2-14 0,1-2-12 0,2 1-12 0,-2-2-12 16,2-2-13-16,-1 1-14 0,1-2-13 0,3-1-15 0,1-1-14 0,-1-1-11 15,0-2-11-15,2 1-10 0,-4-1-6 0,5-2-3 0,-3 0-2 16,1-2 0-16,1 1 2 0,-2 0 3 0,3-1 10 0,-3-2 13 15,0 2 18-15,0 1 19 0,1-1 26 0,-1 1 28 0,0-1 29 0,-1 1 29 16,0 2 28-16,0 1 29 0,-3-1 29 0,1 1 29 0,2 3 23 16,-1-1 21-16,-3-1 16 0,2 3 15 0,-4 0 7 0,2 2 7 0,-1-1 1 15,1 1-2-15,-1 1-3 0,-1 1-4 0,1 0-4 0,0 0-5 16,-1 1-6-16,-1-1-8 0,3 1-6 0,-1 1-5 0,-2 1-8 16,1-1-6-16,-1 1-8 0,0 0-8 0,0 0-7 0,0 0-8 0,0 0-5 15,0 0-6-15,0 0 2 0,0 1 0 0,2 0 2 0,-1 1-2 16,1 1-1-16,1 0-3 0,-1 0-3 0,1 0-2 0,0 1-2 0,1 1 0 15,-1 0 2-15,3 0 0 0,-3 2-2 0,0 1-2 0,3-1-6 16,-1 0-9-16,0 3-6 0,3-2-5 0,-2 3-5 0,1-1-4 16,-1 0-3-16,0 2-3 0,3 0-4 0,0 1-4 0,-1 0-3 15,-2-1-3-15,3 1-3 0,-1-1-2 0,2 4-2 0,-1-3-1 0,-1 1-2 16,0-1-4-16,-2-1 0 0,4 2-2 0,-4 0-1 0,2-3 0 0,-1 2-1 16,0-2 0-16,-1 0-1 0,-1-1 2 0,2 0-1 0,-2 0 0 15,-1-3 0-15,-1-1-1 0,0 2 1 0,0-4 2 0,-1 2 1 0,1-3 1 16,-3 1 2-16,2-1 2 0,-2-1 2 0,0 0 2 0,0-1 2 15,0 1 3-15,-2-2 2 0,2 0 2 0,-3 2 2 0,1-2-1 16,-1 0 1-16,0 0-2 0,-3 0-1 0,1 0-2 0,0-2-3 0,-1 2-1 16,0 0-4-16,-3-2-2 0,0 2-3 0,0 0-2 0,-4 0-3 15,2 0-2-15,0 0-2 0,-5 0 0 0,3 2-1 0,-4-2 2 0,1 2-1 16,-2 1-1-16,-1-1 2 0,-1 1 1 0,0 1-1 0,-2-1 0 16,1 1-1-16,-2 1 0 0,1-1-1 0,-2 0 0 0,3 2 1 0,-1-1-1 15,0-1 0-15,1 1 1 0,1-1-1 0,-1 1 2 0,2-3-2 16,0 3 0-16,2-2 2 0,1 1 1 0,1-1 0 0,2 1 1 15,1-1 2-15,-1-1 1 0,1-2 1 0,3 3 1 0,0-3-4 16,0 2-5-16,1-2-9 0,3 0-9 0,-2 0-17 0,4-2-17 0,0 2-26 16,-1-3-28-16,3 3-32 0,-1-4-32 0,2 1-37 0,0 1-42 15,0-3-53-15,3 3-58 0,2-3-123 0,-2 2-156 0,2 1-76 0,0-1-36 16,1 0-8-16,0 0 5 0,-1-1 15 0</inkml:trace>
  <inkml:trace contextRef="#ctx0" brushRef="#br0" timeOffset="143506.9275">15038 10505 39 0,'0'-3'539'15,"0"-2"9"-15,0 1 6 0,0 0-52 0,-2 1-82 0,2-2-93 16,-1 2-100-16,-1 1-52 0,-1-1-32 0,1-1-19 0,1 2-9 0,-1-1-9 15,1 1-10-15,-3 1-11 0,3-1-10 0,-1-1-7 16,1 3-8-16,-3-1-9 0,2 1-5 0,-2-2-5 0,1 2-5 0,0 0-3 16,0 0-3-16,0 2-2 0,-1-2-1 0,-1 1-1 0,2 2-1 15,-3 0 1-15,0-1 3 0,1 2 3 0,-1 1 4 0,-1-2 3 0,1 4 1 16,-2 0 2-16,2 1-1 0,-1-1 1 0,-2 3-3 0,1-1 0 16,2 1-3-16,-1 0-4 0,3 1 0 0,-4 2-4 0,3-1-4 0,-1 1-4 15,1-1-2-15,2 0-4 0,0 1-1 0,0 0-2 0,1-1-1 0,1 1 0 16,1-1-1-16,1 0 0 0,1-3 0 0,1 3 0 15,0 0-1-15,0-2 0 0,2-2-1 0,0-1 0 0,0-1-1 0,-1 0 1 16,2 0 0-16,1-1 0 0,-1-4-1 0,1 1 1 0,-1-2-1 0,5 0-2 16,-3 0-2-16,1-3 1 0,0-1-1 0,1-1 0 0,1-3 0 15,0 1 1-15,-1-1-2 0,-1-3-1 0,2 2-1 0,-1-4 0 16,-2 3-2-16,1-4 1 0,-3 1 0 0,2 2 1 0,-3-6 0 16,-2 4 2-16,-1 0 0 0,1-1 0 0,-3 1 1 0,0 0 0 0,-1-1 1 15,-1 2-1-15,-1 0 0 0,-2 1-1 0,2 1-1 0,-4 2-1 16,3-2 0-16,-2 0-1 0,-1 5-2 0,2-2-3 0,-1 2-7 0,0 0-11 15,-2 1-13-15,3 2-16 0,0-1-18 0,1 3-22 0,-3 0-23 16,4 0-27-16,-3 3-29 0,4-1-52 0,-1 2-65 0,2 1-107 16,-1-2-128-16,2 6-67 0,0-4-34 0,0 5-10 0,0-3 1 0,2 2 10 15</inkml:trace>
  <inkml:trace contextRef="#ctx0" brushRef="#br0" timeOffset="144140.1288">16037 10435 176 0,'0'-5'494'0,"0"2"6"0,0-2-53 0,0 1-80 0,2 0-80 15,-1 1-78-15,-1 0-45 0,2 0-25 0,0-1-17 0,-2 2-9 16,2 1-6-16,-2-1-5 0,2 0-3 0,-1 1-2 0,-1-1-3 0,2 2 1 16,-2 0-2-16,0 0 0 0,0 0-1 0,0 0 0 0,0 0 0 15,0 0-1-15,0 0 1 0,0 0-1 0,0 0 1 0,0 0-1 16,0 0-1-16,0 0 0 0,0 0-2 0,0 0-2 0,0 0-1 0,0 0-2 15,0 0-3-15,0 0-5 0,0 0-4 0,0 0-4 0,-2 0-7 16,2 2-3-16,-1-1-1 0,1 3 2 0,-2-3 1 0,2 1 0 0,0 3 1 16,0 0 0-16,-2-1 0 0,2 3 1 0,0-1 0 0,0 1 0 15,0-1 2-15,0 3 2 0,0 0 1 0,-2 1 2 0,0 1-5 16,2 2-6-16,-1-1-6 0,-1 2-5 0,2-2-4 0,-2 3-5 0,2 0-4 16,-1-1-2-16,-1 2-3 0,2-1-3 0,0 0-4 0,0 0-3 15,0 1-2-15,0-2-3 0,0 0 0 0,0-1-2 0,0-1-2 0,0 1-2 16,0-1-2-16,2-1 1 0,-1-2 0 0,-1 0-2 0,2-1 2 15,-2-2-1-15,2-1-1 0,-1 0-5 0,-1 0-11 0,4-3-12 0,-2 1-28 16,0-3-35-16,-1 0-40 0,3-3-42 0,-1 2-70 0,0-5-86 16,0-1-137-16,0-1-161 0,-1-1-86 0,0-1-46 0,-1-2-22 0,-1 0-12 15,-3-2 0-15,1 1 3 0</inkml:trace>
  <inkml:trace contextRef="#ctx0" brushRef="#br0" timeOffset="147657.4557">16748 9538 525 0,'2'-7'580'15,"-2"1"12"-15,0-1 11 0,0 0-73 0,0 2-115 0,0 0-93 16,0 0-85-16,0 0-43 0,0 0-25 0,0 3-15 0,0-1-9 0,0 0-10 16,0 0-10-16,0 2-12 0,0-2-10 0,0 3-12 0,0 0-11 15,0 0-13-15,0 0-11 0,0 0-9 0,0 0-10 0,0 0-9 0,0 0-8 16,0 0-5-16,0 0-5 0,0 0-2 0,0 1-2 0,0 2 2 16,0 0 1-16,0 3 3 0,0-1 1 0,0 2 3 0,0 0 2 15,0 1 1-15,0 3 2 0,0-1 3 0,0 1 1 0,0-1-1 0,0 3 1 16,-2 2-2-16,2-3-3 0,0 2-3 0,-2 1-4 0,2 0-1 15,0-1-3-15,0 0-3 0,-1 3-1 0,-1-3-3 0,2 1-2 0,-3-2-4 16,2 3-8-16,-1-3-6 0,2 0-8 0,-1 1-11 0,-1-3-11 16,0 1-15-16,1 0-14 0,-1 0-16 0,1-2-17 0,-3-1-22 15,1 0-21-15,0-2-25 0,0 0-25 0,1 0-31 0,-1 0-34 0,0-2-66 16,2-3-82-16,-1 1-79 0,2-3-76 0,0 0-31 0,0 0-7 16,0-3 3-16</inkml:trace>
  <inkml:trace contextRef="#ctx0" brushRef="#br0" timeOffset="147957.0985">16767 9511 292 0,'0'-8'618'15,"2"3"13"-15,0-3 9 0,-2 2 8 0,2 0-89 0,-2 2-139 16,2-1-100-16,-1 1-78 0,3-1-49 0,-3 1-36 0,1 1-24 0,1-2-21 16,0 0-18-16,2 2-18 0,0-1-15 0,2-1-14 0,-2 2-10 15,3-1-10-15,0 1-8 0,3-2-7 0,-1 3-7 0,-1-1-2 0,4 1-3 16,0 1-2-16,-4-1 1 0,4 2 0 0,-4 0 0 0,3 2-1 15,-2-1 0-15,-2 1-1 0,0 3 2 0,1-2 2 0,-2 4 0 0,-2-2 2 16,-1 4 0-16,-2-2 2 0,1 2 0 0,-3 1 2 0,0 0 0 16,0 0 1-16,-3 2 2 0,0 0 2 0,-2 0 2 0,-1 1 1 15,-2-1 0-15,-2 0 0 0,2 0-1 0,-3-2 0 0,-1 2-1 0,1 1 0 16,-2-3-2-16,2 0 0 0,-2 0-6 0,-1-2-9 0,4 1-10 16,-1-2-15-16,-1-2-14 0,2 2-17 0,0-1-19 0,1-3-20 0,0 1-26 15,1-1-29-15,0-1-42 0,2-1-49 0,1 1-93 0,0-2-118 16,0-2-84-16,2 2-68 0,-3-3-27 0,5 2-9 0,-1-3 4 0</inkml:trace>
  <inkml:trace contextRef="#ctx0" brushRef="#br0" timeOffset="148291.741">17099 9697 464 0,'3'-3'621'0,"2"2"11"0,-4-2 11 0,2 1-36 0,-1-1-55 15,0 1-110-15,-1 1-133 0,3 0-74 0,-3-2-45 0,1 3-23 16,-1-1-15-16,-1-1-14 0,2 2-12 0,-2 0-10 0,0 0-10 0,0 0-10 16,0 0-9-16,0 0-8 0,0 0-9 0,0 0-10 0,0 0-7 15,0 0-4-15,0 0-7 0,0 0 1 0,0 0 2 0,0 2 1 16,0-1 4-16,0 2 0 0,0-1 2 0,0 2 1 0,0 0 1 0,0-1 0 15,0 2 0-15,0-1 0 0,0 1-1 0,0-1 0 0,0 2 0 16,-2 0-6-16,2 1-7 0,0 0-6 0,-1-2-6 0,-1 4-5 0,2-3-5 16,-1 2-4-16,1 0-1 0,-2-1-5 0,0 1-4 0,2-1-10 15,-3 0-12-15,1 1-21 0,1-1-24 0,-1 0-29 0,1 0-31 16,-2-1-37-16,1 2-38 0,1-3-49 0,1 3-53 0,0-2-132 0,0 0-170 16,1-1-92-16,-1 2-52 0,2-2-20 0,1 0-5 0,-2-1 10 15,2-1 17-15</inkml:trace>
  <inkml:trace contextRef="#ctx0" brushRef="#br0" timeOffset="149273.3792">17942 9160 60 0,'0'-2'402'0,"0"2"-43"15,0 0-37-15,0 0-36 0,0 0-36 0,0 0-37 0,0 0-32 16,0 0-29-16,0 0-22 0,0 0-16 0,0 0-14 0,0 0-9 0,0 0-8 15,0 0-5-15,0 2-6 0,-4-2-3 0,4 0-5 0,0 2-2 16,0-1-4-16,0-1-2 0,-1 2-2 0,1-1-2 0,0-1-2 16,0 2-4-16,0-1 0 0,0 1-1 0,0-1-2 0,0 1-3 0,0-1-2 15,0 0-2-15,0 1-1 0,0 0-1 0,0-1-2 0,0 2-2 16,0-1-2-16,0-2-2 0,0 3 0 0,0-1-1 0,0 0-1 16,0-1 0-16,0 3 0 0,0-3-1 0,0 1 2 0,0 0 2 0,0 1 0 15,0-1 1-15,0 1 1 0,0 1 3 0,0-1 3 0,0 1 4 16,0 2 4-16,0-2 2 0,1 2 4 0,-1 0 3 0,4 0 4 0,-4 2 5 15,1-1 3-15,-1 2 4 0,2 0 3 0,-1 1 4 0,-1 3 4 16,2 0 3-16,0-1 1 0,-2 5 0 0,1-2-1 0,-1 3-1 16,2 0-3-16,-2 2-4 0,0 1-3 0,0 1-4 0,0 0-6 0,0 0-4 15,0 3-6-15,0-1-4 0,0 2-6 0,0-1-6 0,1-1-3 16,-1 2-3-16,3-1-2 0,-3-3-1 0,2 1-3 0,-1 3-1 0,-1-4-2 16,2 0-1-16,-1 0-2 0,1 0-1 0,0-3-2 0,-1 3 0 0,3-3-3 15,-3-1-1-15,1-2-3 0,-1 1-1 0,3 0-3 0,-3 0-1 16,1-6 0-16,2 2 0 0,-2-3-1 0,-1 2-1 0,3-3 1 15,-3 1 0-15,1 0 1 0,-1-4 0 0,-1 0 1 0,2 0-1 16,0-1-4-16,-2-1-5 0,1-2-9 0,-1 0-12 0,0 1-18 0,0-3-20 16,0 0-26-16,0 0-26 0,0 0-39 0,0 0-45 0,0 0-86 15,0 0-106-15,-5 0-118 0,2-1-119 0,-2-1-59 0,-4 1-27 16,4 0-7-16,-3-1 2 0,0-1 8 0</inkml:trace>
  <inkml:trace contextRef="#ctx0" brushRef="#br0" timeOffset="150391.8269">18066 10464 545 0,'-1'-3'565'0,"1"1"8"0,0-1 5 0,0 2-85 0,0-1-131 16,0 0-93-16,0 2-74 0,0-2-40 0,0 2-28 0,0 0-16 0,1-2-11 16,-1 2-12-16,0-1-13 0,0 1-11 0,0 0-11 0,0 0-9 15,0 0-7-15,0 0-7 0,0 0-9 0,0 0-5 0,0 0-5 0,0 0-2 16,0 1-1-16,-1 1 1 0,-1-1 3 0,1 0 2 0,-1 3 1 16,-1 0 2-16,0-1 2 0,-1 2 2 0,-1 1 1 0,0 1 3 15,-2 1 1-15,1-1 0 0,-1 3 1 0,-2-2 0 0,3 3-3 0,-2-1-2 16,0 0-4-16,-1 2-4 0,1 0-1 0,-2 0-3 0,-1-1 0 15,3 1-1-15,0-1-1 0,0 1 1 0,-1 0 1 0,3-2 1 16,-3 2 2-16,5-4 1 0,-5 1 2 0,4-2 2 0,0-1 0 0,0 0 1 16,2-1 1-16,0 0 3 0,-1 0 1 0,2-2 1 0,0 1 4 15,2-4 0-15,0 4 1 0,0-4 2 0,0 0 0 0,0 0 1 0,0 0 1 16,2 0-1-16,0 0 2 0,2 0-1 0,-3 0-4 0,2-1-1 16,-1-2-6-16,1 3-4 0,2 0-4 0,-2-3-4 0,2 3-4 0,3-2-6 15,-4 0-7-15,1 1-5 0,3-1-6 0,-1 0-4 0,2 1-7 16,1-1-5-16,-2 0-4 0,2 2-5 0,0-2-5 0,0 2-7 15,4-1-5-15,-3-3-9 0,1 3-6 0,3 0-6 0,-2-2-7 0,0 1-5 16,0 1-8-16,4-1-7 0,-4-1-9 0,3 2-8 0,-2-1-8 16,0 1-9-16,-1-2-10 0,1 1-11 0,-1 1-12 0,-2-1-16 0,2-1-19 15,-4 2-32-15,1-1-39 0,-1-1-36 0,-3 3-32 0,1-3-47 16,-1 1-54-16,0 0-27 0,-3 1-13 0</inkml:trace>
  <inkml:trace contextRef="#ctx0" brushRef="#br0" timeOffset="150762.1571">18202 10572 185 0,'-2'-4'423'0,"-2"0"-31"0,3 1-42 16,-1 0-42-16,0-2-40 0,1 3-37 0,-1-1-33 0,2-1-24 15,-1 2-20-15,1-1-14 0,0 1-7 0,0-1-5 0,0 0-2 0,0 2-1 16,0-1-1-16,0 0-1 0,0 0-3 0,0 0-3 0,0 1-2 16,0 1-3-16,1-2-2 0,-1 2 0 0,0 0-2 0,0 0-3 0,0 0-3 15,0 0-5-15,0 0-2 0,0 0-5 0,0 0-5 0,0 0-4 16,0 0-4-16,0 0-5 0,0 0-6 0,0 0-6 0,0 0-7 15,0 0-6-15,0 0-8 0,0 0-4 0,0 0-5 0,0 0-3 0,0 2-3 16,0 1 0-16,0-1-2 0,0 2 1 0,0-1 1 0,0 1 1 16,0 1 4-16,0-1 1 0,0 1 4 0,0 2 2 0,0-1 3 0,0 2 2 15,0 0 0-15,0-1 0 0,0 2-2 0,2 0-2 0,-2 0-1 16,1 0-3-16,-1 1-3 0,0 0-3 0,0 2-2 0,0 1-4 16,0-1-2-16,0 0-2 0,0 1-2 0,0 0-2 0,0-1-1 0,0 2-3 15,0 0-3-15,0-3 0 0,0 3-1 0,0-1-2 0,0 1-1 16,0-5 0-16,0 3 1 0,-1-1-1 0,1-2-1 0,0 4 0 0,0-4 1 15,0 0 1-15,-2 0-1 0,2-1 0 0,0-1 0 0,0-1 1 16,0 0-3-16,0 0-9 0,0-2-13 0,0 1-17 0,0-2-21 0,0 0-24 16,0 1-26-16,0-4-37 0,0 3-40 0,0-3-96 0,0 0-121 15,0 0-117-15,0 0-114 0,0 0-59 0,-1-3-30 0,-3-1-8 0,1 1 1 16,0-3 8-16</inkml:trace>
  <inkml:trace contextRef="#ctx0" brushRef="#br0" timeOffset="153490.2522">18855 9360 369 0,'0'-4'570'0,"0"1"9"0,0-2 9 0,0 1-74 15,-1 0-115-15,1 0-96 0,-2 2-91 0,0-1-47 0,2 2-28 0,-1-1-16 16,-1 0-7-16,1 0-11 0,1 2-11 0,-2-2-11 0,0 1-11 16,-1 1-7-16,1 0-9 0,0 1-5 0,-1 1-8 0,-1-1-5 15,0 2-5-15,0 0-4 0,0 2-1 0,-3 0-2 0,0 3 2 0,-1-1 0 16,-1 2 2-16,-3 3 2 0,4-1-1 0,-2 1 1 0,-2 2 1 15,1 0-1-15,0 1-1 0,-2 0-2 0,2 2-1 0,-3-1-1 0,1 3-3 16,4-1-3-16,-5-2-2 0,2 2-2 0,1-2-3 0,0-1-2 0,0 0-1 16,3 1-2-16,-1-3-1 0,3-1-2 0,-3-1 0 15,5 1-2-15,-4-3-1 0,3-2-4 0,2-1-6 0,1 0-7 0,2-1-8 16,-1-1-7-16,1-1-10 0,1 0-8 0,-1-2-11 0,2 1-11 16,1-2-11-16,1-2-11 0,0 1-10 0,2-2-8 0,-1 0-9 0,2-3-6 15,-3 2-5-15,4-4 0 0,0 0-2 0,2 0-1 0,-2-2-1 16,-1 1 0-16,1-4 0 0,0 1 2 0,0-1 5 0,3-2 3 15,-3 0 6-15,0 0 5 0,0-2 8 0,1 2 9 0,-1-3 10 0,0 1 10 16,1 0 12-16,-1 0 15 0,0 1 16 0,2 0 18 0,-1 0 18 16,-1 3 17-16,-1 1 16 0,-1 0 16 0,3 0 14 0,-2 2 12 0,-1 1 12 15,-1 2 10-15,1-1 10 0,-3 3 7 0,2-1 6 0,-2 1 3 16,0 1 1-16,1 2-1 0,-3-1-2 0,2 0-4 0,1 2-4 0,-3-1-6 16,-1 0-6-16,2 1-7 0,-2 1-7 0,0 0-7 0,0 0-6 15,0 0-1-15,2 0-3 0,0 1 0 0,0 1 0 0,-1 0 1 0,3-1-1 16,-3 2 1-16,2 0 0 0,1 2 0 0,-3-3 0 0,2 3 0 15,2 0 2-15,-1 2-2 0,1-1-2 0,0 1-6 0,-2 2-8 16,2-2-5-16,0 2-7 0,3 0-6 0,-4 0-5 0,1 1-4 16,2 0-4-16,-1 2-3 0,2 0-3 0,-2 1-3 0,0-1-1 0,1 0-3 15,-1-1 0-15,2 4-2 0,-2-3-1 0,2 2-1 0,-3 0-1 0,2-1 0 16,0 1-2-16,-1-2 0 0,1 0-1 0,-2 1-2 0,0-2 0 16,0 1 0-16,0-1-3 0,-1 1-2 0,0-3 1 0,0 1-1 15,-1 0-1-15,0-1-2 0,-1-2 2 0,0 1-2 0,1-1 0 0,-3 0-1 16,2-2 0-16,-2 2 1 0,0-2-1 0,0-2 1 0,0 2 0 15,0 0 1-15,0-2 0 0,-2-1 2 0,2 0 1 0,-3 1 3 0,1-1 3 16,0-1 0-16,-1 1 4 0,0-1 1 0,-1-1 0 0,0 2 3 16,-3-2 0-16,0 1 1 0,-1 1 0 0,-4-2 1 0,2 1 1 0,-2 0 1 15,-2-1 1-15,-2 2 1 0,0 1-1 0,-3-1 0 0,1-1 1 16,-2 2 0-16,0-1 1 0,0-1 2 0,-3 0 1 0,1 2 1 0,-1-1 1 16,-1 0 1-16,1-1-1 0,1 1 0 0,0 0-2 0,0 1-2 15,3-1-2-15,2 0-1 0,-1-1-2 0,4 1-3 0,1 0-1 16,0-2-2-16,3 3-1 0,2-3-6 0,0 0-6 0,4 2-13 15,-1-2-14-15,1 0-21 0,1 0-20 0,3 0-24 0,0 0-25 0,0 0-29 16,3-2-34-16,1 2-44 0,1 0-53 0,4-3-125 0,-3 1-161 0,4 0-84 16,2-1-45-16,-1 1-16 0,1-3-1 0,1 2 8 0</inkml:trace>
  <inkml:trace contextRef="#ctx0" brushRef="#br0" timeOffset="154464.4689">19742 9144 229 0,'0'0'466'0,"0"0"-43"0,-2-1-67 0,2 1-62 0,0 0-63 15,0-3-43-15,0 3-31 0,0 0-16 0,0 0-13 0,0 0-7 0,-1 0-5 16,1 0-4-16,0 0-5 0,0 0-3 0,0 0-1 0,0 0-3 16,0 0-4-16,0 0-3 0,0 0-3 0,0 0-5 0,0 0-3 15,0 0-3-15,0 0-2 0,0 0-3 0,0 0-3 0,0 0-3 16,0 0-1-16,0 0-4 0,0 0-5 0,0 0-2 0,0 0-3 0,0 0-3 15,0 0-3-15,0 0-4 0,0 0-3 0,0 0-4 0,0 0-2 0,0 0-5 16,-2 0-3-16,2 0-3 0,0 0-4 0,0 0-3 0,0 0-4 16,-1 0-2-16,1 0-2 0,0 0-2 0,0 0-2 0,0 0-1 15,0 0-1-15,0 0-1 0,0 0-1 0,0 0-1 0,0 0-1 0,0 0 1 16,0 0 0-16,-2 3 0 0,2-3 0 0,0 0 0 0,0 0 0 16,0 0 0-16,0 0 1 0,0 0 0 0,0 0 1 0,0 0-1 0,0 0 1 15,-2 0 0-15,2 0 0 0,0 0 1 0,0 0 1 0,0 0-1 16,0 0 0-16,0 0 1 0,0 0 1 0,0 0 0 0,-1 0 1 15,1 0-1-15,0 0 1 0,0 0-1 0,0 0 2 0,0 0-2 0,0 0 0 16,0 0-1-16,-2 0 1 0,1 0-2 0,-1 0-1 0,0 0-3 16,2 0-4-16,-1 0-3 0,-1 0-3 0,2-3-5 0,0 3-3 0,-1 0-5 15,1 0-6-15,0 0-6 0,-2-2-7 0,2 2-8 0,-3 0-10 16,2-2-9-16,1 2-11 0,-2-1-11 0,2 1-8 0,-2 0-10 16,2 0-12-16,-1 0-8 0,-1 0-10 0,1 0-8 0,-3 0-6 0,3 0-7 15,-1 0-7-15,1 0-9 0,-3 1-11 0,1 1-12 0,0 0-12 16,-1-2-10-16,0 4-7 0,3-1-1 0,-2 0 0 0,1 0 6 0,-1-1 10 15,1 0 9-15,1 1 10 0,-3 0 16 0,3-1 20 0,-1-1 27 16,2 2 33-16</inkml:trace>
  <inkml:trace contextRef="#ctx0" brushRef="#br0" timeOffset="155040.7849">19659 9171 3 0,'0'0'76'0,"0"0"34"16,0 0 28-16,0 0 21 0,0 0 15 0,0 0 12 0,0 0 8 15,0 0 8-15,0 0 2 0,-1-2-1 0,1 2-4 0,0 0-12 16,-2 0-15-16,2 0-15 0,0 0-14 0,0 0-11 0,0-1-10 0,0 1-7 16,0 0-6-16,0 0-3 0,0 0-1 0,0 0-2 0,0 0-3 15,0 0-2-15,0 0-2 0,0 0-4 0,0 0-2 0,0 0-1 0,0 0-2 16,0 0-2-16,0 0 1 0,0 0-2 0,0 0-1 0,0 0 0 15,0 0-2-15,0 0-1 0,0 0-2 0,0 0-3 0,0 0-2 16,0 0-3-16,0 0-3 0,0 0-7 0,0 0-3 0,0 0-7 0,0 0-4 16,0 0-5-16,0 0-5 0,0 1-5 0,0-1-5 0,2 0-3 15,-2 0-5-15,1 2-4 0,-1-2-2 0,0 0-2 0,2 1 0 0,-2 1 2 16,2-1 4-16,-1 0 2 0,-1 3 3 0,2-1 3 0,0 0 2 16,-2 1 3-16,1 0 4 0,-1 1 2 0,2 2 3 0,-1 0 1 15,1-2 3-15,-2 5 1 0,2-3-1 0,-2 2 0 0,0 0-2 0,0 2 0 16,0-1-2-16,0 1-2 0,0 2-2 0,0 1-2 0,0 0 0 0,0 1-3 15,0 0-3-15,0 2-1 0,-2 1 0 0,2 0-3 0,-2 1-2 16,1 0-2-16,-1 0-1 0,2 1-2 0,0 0-2 0,-1 1 0 16,1-2-2-16,0 1-1 0,-2 0-2 0,2 0 1 0,-2-1 1 15,2 0 0-15,0 0-1 0,-1 0 1 0,1-1 2 0,-2-2-1 0,2 3-1 16,0-2 0-16,0-1 1 0,0-1-1 0,0 0 1 0,0 0-1 16,0 0 0-16,0-2-1 0,0-1-1 0,0 1-2 0,0-1 0 0,0 0-1 15,0 1-2-15,0-3 0 0,0 1 0 0,0-1-2 0,0 0-1 16,0 2-1-16,0-3-1 0,0 1 1 0,0 0-1 0,0-2 0 15,0 0 0-15,0 0-1 0,0 1 1 0,0-1 0 0,0 1-2 0,0-1 1 16,0 2 0-16,0-3 0 0,0 1 1 0,0-1 1 0,0 1 1 16,0-1 1-16,-2 1-1 0,2 0 1 0,-1-1 0 0,-1 2 2 0,2-1-1 15,-2-1 1-15,2 0 2 0,-2-1-1 0,0 0 2 0,2 2-2 16,-1-3 2-16,-1 2-1 0,2 0-1 0,0-2-1 0,0 0 1 0,0 2-1 16,0-1 1-16,0-2-1 0,0-1 0 0,0 2 1 0,0-2-2 15,0 1 0-15,-1 1-1 0,1-4 2 0,0 2-2 0,0 0 1 0,0 0 0 16,0 0 0-16,0 0 0 0,0 0 0 0,0-1 0 0,0-2 0 15,0 5-1-15,0-5 1 0,0 2-1 0,0 1 1 0,0-1 0 16,0-2 0-16,0 2 1 0,0-2-1 0,0 0 0 0,0 0 0 0,0 0 2 16,0 0-1-16,0 0-1 0,0 0-3 0,0 0-3 0,0 0-9 15,0 0-10-15,0 0-18 0,0 0-19 0,0 0-25 0,-2 0-26 0,0 0-35 16,1 0-41-16,-1-2-64 0,0-1-74 0,-1-1-131 0,2-1-155 16,-1 2-77-16,-3-1-40 0,3-1-13 0,-3 0-4 0,2 1 9 15</inkml:trace>
  <inkml:trace contextRef="#ctx0" brushRef="#br0" timeOffset="157874.4745">19581 10611 217 0,'1'-2'566'0,"1"2"8"0,0-1 9 0,-2-1 6 16,0 2-97-16,0-1-146 0,0 1-89 0,0-2-58 0,0 0-31 0,1 2-21 15,-1-1-12-15,0 0-6 0,0 1-9 0,0 0-5 0,0 0-6 16,0 0-6-16,0 0-4 0,0 0-4 0,0 0-4 0,0 0-4 16,0 0-4-16,0 0-5 0,0 0-4 0,0 0-3 0,0 0-6 0,0 0-5 15,0 0-8-15,0 0-4 0,0 0-8 0,0 0-5 0,0 0-7 16,0 0-5-16,0 0-4 0,-1 1-5 0,1 0-3 0,-2 1-4 0,0 0-1 16,1 1-1-16,-1 0-3 0,0 0-1 0,1 1 0 0,-1 1 0 15,1 0 0-15,-3 2 0 0,3-2 2 0,-1 3 1 0,1-1 2 0,-4 1-2 16,4 0 1-16,-1 1-2 0,0-2 1 0,1 0-1 0,-1 0 0 15,2 2 1-15,-1-1-1 0,1-1 0 0,-2 0 0 0,0-1 0 16,2 0-1-16,-1 0 1 0,-1-1 0 0,2-1 1 0,-1-1 3 0,1 2 1 16,0-3 3-16,0 0 3 0,0 0 4 0,0-2 3 0,0 0 5 15,0 0 2-15,0 0 4 0,0 0 0 0,0 0 2 0,1 0 0 0,2 0-2 16,-1-2 0-16,0 0-4 0,1 0-2 0,0-1-4 0,0 1-2 16,2-2-7-16,-1 1-3 0,1-2-5 0,0 1-4 0,2 1-5 15,-3-2-1-15,4 2-3 0,-2-2 0 0,2 2-1 0,-1-2 0 0,0 1-1 16,3 0 0-16,-2 1 0 0,0 0 1 0,1 0-1 0,-1-1 1 15,0 4-2-15,0-2 2 0,1 1-1 0,-1 1 0 0,0-2 0 0,3 2 0 16,-3 0-1-16,-1 2-1 0,-1-2 1 0,3 1 0 0,-2 1-1 16,1 2-1-16,-2-1 0 0,2 2-1 0,-4 0 0 0,1 0 0 15,0 2 1-15,-2-2 0 0,2 3 2 0,-2-1 1 0,2 1 0 0,-4-1 0 16,1 1 1-16,-1 0 0 0,-1 1 2 0,0 1 2 0,-1 0 3 16,-1-4 4-16,1 3 4 0,-4-1 2 0,2-1 3 0,-2 1 3 0,0-1 1 15,1 2 3-15,-3-1 1 0,0-2 3 0,0 1 0 0,-2-1 3 16,1 0 0-16,-2 0 0 0,2-1-3 0,0-1-3 0,-1 1-6 15,1-3-10-15,0 2-14 0,0-1-19 0,1-3-19 0,-1 4-23 0,0-4-24 16,1 0-23-16,0 0-28 0,0 0-30 0,2-2-38 0,-1 0-41 16,1 0-80-16,-2-1-98 0,2-1-99 0,2-1-98 0,-2 1-42 0,1-2-12 15,1 0 4-15,2 0 13 0</inkml:trace>
  <inkml:trace contextRef="#ctx0" brushRef="#br0" timeOffset="158273.338">19629 10544 583 0,'0'-1'610'0,"0"0"10"15,0-2 8-15,0 1 6 0,0 1-111 0,0-1-172 0,0 2-94 0,0-1-56 16,2-1-30-16,0 2-14 0,-2-1-11 0,1 1-5 0,-1 0-6 15,0-2-6-15,0 2-4 0,2-2-4 0,-2 2-1 0,0 0-1 0,0 0-1 16,0 0-1-16,0 0-2 0,1 0-2 0,-1 0-1 0,0 0-2 16,0 0-3-16,0 0-3 0,0 0-3 0,0 0-7 0,0 0-4 15,0 0-7-15,0 0-6 0,0 0-7 0,0 0-9 0,0-1-7 0,2 0-6 16,-2 1-8-16,0 0-6 0,2-2-6 0,-1 2-5 0,3-1-5 16,-3 1-6-16,2 0-3 0,1-2-3 0,1 2-4 0,2-1-3 15,1-1 0-15,0 2-2 0,1-1 1 0,2-1 0 0,-1 2-3 0,4-1 1 16,-3-1-2-16,3 2-1 0,-1 0-2 0,-2 0-1 0,3-3-2 15,-2 1-3-15,0 2-2 0,-3 0-4 0,1-2-5 0,-1 2-8 0,1 0-7 16,-4 0-11-16,1 0-12 0,-1 0-20 0,-2-1-26 0,0 1-29 16,-1 0-34-16,-1 0-44 0,-2 0-50 0,0 0-100 0,0 0-123 0,-2 1-110 15,-3-1-101-15,0 2-48 0,-2 0-22 0,-1 1-6 0,-4-1 3 16,0 1 12-16</inkml:trace>
  <inkml:trace contextRef="#ctx0" brushRef="#br0" timeOffset="160007.5644">20584 9494 369 0,'0'-4'541'0,"0"0"10"0,0 1-37 16,0-2-59-16,0 2-89 0,0-1-101 0,-1 1-57 0,-1-2-32 16,2 2-18-16,-1-1-11 0,1 1-9 0,-2-2-9 0,0 2-9 0,2 1-9 15,0-1-9-15,-1-1-8 0,1 3-5 0,-2-3-7 0,2 4-4 16,0-3-5-16,0 3-5 0,-1-2-6 0,1 0-6 0,0 2-3 0,0 0-5 15,0 0-4-15,0 0-4 0,0 0-2 0,0 0-5 0,0 0-3 16,0 0-6-16,0 0-5 0,0 0-2 0,0 0-3 0,0 2 0 16,-2 0 3-16,0 1 1 0,2-1 1 0,-1 3 2 0,-2 0 1 0,3 0 3 15,-2 3 2-15,-1-1 2 0,2 1 3 0,-3 1 0 0,3 0 2 0,-1 1 1 16,2 2 0-16,-1 2-3 0,1-2-3 0,-2 1-4 16,0 1-2-16,2 0-3 0,-1 1-2 0,-1-1-3 0,2 0-4 0,-2 1-2 15,2-2-2-15,-1 3-2 0,-1-1 1 0,2-1-1 0,-1-2-2 16,1 1-2-16,-3 1-1 0,1 0-4 0,2-3-8 0,-1 2-6 0,-1-3-9 15,2 0-11-15,-1 0-11 0,1-1-14 0,-2-1-16 0,0-1-18 16,2 0-19-16,-1-1-19 0,-1 0-21 0,2-1-21 0,-1-3-21 0,1 3-21 16,-4-2-25-16,3 0-56 0,1-3-72 0,0 0-89 0,0 0-96 15,0 0-40-15,-2-3-14 0,0 0 3 0,-1 0 12 0</inkml:trace>
  <inkml:trace contextRef="#ctx0" brushRef="#br0" timeOffset="160323.7334">20564 9476 32 0,'0'-7'549'16,"3"-2"10"-16,-2 4 9 0,-1-3 7 0,4 1-98 0,-3 0-152 15,1 2-85-15,-1-2-54 0,3 1-31 0,-3 0-18 0,1 0-13 16,1 2-13-16,0-1-13 0,0 1-13 0,2-1-11 0,0 1-10 0,-1-2-9 16,1 3-8-16,2-1-7 0,-1-1-8 0,2 2-6 0,0-1-6 15,-2 1-3-15,4-1-4 0,0 3-3 0,-2-3-3 0,2 3-3 16,2-1-1-16,-2 2-1 0,1 0-2 0,2 2-2 0,0-1 1 0,-3 3-1 15,0 1 0-15,0-2 0 0,2 1-1 0,-2 1 1 0,-2 3 1 16,1 0 0-16,-3 1 2 0,1 0 0 0,-1 0 0 0,-3-1 3 0,1 4-1 16,-2-2 3-16,0 2 0 0,-2-2 3 0,-2 1 3 0,0-1 1 15,-2 0 3-15,-1 0 2 0,-1-1 2 0,0 1 0 0,-3 1 2 16,-1-4-1-16,0 2 2 0,-4-1-1 0,5-1-1 0,-4 0-1 0,0 2-5 16,0-4-8-16,0 2-13 0,0-2-17 0,-1 2-21 0,2-3-26 15,0 0-29-15,-1 1-38 0,2-1-44 0,1-1-97 0,0 1-125 0,2-2-94 16,-2 1-78-16,2 0-38 0,2-1-20 0,1-1-5 0,0-1 3 15</inkml:trace>
  <inkml:trace contextRef="#ctx0" brushRef="#br0" timeOffset="160807.086">20850 9691 343 0,'1'-1'661'0,"3"-1"10"16,-3-1 6-16,1 1 4 0,1 0 3 0,0-1-133 0,1 0-201 15,1 0-114-15,0-1-70 0,2-1-37 0,-1 2-22 0,2-1-21 0,1 1-16 16,1-2-17-16,0 1-16 0,-1 0-11 0,0 1-10 0,3 0-9 16,-2 0-5-16,0 2-7 0,0-1-3 0,-3 0-2 0,3 1-2 0,-4 1-1 15,1 0 0-15,0 1-2 0,-2-1 1 0,-2 2-1 0,0 1 0 16,1 0 1-16,-3 2 0 0,1-1 1 0,-2 2 1 0,0 1 3 15,-2-2 3-15,1 2 1 0,-3 3 2 0,1-3 1 0,-2 4 2 0,-1-2 0 16,-2 1 1-16,0 1 0 0,0-1 1 0,-1 1-1 0,1 0 1 16,-1 0 0-16,0-2-1 0,0 0 0 0,1 2-2 0,0-3 0 0,-1-1-1 15,1 2 0-15,2-3 0 0,-1 1 1 0,2-1 2 0,1-1 0 16,1-2 2-16,0 1 3 0,1-1 2 0,1 0 1 0,1-1 3 16,0-2 3-16,0 1 2 0,1-1 2 0,-1 2 2 0,3-2 2 15,-1 0 0-15,1 0 0 0,1 0-2 0,0-2-2 0,0 2-1 0,1-1-1 16,2-1-3-16,-1 1-3 0,2-1-1 0,-2-1-3 0,2 1-3 0,3 1-1 15,-3 0-4-15,0-2-2 0,2 1 0 0,-1 2 1 0,0-1-2 16,-1-1 2-16,2 2-1 0,-2-1-1 0,0-1 2 0,-2 2 0 0,5-1 1 16,-3-1 0-16,0 2-1 0,0-2 1 0,1 2 1 0,-1-1 0 15,-1 0 0-15,-1 0-2 0,1-1-5 0,-2 2-7 0,0-1-12 0,0-1-17 16,0 2-20-16,1-2-27 0,-3 1-33 0,2-1-53 0,-2 0-67 16,0-1-130-16,0 1-162 0,1 0-85 0,-3 1-44 0,-1 1-21 15,0 0-10-15,-1-4-1 0</inkml:trace>
  <inkml:trace contextRef="#ctx0" brushRef="#br0" timeOffset="163123.9244">21794 9153 289 0,'-2'-3'486'0,"0"0"-1"0,2 0-69 0,-1-1-105 15,1 2-73-15,0-1-59 0,0-1-32 0,0 4-15 0,0-3-7 16,0 1-3-16,-2 0-1 0,2 1-4 0,0-3-3 0,0 3-2 0,-2-1-4 15,2 2-3-15,0-1-2 0,0 1-4 0,0 0-4 0,0 0-2 16,0 0-6-16,0 0-4 0,0 0-6 0,0 0-5 0,0 0-7 16,0 0-6-16,0 0-7 0,0 0-6 0,0 0-7 0,0 0-6 0,0 0-6 15,0 0-6-15,0 0-4 0,0 0-3 0,0 1-1 0,0 2 2 0,0 1 0 16,-1-1 5-16,-1 2 2 0,2-1 4 0,-1 1 4 0,1 0 4 16,0 3 4-16,-3-1 5 0,1 2 4 0,2-2 4 0,0 3 3 0,0 2 1 15,-1-2 0-15,1 4-1 0,-2-1-2 0,2 1-1 0,0 1-2 16,0 2-3-16,0 0-2 0,0 1-3 0,0 2-2 0,0 0-2 15,0 1-2-15,0-1-1 0,0 2-1 0,-1-1 0 0,1 4 0 16,0-4-2-16,-2 3 2 0,0-1 1 0,2 0 0 0,-1 2 0 0,-1-1 0 16,2-3-1-16,-2 2-1 0,2 1 0 0,-3-1-2 0,2-1-1 15,-1 0-2-15,0 1-3 0,2-2-4 0,-1 1-1 0,-1-3-3 0,2 2-5 16,-1-3-2-16,1 1-1 0,0 0-1 0,0-2-1 0,0-2-2 16,0 0-2-16,0 1 1 0,0 0-1 0,1-3-1 0,-1-1 1 0,2 0 0 15,-1 1 1-15,3-4-1 0,-3 1 0 0,2 0 0 0,-1-4-3 16,0 2-3-16,-1-2-5 0,3 0-8 0,-3-2-9 0,1 0-11 15,-1 0-13-15,-1-3-16 0,2 1-18 0,1-2-22 0,-3 0-22 0,0 0-34 16,0 0-39-16,0 0-71 0,0 0-90 0,0 0-117 0,0-2-132 16,-3 1-64-16,1-3-28 0,-2 1-9 0,0 2-1 0,-2 0 9 15</inkml:trace>
  <inkml:trace contextRef="#ctx0" brushRef="#br0" timeOffset="168023.7698">21814 10551 559 0,'-2'-2'575'15,"2"-1"10"-15,-2 0 9 0,2 0-93 0,0 0-143 0,0 2-88 16,0-1-62-16,0 2-35 0,0-1-21 0,0 1-16 0,0 0-15 0,0 0-17 15,0 0-15-15,0 0-16 0,0 0-14 0,0 0-12 0,0 0-10 16,0 0-6-16,0 0-5 0,0 1-4 0,0-1-2 0,0 3-2 16,0-1 0-16,0-1-1 0,0 2-1 0,0 0 0 0,0 0 1 0,0-1 1 15,-2 2-2-15,0-1 2 0,2 0 0 0,-1-1-1 0,-1 0-2 16,1 1-2-16,1 1 1 0,-2-3-1 0,0 1 2 0,2 0 3 0,-1-1 3 16,-1-1 5-16,2 0 6 0,0 0 5 0,0 0 6 0,0 0 3 15,-1 0 0-15,-1 0 0 0,0-1 0 0,1-1-1 0,-3-1-1 0,3-1-2 16,-2 1-4-16,-2-1-2 0,2-1-5 0,2 0-5 0,-4 0-5 15,1-1-7-15,0 0-6 0,-1-2-3 0,2 3-1 0,-3-3-1 16,3 0 1-16,-2 0-1 0,1 0 2 0,1 0 0 0,0 1 2 0,0 1 1 16,0 0 1-16,-2 0 0 0,2 1 1 0,2 1 0 0,-1 1 0 15,0-1-1-15,2 1 0 0,-1 1-2 0,1 2-1 0,0 0-4 16,0-5-2-16,0 5-3 0,1 0-5 0,-1 0-2 0,2 0-1 0,0 0 0 16,-1 0 0-16,4 0 1 0,-1 0 1 0,-1 0 1 0,2 5 1 15,-2-5 2-15,2 2 0 0,0-1 2 0,3 2-1 0,0-1 0 0,-2-1-2 16,2 1-2-16,1 1-3 0,-1-2-5 0,2 0-2 0,0 3-3 15,0-4-4-15,2 1-2 0,-2-1-2 0,2 0-1 0,-3 0-3 16,2 0 1-16,-1-1 3 0,1 1 3 0,0-4 3 0,-2 3 2 0,3 0 5 16,-3-2 2-16,0 1 4 0,1-1 2 0,-1 0 4 0,-1 0 2 15,-1 0 5-15,1 1 2 0,-4-1 5 0,2 1 5 0,1-1 4 0,-4-1 5 16,0 4 5-16,0-3 4 0,1 1 3 0,-3 0 2 0,1 2 2 16,-1-1 2-16,-1-1 1 0,0 2-2 0,0 0-1 0,0 0-4 0,0 0-5 15,0 0-4-15,0 0-6 0,0 0-7 0,0 0-5 0,0 2-3 16,-1-1-4-16,-1 1-1 0,2 0-2 0,-1 1 1 0,1 1 1 15,-2 2 4-15,0 1 3 0,1-2 4 0,-1 1 6 0,1 3 6 0,-3-2 5 16,3 4 6-16,-1-1 4 0,-1 0 4 0,0 4 3 0,-2 0 2 16,2-1 3-16,0 1 2 0,-2 1 2 0,0 2 1 0,2-1 0 0,-2 2 0 15,-1-1-2-15,2 2-2 0,-3 0 0 0,2-1-1 0,0 1-1 16,-1 0-1-16,0 0-3 0,1-1-3 0,0 0-3 0,1-1-4 16,-3 1-4-16,1-2-4 0,3 1-5 0,-2-2-1 0,0 0-3 0,2-2-3 15,2 1-4-15,-3-2-3 0,1-1-3 0,2 0-2 0,-1 0 0 16,0-1-1-16,0-1-1 0,2-1 0 0,-2-2 0 0,0 0-6 0,2-2-5 15,0 1-7-15,0-2-8 0,0 1-11 0,0-1-11 0,0-1-15 16,0-1-14-16,0-1-23 0,0 0-26 0,0 0-25 0,2-1-24 0,0-1-26 16,-2-1-24-16,2-1-26 0,-2 2-27 0,2-3-37 0,0 0-41 15,-2-3-67-15,1 2-81 0,-1-1-71 0,0-1-69 0,0 0-20 16,0-1 2-16,0-1 15 0</inkml:trace>
  <inkml:trace contextRef="#ctx0" brushRef="#br0" timeOffset="168257.3164">21789 10750 264 0,'-4'-3'619'0,"1"0"14"0,2 0 16 0,-4 2-21 0,4-1-40 15,-1-1-99-15,2 3-131 0,-1-3-70 0,1 1-42 0,0 2-25 16,0 0-14-16,0 0-13 0,0-2-13 0,1 2-12 0,-1-1-13 0,2-1-11 16,-1 2-11-16,-1-2-12 0,2 2-13 0,1-1-11 0,-2 1-12 15,1 0-9-15,-1 0-11 0,3 0-7 0,-3 0-8 0,4 0-5 16,-2 0-5-16,4-1-5 0,0-2-5 0,0 3-4 0,2 0-4 0,1-3-7 15,2 3-8-15,1-2-16 0,1 0-19 0,2 1-30 0,1-3-35 16,1 1-43-16,2 1-47 0,-1-1-80 0,2-2-96 0,1 1-135 16,2 1-155-16,-2-2-81 0,-3 1-44 0,0-2-21 0,-3 1-10 0,-1-1 3 15,-2-1 8-15</inkml:trace>
  <inkml:trace contextRef="#ctx0" brushRef="#br0" timeOffset="169957.1058">22440 9388 499 0,'0'-3'572'0,"2"1"11"0,-2 1-29 16,0 0-51-16,0 1-98 0,0 0-119 0,0-1-69 0,0 1-43 15,0 0-25-15,-2-2-18 0,2 2-15 0,-1 0-15 0,-1 2-10 16,0-1-8-16,-1 0-10 0,0 2-8 0,-2 0-7 0,0 2-5 0,-1 1-3 15,2 0-5-15,-3 0-2 0,1 4-2 0,-2 0 1 0,-1-1-1 16,0 4 1-16,1-1-3 0,-1-1-3 0,0 3-4 0,-1-1-4 0,-1 2-3 16,2-1-4-16,-1 1-2 0,-1 0-2 0,0-1-3 0,1 0-2 15,1 2-2-15,0-3-2 0,-1 1-1 0,1-1-2 0,1-1 0 16,1 0-4-16,1-1-5 0,-1-1-5 0,2-2-6 0,0-1-5 0,2 1-7 16,-1-3-5-16,3 0-6 0,1-3-6 0,-2 3-4 0,2-3-9 15,0 0-9-15,0-2-7 0,2 0-7 0,1 0-4 0,0-4-4 0,0-1 0 16,2 2 0-16,3-4 2 0,-4 2 1 0,3-3 2 0,-1-1 1 15,3-3 1-15,-2 2 2 0,3-4 4 0,-2 0 5 0,1-2 6 16,-3 1 7-16,2-3 4 0,2 1 6 0,1-2 6 0,-3 1 7 0,0-1 8 16,-1 0 10-16,3 2 10 0,-2 0 13 0,0 1 12 0,-1-1 12 15,1 4 13-15,-3-1 14 0,3 1 11 0,-2 2 13 0,-1 1 8 0,-2 0 8 16,2 3 5-16,-2 2 2 0,1 0-1 0,-1 0-4 0,-2 1-2 16,3 1-1-16,-2 3-3 0,1-2 0 0,1 2-4 0,-1 2-4 15,0 1-4-15,0-1-4 0,1 3-3 0,0 2 1 0,0-4-1 0,1 6 2 16,0-2 1-16,0 2 3 0,2 1-3 0,-3-1-7 0,4 2-5 15,-2-1-6-15,-1 0-6 0,2 2-7 0,-1 1-5 0,2-3-5 0,-2 2-6 16,0-1-6-16,-1 1-5 0,3 0-4 0,0 0-5 0,-2-2-2 16,2 1-2-16,0-1-1 0,0 0-1 0,0 2-1 0,0-2-1 15,1 0-1-15,-1 0 1 0,0 1-2 0,-1-2 0 0,2 0-2 0,-3 2 0 16,1-3-2-16,1 1 1 0,1-1 0 0,-5 0 0 0,3-1-1 16,-1 1 1-16,-1-1 0 0,0-1 0 0,3 0-2 0,-5 0 2 0,2-1 0 15,-2 0 1-15,0-1-1 0,0-1 1 0,-1-1 0 0,-1 1 2 16,1 1 0-16,1-1 2 0,-3-1-1 0,0-1 0 0,-3 1 2 15,1-1 0-15,1-1 2 0,-1 1-1 0,1 0 1 0,-3-1 2 0,0 2 2 16,-1-2 1-16,-2 2 0 0,-2-1 1 0,1-1 0 0,0 3 0 16,-4-1 1-16,-3-1 0 0,1 1 1 0,-2 1-1 0,-2-1 1 0,-2 2-1 15,0 0 1-15,-1-1-2 0,-1 1-1 0,0-1 1 0,-2 2-1 16,2-3-1-16,1 3-1 0,-1-3-2 0,2 0-5 0,2 1-10 0,0-1-12 16,2 1-17-16,2-1-23 0,1 0-24 0,0-2-29 0,5 1-34 15,2-1-38-15,1 0-56 0,1-1-67 0,4 1-124 0,0 0-154 16,2-4-79-16,2 1-42 0,-1-1-15 0,2-1-3 0,1 0 11 0</inkml:trace>
  <inkml:trace contextRef="#ctx0" brushRef="#br0" timeOffset="170673.7759">23132 9261 249 0,'0'-3'538'0,"-1"-2"9"0,-1 3 7 0,2 0-78 0,-1-1-120 16,1 0-81-16,-2 1-60 0,0-1-34 0,2 2-17 0,0-1-13 16,0 2-8-16,0 0-9 0,0-2-10 0,0 2-9 0,0 0-10 15,0 0-6-15,0 0-5 0,0 0-6 0,0 0-5 0,0 0-6 0,0 0-2 16,0 0-3-16,0 0-1 0,0 0-1 0,0 0 1 0,0 0 0 16,0 0 2-16,0 0 2 0,0 0 1 0,0 0 2 0,0-1 2 0,0 1-1 15,0 0 0-15,0 0 0 0,0-1-1 0,0 1-3 0,2-1-1 16,-2 1-2-16,0 0-2 0,0 0-5 0,2 0-4 0,-2 0-5 0,0 0-4 15,0-2-5-15,0 2-4 0,0 0-5 0,0 0-4 0,0 0-3 16,0 0-2-16,0 0-5 0,1 0-1 0,-1 0-4 0,0 0-2 16,0 0-3-16,0 0-2 0,0 0-4 0,0 0-4 0,0 0-2 15,0 0-1-15,0 0 1 0,2 2-1 0,-1 0 1 0,-1 1-1 0,2 0 2 16,0 3 2-16,-1-1 1 0,2 2 1 0,-1 1 6 0,0 2 3 16,-2 1 4-16,1 1 3 0,-1 1 4 0,3 3 2 0,-1-1 0 0,-2 4-1 15,1 2-1-15,-1-1 0 0,0 2-2 0,0 2-2 0,0 0-1 16,0 1-2-16,-1 1-2 0,1 1-5 0,-2 2-1 0,-1-1-2 0,3-1-3 15,-1 0-2-15,1 1 0 0,-2-2-3 0,0 0-1 0,2 0 0 16,-1-1-1-16,-1-1-1 0,2-1-1 0,0 0-2 0,0-3 1 16,0 2 0-16,0-4-2 0,0 0 2 0,2-1-2 0,-1-1 2 0,-1-3-4 15,2 1-5-15,0-2-12 0,-1-2-14 0,4 0-25 0,-4-3-29 16,1 0-33-16,-1 0-35 0,3-3-44 0,-3 0-46 0,1-1-115 0,-1-1-145 16,3-1-114-16,-4-1-98 0,0 0-47 0,1-1-20 0,2-1-6 15,-3-1 7-15,2-1 16 0</inkml:trace>
  <inkml:trace contextRef="#ctx0" brushRef="#br0" timeOffset="171607.6284">23347 10815 286 0,'4'-3'598'0,"-3"1"12"0,2-3 11 0,-1 3-34 0,2-1-53 15,-2 1-102-15,0 1-126 0,-2-3-70 0,1 4-39 0,-1-3-22 0,2 2-13 16,-1 1-12-16,-1 0-11 0,0 0-11 0,0 0-11 0,0 0-8 16,0 0-8-16,0 0-6 0,-3 0-6 0,2 0-6 0,-1 0-6 0,0 0-7 15,-2 0-4-15,1 0-1 0,0 1 1 0,-1 2 3 0,1-3 3 16,-2 4 1-16,1-1 1 0,-1 0-1 0,-3-1-1 0,3 3-1 0,-3 0-2 15,0 1-3-15,1 0 0 0,-1-2-5 0,0 2-2 0,1 1-8 16,-2 0-9-16,3 0-8 0,-1-1-8 0,1 2-6 0,1 0-5 0,-1-1-4 16,1 0-3-16,2 1-1 0,1-1-2 0,-1 1 0 0,3-2-1 15,0 1 0-15,0-1-2 0,0 1-1 0,3 0-3 0,1 0-5 16,1-1-4-16,-2 0-5 0,3 0-3 0,0 0-5 0,0-1-4 16,3-1-4-16,1 0-7 0,0 0-5 0,0-1-6 0,2 1-5 0,1-3-6 15,1 1-4-15,-1 0-3 0,-1-1 2 0,2-1-1 0,-1 0 2 16,1-1 2-16,1-1 2 0,-1 0 4 0,-3 1 4 0,0-3 6 0,1 2 5 15,-2-3 7-15,-2 3 6 0,1-3 7 0,-1 1 5 0,-1-1 7 16,-2 1 5-16,-1-2 6 0,-1 0 6 0,-1-1 7 0,-2 2 1 0,0-2 3 16,-5 0 1-16,2-1 1 0,0 3 0 0,-2-3 1 0,-1 1 1 15,-2-1 1-15,-3 1 2 0,1-1 0 0,-1 3 1 0,-3-3-2 16,1 0 1-16,-1 2-1 0,-2-1 0 0,1 0 5 0,0 0 1 0,-2 0 3 16,3 1 1-16,-2-2 1 0,1 2 1 0,2-1 0 0,0-3-1 15,-3 3 0-15,6-1 0 0,-1 1-1 0,2 0-3 0,-1-1-3 0,6 1-3 16,-3-2-4-16,4-1-3 0,-1 2-3 0,2-3-5 0,1 1-4 15,1-1-6-15,1 1-6 0,1-2-3 0,4-1-4 0,-2 1-3 16,1 2-3-16,3-2-3 0,0 0 0 0,1 2-1 0,-1-1-1 0,2 1-1 16,1 0 0-16,-1 3 2 0,-1-3 0 0,2 5 4 0,-1-1 2 15,-1 0 1-15,0 2 2 0,-1 0 0 0,0 2 2 0,0-1-2 0,2 1 1 16,-4 1-1-16,0 1 1 0,-1 0-1 0,3 1 1 0,-3 1-1 16,-2 1 0-16,2-1 0 0,-2 5 3 0,-2-1 1 0,3 3 2 15,-4-2 1-15,0 3 3 0,0 3 0 0,0 0 3 0,-4 1-4 0,0 0-7 16,-3 3-18-16,2 2-25 0,-4-3-33 0,1 2-37 0,-1 1-49 15,-4 3-59-15,4-3-141 0,-4 1-181 0,-1 0-98 0,-1 1-52 0,1-1-31 16,-2-2-17-16,1-1-5 0,-1 3-1 0</inkml:trace>
  <inkml:trace contextRef="#ctx0" brushRef="#br0" timeOffset="174118.5525">23730 9349 6 0,'0'-1'554'16,"-2"-1"12"-16,0 0 7 0,2-1 7 0,-1 1-86 0,-2-1-132 15,3 3-85-15,-1-2-61 0,1-1-32 0,-2 2-17 0,0-1-11 16,2 0-7-16,-1 1-8 0,-1 0-8 0,2 1-9 0,0 0-11 0,0 0-9 15,0 0-10-15,0 0-10 0,0 0-12 0,0 0-10 0,0 0-10 16,0 0-3-16,0 0-3 0,0 1-1 0,0 0 1 0,0 3 0 0,0-1-1 16,0 0 1-16,-1 2 0 0,1 2 4 0,-2-2 2 0,0 3 3 15,2 1 4-15,-1 2 3 0,1-1 1 0,-2 0-2 0,0 3-6 16,2 1-6-16,-1 1-8 0,-1-1-5 0,2 1-4 0,-1-1-4 16,-3 3-3-16,3-2-5 0,-2 2-3 0,2-1-4 0,-3-1-3 0,3 0-3 15,-1 2-1-15,1-2-3 0,-3 0-1 0,3 0-5 0,-1-2-7 0,0 1-10 16,-1-2-12-16,2 2-12 0,-3-4-15 0,3 0-17 0,-1 0-16 15,0-1-19-15,0-1-20 0,0 1-23 0,2-3-24 0,-1 1-27 16,-1-1-27-16,2-2-29 0,-1 1-30 0,1-1-57 0,0-4-74 0,0 0-82 16,0 0-86-16,0 0-33 0,0 0-10 0,0 0 5 0,0-3 12 15</inkml:trace>
  <inkml:trace contextRef="#ctx0" brushRef="#br0" timeOffset="174440.86">23749 9321 20 0,'2'-9'558'0,"-1"2"13"0,2-1 11 0,-2-1 7 15,3 2-94-15,-3 0-146 0,3 2-92 0,-3 0-66 0,2 0-35 16,1-1-18-16,-3 3-15 0,1-1-11 0,1 2-16 0,-1-1-15 0,-1 0-14 16,4 0-15-16,-2 3-12 0,0-2-7 0,0 2-9 0,0 0-4 15,1 2-6-15,0-2-3 0,0 3-4 0,2 0-2 0,-3 0-1 0,2 0 1 16,-1 1 0-16,0 1 2 0,1 0 1 0,-1 3 2 0,2-1 1 15,-3 0 3-15,2 0 0 0,-2 3 3 0,1-2 1 0,-3 2 1 0,1-2 3 16,0 2 0-16,-2 0 3 0,0 0 0 0,-2-3 3 0,0 2 3 16,1 0 4-16,-3-2 2 0,1 1 3 0,-2-1 0 0,1 1 2 15,-4-3 0-15,2 2-2 0,-1-2-1 0,-1 2 1 0,-1-2-3 16,-1-2-2-16,1 4-4 0,0-2-10 0,-1-3-17 0,0 3-19 0,0-1-21 16,2-1-25-16,0 0-29 0,-1 0-33 0,0 0-36 0,1-1-59 15,3-1-70-15,1 2-115 0,-1-1-134 0,1-2-71 0,0 0-37 0,4 0-12 16,0 0-1-16,0 0 8 0</inkml:trace>
  <inkml:trace contextRef="#ctx0" brushRef="#br0" timeOffset="174940.8499">23954 9522 235 0,'0'-4'659'0,"0"1"13"0,0-2 8 0,0 1 4 0,2 1 0 16,0-2-127-16,-2 1-189 0,1 0-105 0,1 0-64 0,-1 1-36 16,4-2-22-16,-4 3-22 0,3 0-19 0,0-1-20 0,1 0-18 0,0 0-13 15,0 0-13-15,2-1-9 0,-2 3-8 0,2 0-7 0,1-2-6 16,0 2-6-16,-1-1-5 0,0 2-2 0,-1-2 0 0,1 2-1 16,-2 0 0-16,2 0 0 0,-1 2-1 0,-1-2 0 0,-2 3-1 0,2-1-1 15,-1 0-3-15,0 1 1 0,-3 0-1 0,1 2 1 0,-1-1-1 16,-1 0 2-16,0 3 0 0,0-1 1 0,0-1 2 0,-1 2 0 0,-1-2 1 15,1 4 0-15,-3-2 2 0,0-1 1 0,3 1 2 0,-3-1 1 16,1 2-1-16,0-4 1 0,0 2 1 0,-1 0 1 0,1-2 0 0,0 1 0 16,1-1 0-16,-2-1 1 0,3 1-1 0,1-1 0 0,-2-1 0 15,2 1-1-15,0-1-2 0,0-2-4 0,0 2-4 0,2-2-5 16,-2 1-6-16,1 1-6 0,1-2-5 0,0 0-6 0,2 0 0 0,-3 0-4 16,2 0-1-16,2 0-3 0,0 0-4 0,-2 2 0 0,2-1-1 15,3-1 2-15,-2 2 3 0,1-1 6 0,-1 0 3 0,3 0 6 0,-3 1 5 16,3 1 3-16,-3 0 3 0,0 0 1 0,4 2 0 0,-2-3 4 15,-2 3 1-15,0 0 3 0,0-1 0 0,-1 0 2 0,-2 3 1 16,1-2 0-16,-1 2 0 0,-2-2 1 0,3 2 3 0,-4-1 0 16,-4-2 3-16,4 1 3 0,-3-1 6 0,2 1 4 0,-4-1 4 0,0 2 3 15,-3-1 3-15,0-3 2 0,0 3-1 0,-1-2 2 0,-4 1-1 0,4-1 2 16,-5 1 0-16,1-1-3 0,2-1 0 0,-3 1-10 0,1-1-13 16,1 0-19-16,0-1-21 0,1 1-26 0,-1-2-32 0,4 0-50 0,0 0-58 15,3-2-124-15,0 1-156 0,1-3-83 0,2 4-47 0,0-3-23 16,2-2-13-16,2 1-2 0</inkml:trace>
  <inkml:trace contextRef="#ctx0" brushRef="#br0" timeOffset="175624.7917">24985 9126 248 0,'5'-2'223'0,"0"2"-57"15,4 0-42-15,-4 0-36 0,1 0-18 0,0 0-7 0,-1 0 0 16,3 0 5-16,-3 0 4 0,-1 0 1 0,3 0 2 0,-2 0-1 0,1 0 1 15,-3 2 3-15,2-2 4 0,-4 2 7 0,2-2 5 0,1 0 8 16,-3 0 6-16,1 3 4 0,-1-3 5 0,-1 0 5 0,0 0 3 16,0 0 3-16,0 0 3 0,0 0 4 0,2 0 3 0,-2 0-1 0,0 0 0 15,0 0 0-15,0 0-3 0,0 0-2 0,0 0-3 0,0 0-4 0,2 0-3 16,-2 0-6-16,0 0-5 0,0 0-5 0,0 2-5 0,0-2-4 16,0 0-4-16,0 2-2 0,0-2-4 0,0 0-3 0,0 0-4 15,0 0-3-15,0 3-4 0,0-3-4 0,0 0-1 0,0 2-3 0,0-2 0 16,0 0 2-16,0 4 0 0,0-3 3 0,0 1 1 0,0 1 1 15,0-1 1-15,0 1 2 0,0-1 1 0,0 1-1 0,1 0 2 16,-1 2-1-16,2-1 0 0,1 2-2 0,-2 0-2 0,1 0-5 0,-2 2-4 16,1 0-4-16,-1 1-6 0,2 1-5 0,0 0-4 0,-2 2-5 15,0 0-3-15,0 2-2 0,0 1-4 0,0 2-3 0,0-1-1 0,0 2-1 16,0 1-2-16,0 4-4 0,0-3-1 0,0 3-3 0,0 3-1 16,-2-2-2-16,0 1 0 0,2 3-3 0,-1-2 0 0,1 2-3 0,-2-2 0 15,1 3-2-15,-2-2-1 0,1 0-3 0,2-1-1 0,-1 1-2 16,1-1 1-16,0-2-1 0,-2 1-1 0,2-2 0 0,0 0-2 15,0-1-1-15,0 2-5 0,0-6-6 0,0 2-12 0,0-3-18 0,2-1-22 16,-2-1-32-16,1 0-35 0,-1-3-40 0,5 0-52 0,-2 0-58 16,-2-2-143-16,3-1-186 0,-1-1-97 0,0-4-56 0,-1 2-24 0,1-3-9 15,-2-1 2-15,-1-2 10 0</inkml:trace>
  <inkml:trace contextRef="#ctx0" brushRef="#br0" timeOffset="179057.0301">25155 10467 435 0,'2'-5'604'0,"0"2"11"0,-2-1 10 0,0 0-55 16,0 0-84-16,0 1-107 0,0-1-119 0,0-1-65 0,0 2-39 0,-2-1-20 16,0-1-11-16,1 0-15 0,-1 1-12 0,1 1-14 0,-4-2-16 15,1 0-10-15,0 3-11 0,-2-3-9 0,-1 2-6 0,0-1-8 16,-1 1-3-16,0 0-6 0,0 0-2 0,-5 1-3 0,2 0-2 0,-1 2 0 15,1-2-2-15,-2 2 1 0,0 0 1 0,1 2 1 0,-2-1 0 16,2 0 0-16,3 3 1 0,-4-1 0 0,0 1 0 0,1-1 2 0,2 1-1 16,-1 3-1-16,1-2 0 0,-2 2 0 0,4 0-1 0,-2 1-1 15,1-1 0-15,1 1 0 0,0-1 0 0,2 1 0 0,2-1-1 16,-1 1 0-16,2-1 1 0,-1 1-1 0,3 1 0 0,-1-1-1 0,2-3 1 0,0 3 0 16,2-2 0-16,-1 0-3 0,1 0-2 0,1-2-2 0,0 0-1 15,1 1-1-15,0-3 0 0,2 2-2 0,-1-1 0 0,2-3-2 16,1 0 1-16,-2 0-2 0,3-2-2 0,-1 1-1 0,0-3 0 15,3 1 1-15,0-2 2 0,-1-1 0 0,1 0 1 0,-2 0 1 0,3 0-2 16,-2-3 0-16,2 2 1 0,-3-1 0 0,2 1 0 0,-1-1 3 16,-2 1 3-16,1-2 6 0,-3 1 4 0,2 2 5 0,0 0 8 15,0 0 6-15,-3 0 7 0,-1 2 7 0,0-2 5 0,0 2 6 0,0 0 4 16,-1 1 2-16,3 0 3 0,-5 1-1 0,1 1-1 0,0-1-5 16,-2 0-4-16,0 2-7 0,0 0-6 0,0 0-3 0,0 0-2 0,1 4-2 15,-1-3-1-15,0 3 1 0,0-1-1 0,2 2 2 0,-2 2 3 16,0-2 4-16,0 3 4 0,0 1 3 0,0 0 4 0,0 2 3 15,0 0 1-15,-2 1 0 0,2 3-2 0,-1-1-2 0,-1 1-2 0,0 2-3 16,-1 0-1-16,-3 0-3 0,5 3-3 0,-4-2-3 0,2-1-3 16,-2 3-4-16,2 0-3 0,-2-2-2 0,2-1-3 0,-3 3-1 0,2-5-2 15,0 2-3-15,0-3-3 0,1 2-1 0,0-3-4 0,1 1-7 16,1-1-9-16,-3-2-16 0,4 1-22 0,-1-1-30 0,1-2-37 0,0-1-42 16,0 0-47-16,0-2-70 0,1-2-83 0,-1-1-135 15,4 0-162-15,-3-1-84 0,-1-2-46 0,0 0-19 0,0 0-8 0,0 0 7 16,-1-5 12-16</inkml:trace>
  <inkml:trace contextRef="#ctx0" brushRef="#br0" timeOffset="185207.3169">25572 9440 90 0,'0'-4'536'0,"0"1"11"0,0 1 9 0,0-1-58 15,0 1-88-15,0 0-89 0,0 1-83 0,0 1-48 0,0 0-27 16,0 0-16-16,0 0-11 0,0 0-11 0,0 0-12 0,0 0-13 16,0 0-13-16,0 0-12 0,0 0-10 0,0 0-6 0,0 0-6 0,0 0-4 15,-4 1-2-15,3 1-2 0,-1 0-1 0,-1 1-1 0,0 1-3 16,-1 1 0-16,0 0-1 0,-1 2 1 0,-1-2-1 0,-1 4-1 16,-1-1 2-16,2 1-4 0,-3-1-4 0,1 4-4 0,0-2-4 0,-3 2-5 15,1 0-4-15,2 0-4 0,-1-2-3 0,0 4-3 0,-3-2 0 16,4 0-3-16,-1-2-3 0,3 2-1 0,-2 0-3 0,1-2-3 0,0 0-4 15,2-1-4-15,2-1-5 0,-2-1-3 0,2 0-3 0,-1-2-3 16,3-1-5-16,-1 1-3 0,2-2-4 0,0-2-5 0,0-1-8 16,0 0-4-16,2 0-1 0,1-1-2 0,0-2 0 0,0-2 2 0,2 2 3 15,0-3 1-15,3-1 0 0,0 0 4 0,-2-3-1 0,1 1 2 16,2-1 4-16,-1-3 4 0,-2 2 5 0,4-2 4 0,-1-3 4 0,-1 1 2 16,0 0 3-16,0-1 3 0,3-1 3 0,-5 0 8 0,4 0 7 15,-1-1 10-15,-1 3 11 0,2-3 11 0,-1 3 12 0,-3 1 10 16,2 1 13-16,0-1 12 0,0 4 11 0,-2-2 11 0,1 5 10 0,-2-2 5 15,-2 1 5-15,2 3-1 0,-4 0-6 0,3 3-5 0,0-1-7 16,-3 1-7-16,1 1-4 0,-1 1-7 0,3 1-6 0,-3-1-8 0,1 3-7 16,3 1-10-16,-4 0-8 0,3 2-6 0,1-1-6 0,-1 3-1 15,1-1-1-15,-2 2 0 0,2 1-1 0,-1 0-3 0,1 1-1 16,3 1-5-16,-3-1-4 0,1 1 0 0,0 0-3 0,-1 1-1 0,3 0-1 16,-3-1-1-16,-1 0 0 0,3 1-1 0,-2-1-2 0,1 1-1 15,-2-3-2-15,1 2-1 0,2-1-3 0,-4-1 1 0,2-1-1 0,-2 1-2 16,3 0 1-16,-3-3-2 0,0 1-1 0,0-2 1 0,-1 0-1 15,0 0 0-15,-1-2 0 0,1 0 1 0,0 0 0 0,-2-1 0 0,0-1 2 16,0 1 1-16,0-3-1 0,0 4 2 0,-2-4 0 0,0 1 1 16,1 1 2-16,-3-2 0 0,1 2 0 0,-2-2 0 0,1 0 1 15,-6 3-1-15,2-3 1 0,0 2-1 0,-4 0-2 0,-1 1-1 0,-1-1 1 16,0 1-2-16,-3-1-3 0,1 1-6 0,-2 0-7 0,1 0-10 16,-2 0-11-16,0-1-12 0,3 1-13 0,-1-1-16 0,1 0-19 0,0 0-23 15,5-1-26-15,0 2-37 0,-2-1-40 0,5-1-87 0,0 1-110 16,2-2-95-16,2 1-90 0,4-1-40 0,0 0-14 0,0 0-3 0,0 0 5 15</inkml:trace>
  <inkml:trace contextRef="#ctx0" brushRef="#br0" timeOffset="185756.9879">26346 9156 276 0,'0'-4'532'0,"1"-1"10"0,-1 1 7 0,2-1-94 0,0 2-141 15,-2-1-81-15,0 4-49 0,1-3-23 0,-1 1-9 0,0 0-6 0,0 1-3 16,0 1-5-16,0 0-9 0,0 0-9 0,0 0-6 0,0 0-7 16,0 0-6-16,0 0-5 0,0 0-9 0,0 0-8 0,0 0-8 15,0 0-8-15,0 0-7 0,0 0-5 0,0 0-5 0,0 0-1 0,0 0 1 16,0 1 3-16,0 1 2 0,0 0 2 0,0 1 3 0,0 1 5 15,0 1 4-15,-1-1 7 0,1 2 7 0,0 1 6 0,0 1 5 0,0 1 4 16,0 0 4-16,0 1-1 0,0 3-5 0,0-1-4 0,0 2-6 16,1 1-6-16,-1 2-4 0,2 0-5 0,-1 2-8 0,-1 0-6 15,2 2-8-15,0 2-5 0,-2 1-7 0,1 0-5 0,-1 3-3 0,2-2-3 16,1 2-6-16,-3 1-1 0,1 0-3 0,1 0-1 0,-2 1-4 16,1-1 0-16,-1-1-2 0,0 2-3 0,0-2-1 0,0-1-2 15,0 0 0-15,0-2 0 0,0 1-2 0,0-2 0 0,-1-2 0 0,1-2-2 16,0 1 1-16,-2-2-1 0,1 0 0 0,1-3-6 0,0 1-5 0,0-1-16 15,0-4-15-15,0 1-25 0,0-3-27 0,1 0-29 0,1-2-32 16,-2 0-39-16,1-2-44 0,-1 2-94 0,2-4-116 0,0 0-114 16,-1 0-113-16,-1-3-52 0,0 0-23 0,3-3-2 0,1 0 7 15,-3 0 17-15</inkml:trace>
  <inkml:trace contextRef="#ctx0" brushRef="#br0" timeOffset="187207.5242">26300 10362 45 0,'0'-5'583'0,"0"1"16"0,0-1 12 15,0 0 10-15,0 2-78 0,0-1-122 0,0 1-95 0,0 0-82 16,0-1-42-16,0 4-22 0,0-2-12 0,0 1-4 0,0 1-9 0,0 0-8 16,0 0-8-16,0 0-11 0,0 0-7 0,0 0-7 0,0 0-6 15,0 0-7-15,0 0-5 0,0 0-7 0,0 0-5 0,0 0-4 0,0 0 0 16,-1 1-1-16,1 1-2 0,-2 0-3 0,0 1-2 0,2 2-4 15,-1-1-4-15,-1-1-3 0,2 4-4 0,-1 0-2 0,-3 1-2 16,3-1-3-16,-1 2-5 0,1 0-7 0,-3 0-7 0,3 3-6 0,-1-1-5 16,0 2-4-16,-2-2-2 0,3 2-3 0,-1 1-2 0,0-1 0 15,1 1-2-15,-2-1-4 0,1 0-4 0,-1 3-6 0,1-3-10 16,-1 2-10-16,1 0-13 0,1-1-15 0,-3-1-17 0,0-1-18 0,3 0-19 16,-1 0-21-16,0 0-22 0,2-3-23 0,-1 2-25 0,1-4-25 15,0 0-25-15,0 0-25 0,0 0-27 0,0-2-31 0,1-3-63 0,1 1-80 16,0 1-74-16,1-4-70 0,3 0-26 0,-2-1-2 0,1-2 10 15,2-2 17-15</inkml:trace>
  <inkml:trace contextRef="#ctx0" brushRef="#br0" timeOffset="187573.3577">26454 10464 371 0,'0'-5'620'0,"0"2"14"15,0 0 14-15,0 0-44 0,0 2-73 0,0-2-101 0,0 3-114 16,0 0-66-16,0 0-41 0,0 0-25 0,0 0-19 0,0 0-18 15,0 0-14-15,0 0-11 0,0 1-10 0,-2 1-7 0,0 0-7 16,1 2-5-16,-1-1-4 0,1 1-4 0,-3 1-1 0,3 1-3 0,-1-1-2 16,0 3 1-16,-1-1-1 0,0 2-1 0,0-1-3 0,1 1-6 15,-4 0-10-15,5 0-6 0,-1 2-6 0,1-1-5 0,-3 0-6 0,3 2-4 16,-1 1-7-16,0-1-3 0,1-2-4 0,-1 1-2 0,2-1-4 16,0 1-1-16,0 2-2 0,2-5-3 0,-1 1-3 0,1 0-4 0,0-2-5 15,1 1-3-15,0-1-4 0,0-1-4 0,5 1-3 0,-3-3-4 16,1 1-2-16,1 0-4 0,1-5-4 0,1 3-2 0,0-3-2 15,1 0 1-15,1 0 1 0,-2-3 3 0,3 3 4 0,-2-5 3 0,2 0 5 16,-3-2 3-16,4 0 3 0,-5-1 4 0,0-1 3 0,1-1 2 16,-3 0 5-16,1-2 5 0,1 0 2 0,-4-2 3 0,1-1 3 15,-4 0 1-15,-1 2 2 0,0-2-1 0,0-2 0 0,-1 4-2 0,-2-2-2 16,-3 1-2-16,-1 0-2 0,2-1-13 0,-1 3-14 0,0 1-24 16,-4 0-30-16,2 1-34 0,0-1-38 0,-1 4-53 0,1 1-60 0,0-1-141 15,-2 3-179-15,-2 1-95 0,3 0-51 0,-5 3-24 0,2 0-14 0,-2 0 1 16,0 3 8-16</inkml:trace>
  <inkml:trace contextRef="#ctx0" brushRef="#br0" timeOffset="190157.1086">26825 9308 192 0,'0'-1'543'0,"0"0"13"0,0-2-15 0,0 2-27 0,0-1-88 16,0 2-118-16,0-2-69 0,0 1-43 0,0 1-25 0,0 0-14 0,0 0-12 15,0 0-10-15,0 0-10 0,0 0-12 0,0 0-9 0,0-2-11 16,0 2-11-16,0 0-9 0,0 0-10 0,0 0-9 0,0 0-10 0,0 0-9 16,0 0-6-16,0 0-3 0,0 2 0 0,1-1 1 0,-1 3 3 15,0-1 3-15,0-1 4 0,0 4 5 0,0 0 3 0,0 1 2 16,0 1 5-16,-1 2 3 0,1 2 3 0,-2-3 3 0,0 6 0 0,1-2-3 16,-3 0-5-16,2 4-5 0,0-2-7 0,1 2-6 0,-3-1-6 15,3 2-5-15,-1-1-5 0,1 2-3 0,-3-1-4 0,3 0-4 0,-1-1-2 16,1 0-3-16,-3 1-5 0,3-3-6 0,-2 1-8 0,1 0-6 15,-1-1-9-15,2-2-7 0,-1-1-8 0,0 0-9 0,1-1-9 0,-1-3-11 16,2 1-9-16,-1-2-12 0,1-1-10 0,0-2-14 0,0-1-14 16,-2 2-16-16,2-2-19 0,0-2-19 0,0-1-17 0,0 0-15 15,0-1-25-15,0-2-30 0,0-2-38 0,0 1-43 0,0-2-57 0,0-1-62 16,0-1-41-16,0-3-32 0,0 1-5 0</inkml:trace>
  <inkml:trace contextRef="#ctx0" brushRef="#br0" timeOffset="190406.5793">26774 9305 208 0,'2'-8'519'0,"-1"-1"-1"0,3 2-11 0,-3 2-80 16,1-2-117-16,1 3-76 0,1 0-57 0,0 1-32 0,0-2-19 15,0 3-14-15,0 0-9 0,0-1-10 0,1 1-7 0,2-1-10 16,-2 2-7-16,0-1-6 0,1 2-5 0,1-1-3 0,-2 1-2 0,0 0-1 16,2 1-2-16,-1-1-3 0,-1 3-2 0,0 0-1 0,1-1-2 15,-2 2 0-15,1 1-3 0,0-1 0 0,-2 2-2 0,2 2-1 0,-1-3-2 16,0 3-2-16,-1-1 0 0,-2 3-3 0,3-3-2 0,-4 2-2 15,0 0-1-15,0-1-2 0,0 2-3 0,0 0-1 0,-2-1-2 16,0-1-3-16,-1 1-2 0,0 0 1 0,-3-1-1 0,1-1-1 0,1 1-3 16,-1-1-6-16,-2 0-8 0,0 0-9 0,-1-2-9 0,0 2-16 15,-2-1-14-15,-1-1-20 0,2 0-23 0,-1 1-27 0,-2-1-29 0,2-3-61 16,0 2-74-16,1-3-103 0,0 2-117 0,1-1-57 0,-2-2-27 16,4 0-9-16,0 0 1 0</inkml:trace>
  <inkml:trace contextRef="#ctx0" brushRef="#br0" timeOffset="191107.528">27083 9462 178 0,'4'-2'617'0,"1"0"7"16,3 1 6-16,-5 1-3 0,2-1-6 0,-2 1-120 0,0-1-179 15,0-1-101-15,1 2-65 0,-3 0-34 0,2 0-23 0,-2 0-18 0,3 2-16 16,-4-1-12-16,1 0-13 0,-1 0-5 0,0 1-4 0,0 1-2 16,0 2 1-16,0-2 1 0,0 2 1 0,-1 0 3 0,-3 0 5 0,0 0 2 15,3 3 2-15,-4-1 2 0,2 0 3 0,-2 2-1 0,-2-1-1 16,1 0 1-16,-2 0-2 0,0 1-1 0,2-2 0 0,-1 0-1 16,-2 2-2-16,3-2-2 0,-1 1-4 0,1-1-4 0,-1 0-2 0,2-1-5 15,0 0-1-15,2-1-3 0,-2-3-1 0,2 3-2 0,-1-2-3 16,3 0 0-16,-1 0-2 0,1-2 1 0,1 2-2 0,-5-1 1 15,5-2-2-15,0 0 1 0,0 2 1 0,5-2-1 0,-5 1 0 0,1-1 2 16,1 0-1-16,-1 0 1 0,1 0-1 0,1 0 1 0,0 0-1 0,1 0 0 16,0 0-3-16,1 0-4 0,3 0-9 0,-2 0-8 0,2 0-10 15,2 0-13-15,1 0-12 0,-2 0-15 0,4-1-14 0,-1 1-15 16,1-2-15-16,1 0-14 0,1-1-15 0,0 2-15 0,-2 0-14 0,4-1-12 16,-4-1-11-16,1 2-8 0,1-1-9 0,-3-1-4 0,-1 1-4 15,2 1-4-15,-2 0-1 0,-2-2 0 0,0 1 1 0,-3-1 2 16,1 0 5-16,-2 0 10 0,0 1 12 0,-2 0 20 0,-1 1 21 0,0-2 21 15,-2 1 24-15,0-1 22 0,0-1 24 0,-2 1 24 0,0 1 22 16,-1-1 23-16,0-1 21 0,0 4 20 0,-2-3 18 0,2-1 13 0,-3 3 12 16,3-3 5-16,-2 1 4 0,1 1 4 0,0 0 3 0,0-1 2 15,1 0 2-15,-1 0 1 0,1 1 3 0,0 0-1 0,-1-1 1 0,1 1-1 16,0-1-1-16,1 2-2 0,1-2-2 0,-3 1-1 0,3-1-1 16,-1 2-1-16,1 0-2 0,-4-1-1 0,4-1 1 0,1 1-2 15,-2 1-3-15,0-3-1 0,2 4-2 0,-1 0 0 0,-1-3-3 0,2 3-1 16,0 0-1-16,0 0-2 0,0 0-4 0,0 0-3 0,0 0-4 15,0 0-7-15,0 0-6 0,0 0-6 0,0 0-6 0,0 0-6 16,0 0-5-16,0 0-7 0,0 0-4 0,0 0-1 0,0 0 2 0,0 3 4 16,0-1 5-16,-1 0 1 0,1 1 3 0,-2 0 1 0,0 1 2 15,2 1 2-15,-1-1 0 0,-1 2 1 0,2 0 2 0,-1 0-1 0,-1 1 1 16,0 1-6-16,1-1-6 0,-1 2-9 0,1-1-8 0,1 1-7 16,-2 0-3-16,-1-1-4 0,3 1-4 0,-1-1-1 0,1 0-3 0,-2 1-2 15,0 1-4-15,2-1-3 0,0-1-5 0,0 1-10 0,0-2-11 16,0 1-19-16,0-2-22 0,0 2-27 0,2-5-32 0,0 4-32 15,-2-2-36-15,1 0-44 0,2 0-51 0,-1 0-111 0,1-2-143 0,0-1-97 16,0 2-75-16,0-3-32 0,1 2-10 0,0-3 6 0,0 0 13 16</inkml:trace>
  <inkml:trace contextRef="#ctx0" brushRef="#br0" timeOffset="193440.7369">28219 9115 198 0,'0'-4'506'15,"0"2"9"-15,0-1-41 0,0 2-67 0,0-1-82 0,0 0-90 16,0 1-47-16,0 1-29 0,0 0-15 0,0 0-10 0,0 0-7 15,0 0-5-15,0 0-6 0,0 0-6 0,0 0-5 0,0 0-6 0,0 0-6 16,0 0-4-16,0 0-5 0,0 0-7 0,0 0-5 0,0 0-3 0,0 0-6 16,0 0-6-16,0 0-5 0,0 0-5 0,0 0-5 0,0 0-6 15,0 0-5-15,0 0-5 0,0 0-3 0,0 0-4 0,0 0 0 16,0 1 2-16,0 1 3 0,0 1 2 0,0 2 3 0,0-2 4 0,0 2 4 16,0 0 4-16,0 2 6 0,-2 2 5 0,2-1 5 0,-3 2 3 15,3 3 6-15,0-1 1 0,-1 1 0 0,-1 1-6 0,2 3-2 0,-1 0-4 16,1 0-4-16,-2 3-4 0,0 1-4 0,1-1-5 0,-1 2-5 15,1 2-5-15,-3-1-5 0,3 2-2 0,-3 2-6 0,1-1-2 16,0-1-3-16,-1 3-1 0,1-1-1 0,-1-2-3 0,3 1 1 16,-2 0-2-16,-1-1-1 0,-1-1-1 0,2 0-1 0,2 0-2 0,-5-4 1 15,3 3 0-15,-1-3 0 0,3-3 0 0,-1 2 0 0,0-3 1 0,1-1-1 16,-1-2-1-16,2 2-6 0,0-3-6 0,0-2-13 0,0 0-15 16,0-2-17-16,0-1-22 0,2 1-28 0,-1-3-30 0,3 2-41 15,-3-4-46-15,4 4-112 0,3-4-143 0,-4 1-98 0,1-4-75 16,3 3-33-16,-1-3-14 0,0 0 2 0,1 0 6 0</inkml:trace>
  <inkml:trace contextRef="#ctx0" brushRef="#br0" timeOffset="194807.1331">27900 10403 105 0,'0'-2'576'0,"0"-1"16"0,0-1 7 0,0 1 4 16,0 1-92-16,0 0-138 0,0-1-80 0,0 0-47 0,0 0-25 15,0 0-10-15,0 2-9 0,0-2-6 0,0 1-7 0,0 2-7 0,0-1-9 16,0 1-8-16,0 0-8 0,0 0-7 0,0 0-7 0,0 0-9 16,0-2-10-16,0 2-9 0,0 0-11 0,0 0-10 0,0 0-11 15,0 0-9-15,0 0-11 0,0 0-11 0,0 0-5 0,0 0-8 0,0 0-5 16,0 3-5-16,0-1-4 0,0 2-4 0,0 1-3 0,0-1-2 0,0 1-3 15,0 2 0-15,0 0-2 0,0 3 1 0,-2-1 1 0,0 4-1 16,2-4 0-16,-1 2 1 0,-1 1-2 0,2 1-1 0,-1 0-2 16,1 4 0-16,-4-3-5 0,3 1-6 0,-2 1-8 0,0 1-12 15,1-1-13-15,1 1-16 0,-3-3-17 0,3 3-20 0,-1 0-23 0,1-2-21 16,-3 0-27-16,4 0-25 0,-1-2-30 0,1-1-31 0,-2 0-34 16,1-1-35-16,1-2-71 0,0 0-90 0,0-2-87 0,1-2-88 0,1 2-33 15,-1-2-8-15,3-3 8 0,-3-2 16 0</inkml:trace>
  <inkml:trace contextRef="#ctx0" brushRef="#br0" timeOffset="195190.5191">28129 10447 49 0,'0'-4'629'0,"0"-1"14"0,0 2 14 0,0-2 9 0,0 3 6 16,0-1-113-16,0 0-171 0,0 1-106 0,1 0-74 0,-1 2-43 15,0 0-27-15,0 0-19 0,0 0-17 0,0 0-18 0,0 2-16 0,0 0-15 16,0 1-15-16,0 0-9 0,0 1-5 0,-1 1-5 0,1-1-1 16,-2 2-1-16,-1 2 1 0,2-2 1 0,-2 1 1 0,-1 1 2 0,3 1-1 15,-3-1 0-15,0 2 1 0,-1-3-1 0,2 4 0 0,-3-2 1 16,3-2-1-16,-2 2 1 0,1-2-2 0,0 1 1 0,0-1 1 0,0 2 1 16,0-4 2-16,0 0 3 0,2-1 2 0,-1 1 3 15,2-2 3-15,1-1 3 0,-2 0 3 0,2 0 1 0,0-1 2 0,0-1 0 16,0 0-1-16,2 2-2 0,-2-2-1 0,0 1-3 0,1-1-3 0,1 0-3 15,-1 0-3-15,3 0-4 0,-2 0-3 0,2 0-3 0,-1 0-3 16,0 0-3-16,0 0-2 0,2 0-4 0,0 0-2 0,0 2-6 0,2-2-7 16,0 1-9-16,1-1-10 0,-2 0-12 0,3 2-14 0,-1-2-16 15,0 0-16-15,0 0-18 0,3 0-16 0,-3 0-18 0,2 0-18 16,-3 0-19-16,3 0-18 0,-2 0-20 0,1 0-17 0,-1 0-19 0,0 0-17 16,-1 0-31-16,2 0-37 0,-1 0-52 0,-2-2-57 0,1 2-61 15,0-1-63-15,-2-1-21 0,1-1-3 0,-2 2 8 0</inkml:trace>
  <inkml:trace contextRef="#ctx0" brushRef="#br0" timeOffset="195440.242">28293 10495 285 0,'-3'-5'552'0,"0"1"11"15,0 1 13-15,1-2-61 0,0 1-98 0,1 1-83 0,-4 0-72 16,5 0-38-16,-1 0-23 0,-1 2-10 0,2-1-5 0,0-1-5 0,0 3-4 16,0 0-4-16,0 0-4 0,0 0-4 0,0 0-3 0,0 0-2 15,0 0-3-15,0 0-1 0,0 0-4 0,0 0-5 0,0 0-6 0,0 0-8 16,0 0-7-16,0 0-7 0,0 0-9 0,0 0-9 0,0 0-9 15,0 0-7-15,0 0-10 0,0 0-4 0,0 0-1 0,-1 0-4 16,1 3-2-16,-2 0-2 0,0-1-1 0,2 2 0 0,-1 1 0 0,-1-2 1 16,1 4 0-16,-1-1 0 0,0 2 0 0,1 0-1 0,-2 0-1 15,1 1-2-15,0 0-8 0,1 2-5 0,-4 0-3 0,4 1-18 0,-2 3-24 16,-1-1 0-16,1 1 0 0,0 0 0 0,0 1-28 0,0 1-61 16,-1 0-40-16,3 1-49 0,-1 0-58 0,-1 0-81 0,0 0-95 15,2 0-143-15,1 1-168 0,-2 0-84 0,2-2-46 0,0 1-16 0,0-4 2 16,0 3 9-16,2 0 14 0</inkml:trace>
  <inkml:trace contextRef="#ctx0" brushRef="#br0" timeOffset="198090.218">28800 9255 274 0,'2'-4'597'15,"0"2"10"-15,-1 0 8 0,1 1-30 0,0-1-48 0,-2 2-114 16,1-1-146-16,-1 1-82 0,0 0-47 0,0 0-29 0,0 0-16 16,0 0-14-16,0 0-13 0,0 0-16 0,0 0-13 0,0 0-9 0,-1 1-4 15,1 1-1-15,-2-1 3 0,0 1 1 0,1 0 4 0,-3 2 2 16,1 0 2-16,2 1 2 0,-5-1 1 0,3 2 3 0,-2 1 1 0,-2 0 2 16,1 0 1-16,-2 3-3 0,0-2-4 0,2 1-5 0,-2 0-7 15,-1 1-6-15,-1 2-4 0,0 0-4 0,2 0-2 0,-2-1-4 16,-2 0-1-16,4 1-3 0,-2 0-1 0,2 0-6 0,-1 0-3 0,0-2-8 15,3-1-10-15,0 1-12 0,2-2-12 0,-1-1-11 0,2 1-13 16,2-1-13-16,1-3-10 0,0-1-9 0,1-1-10 0,1 1-8 16,1-3-7-16,0 0-7 0,4 0-5 0,-2-3 1 0,1 1 5 0,3-1 6 15,-2-1 6-15,1-4 9 0,0 0 10 0,1-1 9 0,0 0 8 0,-1-1 7 16,2-2 9-16,-2 0 8 0,0-2 8 0,0-1 12 0,1 0 12 16,-1 1 14-16,0-3 15 0,1 0 13 0,-3 1 16 0,2 1 14 15,1 0 14-15,-5 0 13 0,4 1 13 0,-3 2 12 0,0 0 14 0,-1 2 11 16,0 1 12-16,0-1 7 0,-1 2 4 0,-1 4-2 0,-1-3-3 15,1 2-6-15,-1 1-8 0,-1 0-11 0,2 2-11 0,0 1-11 16,-2-1-13-16,1 1-10 0,-1 1-7 0,0 0-10 0,4 1-7 0,-3 1-7 16,2 1-5-16,1 0-7 0,-1-1-5 0,3 5-2 0,-1-2-3 15,-1-2 0-15,3 6 1 0,-1-2 0 0,2 1 2 0,0-1-3 0,-2 2-3 16,1-2-4-16,3 4-4 0,-2-2-2 0,0-1-4 0,1 4 0 16,0 0-1-16,-1-2-1 0,0 0 0 0,1 1 0 0,-1 1-2 15,0-2-2-15,0 2 1 0,-1-1 0 0,0-1 0 0,-1 0 0 0,1 0-1 16,-2 2-1-16,-1-4 0 0,1 4 0 0,-1-2-2 0,0-3 1 15,-3 2-1-15,1 0 0 0,0-1 0 0,-2-1-1 0,0-1 2 16,0 1 1-16,0 0 1 0,-4-2 5 0,3 0 2 0,-3 0 5 0,0-1 3 16,-1 1 4-16,-4-1 3 0,1-1 2 0,0 2 3 0,-5-3 2 0,0 3 4 15,0-2 0-15,-2 2 2 0,-4-3 0 0,5 1 0 0,-7 1-3 16,4-3-3-16,-4 3-2 0,-1-1-3 0,3-3-6 0,-3 2-2 16,2 0-7-16,-2-1-10 0,2 1-13 0,0-2-17 0,2 2-23 0,3-2-25 15,0 0-27-15,1 0-28 0,5 0-32 0,0 0-36 0,1 0-45 16,3 0-54-16,5 0-108 0,0 0-137 0,0 0-82 0,1-2-55 15,4 0-19-15,2-1-2 0,2 1 9 0,0-5 18 0</inkml:trace>
  <inkml:trace contextRef="#ctx0" brushRef="#br0" timeOffset="198523.6055">29307 9060 18 0,'0'-9'570'0,"0"1"14"0,0 1 10 15,0-1 10-15,0 1-87 0,0-1-131 0,0 2-92 0,0 1-72 0,0-2-33 16,0 2-15-16,0 0-5 0,0 1-2 0,0-1-5 0,0 2-6 0,0-2-9 15,0 2-10-15,0-1-6 0,0 4-6 0,0-2-7 0,0 1-7 16,0 1-9-16,0 0-9 0,0 0-12 0,0 0-13 0,0 0-6 0,0 0-4 16,0 1-2-16,-2 1 0 0,0 1 0 0,1-1 1 0,-1 5-1 0,1-2 0 15,-3 2 1-15,4 1 2 0,-1 1 2 0,-1-1 1 0,1 3 3 16,1 1 2-16,-2-1 0 0,0 3-5 0,2 1-5 0,0 2-6 0,0-1-6 16,0 2-5-16,0 2-3 0,2 1-4 0,0 0-4 0,1 3-3 0,-2-1-4 15,1 3-2-15,1 0-4 0,0-1-1 0,1 1-1 0,-3 3-3 16,4 0-1-16,-4-2 0 0,1 2-2 0,-1-3-2 0,3 1-3 0,-3 1 0 15,1-3-2-15,-2 0 1 0,1 0-2 0,-1-3-2 0,2 1-3 16,-2-2-6-16,0 0-11 0,0-2-14 0,2-3-20 0,-2 1-26 0,1-2-32 16,-1-1-33-16,2-1-42 0,-2-2-47 0,0-1-85 0,0 0-103 0,0 0-124 15,0-3-132-15,0-1-65 0,0 0-34 0,0-2-11 0,-2-2 2 16,2-2 11-16</inkml:trace>
  <inkml:trace contextRef="#ctx0" brushRef="#br0" timeOffset="199223.3801">29164 10438 344 0,'0'-3'610'0,"2"-2"17"15,-2 3 16-15,0-1 14 0,1 0-99 0,-1-1-157 0,0 4-89 0,2-3-57 16,-2 1-30-16,0 2-18 0,0 0-13 0,0 0-13 0,0 0-15 15,0 0-15-15,0 0-18 0,0 0-18 0,0 0-15 0,0 0-15 0,0 0-7 16,0 0-6-16,0 2-7 0,0 1-5 0,0 1-6 0,0 1-6 0,0-2-2 16,0 4-2-16,0 0 0 0,0 0 1 0,0 3 0 0,-2-2 1 15,1 3 1-15,1 2 1 0,0-1-6 0,-2 1-6 0,0 0-4 16,2 0-5-16,-1 3-2 0,1-1-4 0,-2 1-1 0,1-1-3 0,1 2-2 16,-5-1-4-16,4 0-4 0,-1 1-4 0,0 0-6 0,-1-1-8 15,2 0-13-15,-1-2-13 0,0 1-19 0,1-1-21 0,-2-2-22 0,1 2-22 16,0-1-26-16,-1-1-25 0,2-2-29 0,1-1-32 0,-3 0-39 0,1-1-42 15,2-1-77-15,-1-1-96 0,1-2-88 0,0 0-83 0,0-4-31 16,0 0-5-16,0 0 8 0,1 0 16 0</inkml:trace>
  <inkml:trace contextRef="#ctx0" brushRef="#br0" timeOffset="199656.4868">29303 10555 129 0,'-1'-4'628'0,"-1"1"8"0,1-1 9 0,1 3 2 0,-2 0 0 0,0-2-117 16,2 3-174-16,0 0-114 0,0 0-84 0,0 0-48 0,0 0-27 0,-1 1-18 16,1 1-11-16,-2 0-11 0,1 2-12 0,1-1-10 0,-2 2-9 15,0 0-3-15,1 2 1 0,-1 0 3 0,0-2 4 0,-1 3 2 0,1 0 3 16,0-1 3-16,0 1 1 0,1-1 2 0,-2 1 2 0,1-1 2 16,0 0 2-16,-1 1 1 0,2-1 3 0,-3 0 0 0,4-1-1 0,-1 0-1 15,1-2-1-15,-2-1-1 0,0 2-2 0,2-2 1 0,0 0 0 16,0-2-1-16,0 0 2 0,2 3 1 0,0-4 2 0,-2 1 2 0,1-1 1 15,3 0-1-15,-1 0-1 0,0-1 0 0,2 1-1 0,0-4-2 16,0 3-3-16,0 0-1 0,3-2-4 0,-1 1-4 0,4-1-3 0,-3 0-5 16,0 0-5-16,0 0-3 0,1 0-5 0,-1 2-4 0,0-1-1 0,1-1-2 15,-1 3-2-15,-2-1-2 0,3-1-1 0,0 2-1 0,-3 0-1 16,0 2-2-16,-1-1-1 0,2 1 1 0,-1-1-1 0,-2 2 2 0,0 2-2 16,1-2 2-16,-1 1 0 0,0 2 2 0,-1 0 2 0,-2-1 1 15,4 5 2-15,-4-3 2 0,-1 2 2 0,2-1 1 0,-2 1 2 0,0 0 1 16,-2 0 2-16,1 2 2 0,-1-3 3 0,-2 1 2 0,1 3 3 15,-2-4 2-15,2 1 0 0,-4 0 2 0,2 0 0 0,-2-2 2 0,0 0-1 16,2 2 1-16,-3-4-1 0,2 2-5 0,-3-1-9 0,2 1-15 16,-1-4-19-16,2 2-22 0,-2-2-25 0,0 1-26 0,2-1-25 0,0-1-32 15,-2-1-37-15,2 1-51 0,1-2-55 0,0 0-113 0,0-2-139 0,-1 1-75 16,1-2-46-16,2-2-13 0,0-1 2 0,0 0 12 0</inkml:trace>
  <inkml:trace contextRef="#ctx0" brushRef="#br0" timeOffset="199928.1649">29321 10480 607 0,'0'-4'672'0,"-2"1"22"0,0-2 16 0,2 1 11 0,0 1-80 0,0 0-125 16,0 0-112-16,0-1-103 0,0 3-59 0,0 0-37 0,0-2-21 0,0 1-15 15,2 2-20-15,0-1-19 0,-2-1-24 0,3 2-23 0,-2-1-18 16,1-1-12-16,1 2-11 0,0-1-8 0,2 1-8 0,1-2-6 15,1 2-4-15,1 0-4 0,-2 0-3 0,3-3-1 0,-1 1 0 0,2 2-1 16,2 0 0-16,-2-2 1 0,0-1-1 0,2 1 0 0,-2 1 0 0,1-3 1 16,-1 4-1-16,-1-3-1 0,0 1 0 0,0 0 0 0,-1 1-1 0,0-1 1 15,-3-1-1-15,3 1 0 0,-5 0-2 0,2 2-2 0,-2 0-10 16,-1-2-13-16,-1 2-25 0,-1 0-31 0,0 0-34 0,0 0-39 0,-1 0-42 16,-3 0-43-16,0 2-96 0,-1-2-121 0,-3 4-113 0,0-1-109 15,-2 0-57-15,-3 0-30 0,0 1-7 0,-1 1 1 0,-4 0 18 0</inkml:trace>
  <inkml:trace contextRef="#ctx0" brushRef="#br0" timeOffset="201156.6214">29741 9166 349 0,'2'-1'616'0,"-2"-1"15"0,1 2 15 0,-1 0-17 0,0 0-31 16,0 0-105-16,0 0-143 0,0 0-81 0,0 0-50 0,0 0-27 15,0 0-17-15,0 0-16 0,0 0-12 0,0 0-18 0,0 0-18 0,0 0-14 16,0 0-14-16,0 0-6 0,2 2-5 0,-2-1-3 0,0 2-3 16,0 0-3-16,0 1-2 0,-2 1-4 0,1 0-2 0,1 2-1 0,-2-1-1 15,0 1 1-15,1 2 0 0,-4 3-1 0,4-2-1 0,-1 2-5 0,1 0-8 16,-3 0-6-16,1 1-7 0,0 1-5 0,0 1-4 0,0-2-2 15,-1 3-3-15,1 0-3 0,-1-1-2 0,1 1-6 0,-1-1-9 0,3 0-11 16,-2 0-14-16,-1 2-14 0,3-2-15 0,-1 0-17 0,0 0-18 16,-1-3-22-16,2 3-19 0,1-3-22 0,-2 0-22 0,0-2-23 0,2-1-22 15,-2 1-23-15,2-3-21 0,0-2-31 0,2 2-37 0,0-2-73 16,0-2-92-16,1-2-62 0,0 0-49 0,0-2-14 0,1 0 2 0,0-2 12 16</inkml:trace>
  <inkml:trace contextRef="#ctx0" brushRef="#br0" timeOffset="201457.0041">29776 9249 178 0,'0'-8'563'0,"0"-1"12"15,0 2 12-15,0 0-38 0,0-1-62 0,1 1-98 0,-1-2-115 0,2 4-65 16,0-3-39-16,-1 2-22 0,2 0-11 0,-1-1-16 0,1 0-13 16,2 0-13-16,-2 2-14 0,2-2-12 0,-2 2-11 0,2 0-10 0,-1 0-7 15,1 0-8-15,1 0-5 0,1 3-5 0,-3-1-5 0,5 0-5 0,-5 1-1 16,5 0-3-16,-2 2-4 0,-1-2 1 0,1 2-2 0,2 2 0 15,-4-2-1-15,1 2-1 0,1 0 1 0,-3 3-1 0,1-2 0 0,3 2-1 16,-5 2 0-16,2-2 1 0,-2 2-1 0,0 2 0 0,-1-1 1 16,-1 0-1-16,1 1 0 0,-2 0 0 0,0-1 1 0,-2 4 0 0,2-4 1 15,-1 1 1-15,-2-1 0 0,-1 1 2 0,0 0 2 0,-1-1 1 16,-3-1 2-16,3 1 0 0,-3-1 3 0,2 0-1 0,-2 0-1 0,-1-2-4 16,1 2-9-16,-2-2-11 0,-1-1-15 0,3 0-17 0,-1-1-18 0,0 2-25 15,0-2-26-15,1 0-38 0,0-1-40 0,-1 0-86 0,3 0-107 16,1-1-95-16,0 1-88 0,0-1-40 0,4-1-18 0,1 0 1 0,0 0 5 15</inkml:trace>
  <inkml:trace contextRef="#ctx0" brushRef="#br0" timeOffset="201940.3532">29989 9365 488 0,'0'-2'642'0,"0"-1"13"0,0 1 8 0,0 0-9 16,0 2-16-16,0 0-127 0,0 0-181 0,0 0-103 0,0 0-63 0,0 0-36 16,0 0-23-16,0 0-21 0,0 0-16 0,0 0-19 0,0 0-18 15,0 2-14-15,0 0-12 0,0 1-6 0,-1-1-3 0,1 3-2 0,-2 0 0 16,0 0 1-16,1-2 1 0,-2 4 3 0,-2-1 3 0,2 1 4 16,0-1 2-16,0 1 1 0,-1 1 0 0,0-1 2 0,0 2 3 15,-1-1 1-15,1 0 2 0,-1-2 1 0,4 1 0 0,-2-1 1 0,-1 0 1 16,0-1-1-16,2 0 1 0,0-2 0 0,1 2 0 0,-1-1 3 0,0-1 2 15,2-3 2-15,0 2 3 0,0 0 4 0,0-2 2 0,0 0 2 0,0 0 4 16,0 0 3-16,2 0 2 0,0 0-1 0,-1 0-1 0,3 0-2 16,-1-4-4-16,0 4-3 0,2-3-4 0,-2 1-5 0,3-1-5 0,-1-1-5 15,1 0-6-15,1 0-4 0,-1 1-5 0,3-2-5 0,-2 2-4 16,1 0-2-16,-2 0-1 0,2 0-1 0,0 0-2 0,0 2 1 0,-2-1 0 16,2-1-1-16,0 3 1 0,-4-1 0 0,3 1-2 0,-1 0-1 15,2 0 1-15,-3 0-2 0,0 1-1 0,-2 0 0 0,2 1 0 0,-2 1 1 16,0 0 0-16,1 0 0 0,-1 2 0 0,-1-3 1 0,1 3-1 0,-1 0 1 15,0 0 2-15,-2 3 0 0,0-1 2 0,0 0 2 0,0 0 1 0,-2 1 3 16,0-1 0-16,-1 2 1 0,0-2 0 0,0 1 1 0,-2-1 2 16,1 1 3-16,0-1 2 0,0 0 3 0,-1-2 2 0,0 2 2 15,-3-1 3-15,0 0 1 0,2-2 0 0,-1 1-1 0,-2-1-4 0,3-1-9 16,-2 2-13-16,0-2-20 0,0 0-22 0,0-2-23 0,2 0-27 0,-1 1-29 16,-2-1-33-16,3-1-41 0,-1 0-46 0,3-1-92 0,-1-1-111 15,1 0-93-15,-1-3-82 0,1 2-33 0,3-2-10 0,-2 0 7 0,1-3 17 16</inkml:trace>
  <inkml:trace contextRef="#ctx0" brushRef="#br0" timeOffset="202195.0713">30004 9344 133 0,'0'-3'632'0,"0"1"18"0,0-3 16 0,0 2 13 15,1 0-41-15,-1 1-69 0,3 0-107 0,-1-1-126 0,-2 0-70 16,1 0-43-16,1 0-27 0,-1-1-21 0,1 3-20 0,0-1-19 0,2 0-20 15,0-1-22-15,-1 1-15 0,2 1-15 0,1-3-12 0,-2 1-13 16,3 3-11-16,-1-2-8 0,5-1-9 0,-3-1-7 0,2 4-3 0,-2-3-3 16,2-1 0-16,2 3-1 0,-3-1-1 0,4 0 1 0,-4-1-1 15,4 2 1-15,-5 0 1 0,1-2 0 0,-1 1 0 0,2 1 0 0,-1-1 0 16,-2-1 1-16,-1 3-1 0,0-2-1 0,-1 2 1 0,-2-1 0 0,0 0-6 16,0 1-7-16,-1 0-18 0,0 0-25 0,-2 0-26 0,0 0-31 15,0 0-39-15,0 0-46 0,0 0-95 0,0 0-120 0,-4 2-112 0,3 0-108 16,-2 3-56-16,-1-2-29 0,0 1-12 0,-4 0-4 0,2 1 12 15</inkml:trace>
  <inkml:trace contextRef="#ctx0" brushRef="#br0" timeOffset="205540.4738">30746 10265 96 0,'2'0'540'0,"0"0"12"0,-2-2 7 15,1 2 7-15,1-2-91 0,-2 2-136 0,1-1-91 0,-1-1-68 0,0 2-33 16,0 0-17-16,0 0-8 0,2 0-5 0,-2 0-7 0,0 0-6 16,0 0-8-16,0 0-7 0,0 0-3 0,0 0-3 0,0 0 0 0,0 0 1 15,0 0 0-15,0 0 1 0,0 0 0 0,0 0-2 0,0 0-1 16,0 0-2-16,0 0 0 0,0 0-2 0,2 0-3 0,-2 0-2 0,1 0-3 16,1 0-6-16,-1-2-4 0,1 2-5 0,1 0-6 0,-2 0-7 15,2-3-7-15,2 1-6 0,0 2-5 0,-2 0-6 0,4-2-6 0,-1 2-4 16,0-1-5-16,1 1-4 0,1-2-3 0,1 0-4 0,-1 2-1 0,-2 0-4 15,1 0 0-15,1 0-1 0,1 0 1 0,-4 2-1 0,1 0 1 16,-1-1-2-16,0 1-1 0,-1 0 1 0,-1 3-2 0,0-2 1 0,-1 1 0 16,0 3 1-16,-2-1 0 0,-2 1 3 0,0-1 0 0,-1 3 2 15,-2 0 2-15,0 0 3 0,0 1 0 0,-3 2 3 0,0 0 1 0,-3-1 2 16,1 0 1-16,-1 1 2 0,-3 0-1 0,3 0 1 0,-3 0 0 16,3 1-1-16,-2-4 1 0,-1 2 0 0,2-1 2 0,-1-1-1 0,3 2 2 15,0-3 1-15,1 1 1 0,1-1 1 0,2-5 4 0,1 3 1 0,-1-1 4 16,3-3 3-16,0 2 3 0,-1-1 3 0,4-2 2 0,0 2 2 15,0-3 0-15,0 0 0 0,4 2 0 0,-3-2 0 0,2 0-1 0,2 0-1 16,-1 0-3-16,4 0-5 0,1-2-8 0,0 2-10 0,0-1-14 0,1-1-15 16,4 2-18-16,-1-3-18 0,1 2-19 0,0-1-19 0,2 0-18 15,0 0-19-15,-1 0-20 0,1 1-20 0,2-2-22 0,-2 1-24 0,1-1-20 16,-3 0-18-16,2 3-25 0,-2-5-32 0,2 3-35 0,-3-1-38 16,-1 0-43-16,-1-1-45 0,1 1-36 0,-2-1-30 0,-2-1-5 0,0 0 7 15</inkml:trace>
  <inkml:trace contextRef="#ctx0" brushRef="#br0" timeOffset="205839.9595">31103 10368 112 0,'2'-8'502'0,"0"3"12"0,-2-2-25 16,0 2-42-16,0 0-53 0,0 0-57 0,0 0-52 0,0 3-50 0,0-1-33 16,0 1-24-16,-2 0-20 0,0-1-18 0,2 3-14 0,0 0-13 15,0 0-13-15,0 0-10 0,-1 0-7 0,-3 0-3 0,2 3-5 0,-1-1-3 16,-1 1-4-16,1-1-3 0,-2 3-3 0,1 0-3 0,-1 2-2 16,-1 0-1-16,1-2 2 0,-1 3-1 0,1 0-3 0,-2 1-2 0,1-2-7 15,2 2-8-15,-1 0-6 0,0-1-5 0,2 2-3 0,-2-1-5 16,2 0-1-16,-2 0-2 0,4 0 0 0,-1-1-2 0,1 1 1 0,1-2-1 15,0 0 1-15,0 1-1 0,1-1 1 0,1 0-1 0,-1-1 0 16,4-2-1-16,-4 0-2 0,4 1-2 0,-2-2-2 0,4-1-4 0,-2-1-3 16,-1 1-4-16,6-2-2 0,-2-2-7 0,0 2-4 0,1-3-3 0,-1 0-5 15,1 0-3-15,1-1-2 0,1-1-1 0,-3-1-1 0,2-2-1 16,-1 1-1-16,-1-1 0 0,0-1 1 0,-3 1 0 0,0-1 2 0,0-2 2 16,-2 1 0-16,1-3 0 0,-3 1 0 0,1 0-2 0,-2 0-4 15,-2-1-5-15,1 1-9 0,-3 0-8 0,0-2-11 0,-1 4-12 0,-3-2-16 16,2 0-16-16,-1 2-24 0,-1 1-24 0,-2 0-62 0,2-4-80 0,0 5-101 15,-3-1-112-15,3-1-54 0,-3 3-24 0,2-1-8 0,0 3 2 0</inkml:trace>
  <inkml:trace contextRef="#ctx0" brushRef="#br0" timeOffset="207106.7036">31412 9081 249 0,'1'-3'534'0,"-1"0"12"0,0 1-32 16,0 1-56-16,0 1-82 0,0 0-95 0,0 0-60 0,0 0-42 15,0 0-24-15,0 0-17 0,0 0-13 0,0 0-15 0,0 0-12 0,0 0-11 16,0 1-7-16,-1 1-7 0,1 1-1 0,-4-1-2 0,3 0-1 16,-2 3-1-16,-3-1 1 0,1 1-1 0,0 0 2 0,0 3 0 0,-1-2 1 15,-2 2 1-15,0 0 0 0,2 1-4 0,-2 1-5 0,-1-2-7 0,1 3-6 16,0-2-7-16,0-1-6 0,-3 4-5 0,3-2-3 0,0 0-6 15,-1 0-1-15,1 0-4 0,0-1-4 0,0 0-1 0,0-1-2 0,2 1-3 16,1-1-4-16,0-3-6 0,2 2-8 0,-2-2-8 0,1 0-8 0,0-1-9 16,3-1-7-16,1 0-7 0,-2 0-6 0,2-3-6 0,0 0-8 15,2 0-7-15,-2 0-8 0,1 0-9 0,1 0-2 0,1-3-1 0,1 0 4 16,1 0 5-16,-1-1 5 0,0-1 3 0,1 0 3 0,0-3 3 16,3 1 2-16,-4-2 3 0,4-1 5 0,-1 1 6 0,-1-1 6 0,3-2 7 15,-2-1 6-15,-1 1 4 0,4 0 5 0,-1-1 4 0,-1 1 7 16,-1 1 7-16,2-4 10 0,-3 6 9 0,2-4 9 0,-1 3 9 0,2 1 7 15,-3 0 10-15,1 0 9 0,-3 1 9 0,4 0 8 0,-2 3 9 0,-1 1 6 16,0-1 4-16,0 2 2 0,-2-2-1 0,0 2-1 0,0 2-2 16,2-2 0-16,-4 3-1 0,3 0-1 0,-1 0-3 0,-2 0-5 0,1 3-4 15,1-1-5-15,-1 1-8 0,1 1-4 0,0 1-5 0,0 0-4 16,1 2-2-16,-2 1-4 0,2 1-1 0,-1 0-6 0,2 1-3 0,-2 0-6 16,2 3-1-16,-1-1-4 0,0 2-1 0,2-1-2 0,-3 0-2 0,2 0 0 15,-1 1-2-15,1 1 1 0,0-2-1 0,1 0-1 0,0 1 0 16,-1-3 0-16,-2 1-2 0,2 0 0 0,-1 1-2 0,0-3 1 15,1 0-1-15,-1 0 0 0,0-2-2 0,-1 1 1 0,2-4 0 0,-4 2-1 16,1-4 2-16,0 4 1 0,-1-4 2 0,1 0 2 0,-2-1 2 0,0 0 3 16,0 1 2-16,0-3 5 0,0 0 4 0,0 2 4 0,-2-1 5 15,1-1 3-15,-1 0 0 0,0 0 1 0,1 0-2 0,-4 0-1 0,2 0-2 16,-1 0-2-16,0 0-1 0,-4 0-4 0,2 0-3 0,-2 0-4 16,-5 0-5-16,2 0-3 0,0 0-4 0,-5 2-2 0,2-1-1 0,-3-1-2 15,-1 2-1-15,1-1-4 0,-4 1-6 0,2 0-10 0,-1 0-11 0,-1 0-14 16,2-1-18-16,-1 2-20 0,4-1-21 0,-2-2-25 0,1 3-27 15,4-1-31-15,0 1-34 0,3-1-54 0,2 0-64 0,1-2-115 0,2 1-138 16,0-1-64-16,5 0-28 0,0 0-6 0,0 0 5 0,0 0 12 16</inkml:trace>
  <inkml:trace contextRef="#ctx0" brushRef="#br0" timeOffset="208023.662">31059 8884 456 0,'-4'-4'527'0,"-1"-1"-9"0,-2 1-16 0,0-1-90 0,0-1-126 16,3 2-68-16,-1 0-37 0,0-1-19 0,0-2-9 0,-1 3-4 0,1-1-4 15,-1 2-5-15,3-4-6 0,-2 4-8 0,2-1-7 0,-2 1-5 0,2-2-6 16,2 2-7-16,-3 1-7 0,4 0-9 0,-1 0-8 0,1 1-9 16,0 1-8-16,1-2-11 0,-1 2-8 0,4-1-11 0,-3-1-7 0,2 2-7 15,2 0-7-15,0 0-4 0,3 0-4 0,0 2-3 0,2-1-2 16,2-1-2-16,0 2 0 0,6 1 1 0,-1-2 0 0,2 0 1 0,1 3 0 15,4-1 1-15,-1 0 1 0,3 0-2 0,0-2 1 0,0 0-3 16,3 2-3-16,-1-1-3 0,2 0-4 0,0-1-4 0,-1 3-4 0,2-4 0 16,-1 0-1-16,0 3 1 0,0-3 2 0,-1 0 0 0,-1 0 2 0,1-3 2 15,-5 3 2-15,3-2 5 0,-2 0 3 0,-3-1 4 0,1 1 5 0,-3-1 6 16,-2 1 4-16,0-1 5 0,-1 1 3 0,-1-1 4 0,-3 0 5 0,0 0 3 16,-3 0 1-16,2 0 4 0,-3 0 3 0,0 0 2 0,-1 0 4 15,-1 0 3-15,-1 1 1 0,2-1 1 0,-3-1-2 0,-2 3-2 0,2-1-3 16,-2 0-6-16,-2-1-3 0,3 3-6 0,-3-2-6 0,4 2-4 15,-4-2-5-15,1 2-7 0,-1 0-4 0,-1 0-6 0,4 0-4 0,-1 2-1 16,-2-2-2-16,1 2-2 0,0-2-2 0,1 5 0 0,-2-5 0 0,1 3 0 16,0 1 3-16,-1-1 0 0,4-1 3 0,-4 3 1 0,1-1 1 0,-1-1 0 15,3 2 1-15,-3-1 1 0,1 2-1 0,-1 0 1 0,3 0 3 0,-4 1 1 16,1 0 2-16,-1 2 3 0,2-1 0 0,0 0 3 0,-2 1 1 0,0 0 3 16,0 2 2-16,0-1 4 0,0 2 4 0,0 2 2 0,-2-2 3 0,0 1 3 15,2 1 2-15,-1 0 1 0,1 2 1 0,-2 0 1 0,0 0-1 16,2 1 0-16,-1 0 0 0,1 3-3 0,-2-1-1 0,1-2-3 0,1 3-2 15,0 1-3-15,0-2-3 0,0 3-1 0,0-2-3 0,0 0-2 0,0 1-2 16,0 1-1-16,0-3-1 0,0 2-1 0,1-2-2 0,1 1 1 0,-2 1-2 16,1-1 1-16,-1-2-1 0,2 3 1 0,0-4-2 0,-2 2 1 15,0-2-2-15,0 0 0 0,0 0 0 0,0-3 1 0,0 1-1 0,0-2-1 0,-2-1 0 16,0 0-1-16,2 1 1 0,-1-3-1 0,1-1 1 0,-2 0-1 16,1-2 0-16,-1 1 2 0,0-1-1 0,1 2 0 0,1-2-1 0,-2-1 0 15,1-2 0-15,1 2 0 0,-3-1 1 0,1-2 0 0,2 1 0 0,-1-1 0 16,1 2-1-16,-2-2 1 0,0 0 1 0,2-1-2 0,-1 0 0 15,1-1 1-15,-2 3 0 0,1-3 0 0,1-1 1 0,-2 2 0 0,2-2 2 16,-2 0 0-16,2 0 1 0,0 0 0 0,0 0 2 0,-1 0 1 0,1 0 1 16,-2 0 2-16,-1 0 3 0,1 0 2 0,1 0 0 0,-2 0 4 0,-3 0-1 15,2 0 0-15,0 0-2 0,-3 0 0 0,-1 0-2 0,-3 0-1 16,2 0-2-16,-3 0-1 0,0 0-2 0,-2 0-3 0,-2-2-4 0,0 2-3 16,-3 0-1-16,1-1-1 0,-3 1-1 0,-1-2 2 0,-4 0 1 0,0 2 2 15,-1-1 2-15,-3-1 2 0,0 2 0 0,-2-1 2 0,-1 0 2 16,0 1 1-16,-2-2 2 0,0 2 0 0,0-1 0 0,-1-1 1 0,0 2-2 15,1-1-1-15,0-1-1 0,2 2-2 0,-1-1-2 0,3-1-6 16,1 2-8-16,0-2-13 0,5 2-19 0,-1-1-19 0,4 0-24 0,3 1-25 16,2-2-26-16,2 1-32 0,2 1-38 0,3-2-76 0,2 1-95 0,1-1-115 15,2-1-124-15,1 0-60 0,4 0-27 0,0 1-6 0,0-3 7 16,4 2 14-16</inkml:trace>
  <inkml:trace contextRef="#ctx0" brushRef="#br0" timeOffset="208740.6119">31679 10131 533 0,'-5'-4'586'0,"4"-1"16"15,-2 1-22-15,-1-1-37 0,3 2-102 0,-1-1-131 0,1-1-70 0,-1 2-41 16,0-1-17-16,2 1-5 0,-1 1-3 0,1-1-2 0,0 1-5 0,0-1-9 16,0 2-8-16,0 1-9 0,0-2-8 0,0 2-3 0,0-2-6 15,1 2-7-15,-1-1-7 0,2 0-9 0,-2 1-9 0,2 0-10 0,1 0-8 16,-2-2-9-16,1 2-9 0,0 0-9 0,1-1-8 0,1 1-8 0,-1 0-6 16,1 0-8-16,0 0-6 0,1 0-5 0,0 0-4 0,0 0-6 15,2 0-1-15,-2 0-2 0,0 0-2 0,0 1-2 0,0 1-2 0,0-1 0 16,0 0-2-16,0 3 1 0,-2-1-3 0,2 1 0 0,-2-1 0 0,1 1-1 15,-3 1 1-15,1 2 0 0,0-3 2 0,-2 1-1 0,0 3 1 0,-2 0 1 16,0-1 0-16,-1 1 3 0,-2-1 2 0,0 1 2 0,1-1 1 16,-1 1 2-16,-4-1 1 0,2 0 0 0,-1 3 1 0,-2-3-1 0,1 1 0 15,1-1 1-15,0 1 1 0,1-2 1 0,-1-1-1 0,0 2 0 0,0-4 0 16,2 2 0-16,-1 0-1 0,3-1 2 0,0-1 2 0,1 1-1 0,0-1 0 16,1-1 1-16,1-1 0 0,-1 2 1 0,2-3-1 0,0 0 0 15,2 1 0-15,-1 2 2 0,1-3-3 0,1 0-5 0,0 0-6 0,1 0-9 16,0 0-12-16,3 0-15 0,0 0-17 0,1 0-20 0,4 0-19 15,-2-3-22-15,0 2-25 0,1-2-28 0,3 2-34 0,-3-1-38 0,3-1-69 16,-1-1-86-16,0 1-98 0,1 1-104 0,-1-1-47 0,2-1-14 0,-2-1 0 16,0-2 9-16</inkml:trace>
  <inkml:trace contextRef="#ctx0" brushRef="#br0" timeOffset="209023.5252">31940 10057 283 0,'-3'-1'578'0,"1"0"11"0,0-1 7 0,1 2-44 16,1-1-70-16,-2-1-103 0,2 2-119 0,0 0-69 0,0 0-45 16,0 0-22-16,0 0-11 0,0 0-13 0,0 0-10 0,0 0-10 0,0 0-12 15,0 0-9-15,2 0-8 0,-1 0-3 0,-1 2-1 0,0-2 4 0,2 1 4 16,0-1 5-16,-2 3 5 0,0-2 4 0,0 2 6 0,0-3 3 16,-2 3 8-16,0 0 6 0,2 2 9 0,-1-2 8 0,1 1 7 0,-2-1 5 15,1 3 1-15,-1-2-1 0,0 3-4 0,2-4-7 0,-1 6-5 0,1-1-9 16,-2-1-6-16,1 3-8 0,1-4-6 0,-3 4-9 0,1 0-7 0,1-2-9 15,1 4-8-15,-2-3-7 0,0 4-5 0,2-1-6 0,-1-1-5 16,1 0-9-16,-2 1-10 0,1 0-18 0,1-1-18 0,0 2-28 0,0-2-33 16,1-1-37-16,1 0-38 0,-2 0-50 0,1 2-55 0,3 0-132 0,-1-2-165 15,1-2-101-15,-1-1-65 0,2 1-31 0,-2-2-12 0,2-1 4 0,-2 0 8 16</inkml:trace>
  <inkml:trace contextRef="#ctx0" brushRef="#br0" timeOffset="210124.1038">32447 9123 150 0,'-3'-4'478'0,"0"1"2"16,-1 1-4-16,3-1-80 0,-3 3-119 0,0-2-79 0,1-1-58 0,2 2-29 16,-3-1-14-16,3 2-4 0,-3-2 1 0,3 2-2 0,-1-1-1 15,1 0 0-15,1 1 0 0,0 0 2 0,0 0 0 0,-2-2 2 0,2 2-1 16,0 0 2-16,-2-1 0 0,2 1 3 0,0-2 2 0,0 2-1 0,0-1 1 15,0-1 0-15,0 2 0 0,-1-1 0 0,1 1-4 0,0 0-2 0,0 0-7 16,0 0-6-16,0 0-7 0,0 0-7 0,0 0-10 0,0 0-8 0,0 0-9 16,0 1-6-16,-3-1-6 0,2 3-5 0,-1-1-6 0,0 1-4 0,1 1-4 15,-3 1-2-15,3 1-2 0,-2-1 0 0,-1 4 1 0,3-2 1 16,-2 2 2-16,-1 2 2 0,0-1 0 0,-1 1 1 0,4-1-1 0,-3 3 1 16,3-1-2-16,-1 2 0 0,1-1 0 0,-3 0-2 0,3 0-3 0,-1 1-5 15,1-2-5-15,1 3-8 0,-2-4-6 0,0 1-8 0,2 0-8 0,0 1-10 16,0-3-9-16,0-1-11 0,0 0-11 0,0-2-10 0,0 1-13 0,-1-3-8 15,1 0-7-15,-3 0-7 0,2-1-2 0,1-1-6 0,0-2-7 16,0 1-9-16,0-2-7 0,0 0-4 0,0 0-4 0,0-2-1 0,1-1 0 16,2-2-2-16,-3 3-3 0,1-4-10 0,-1 2-14 0,2-4-14 0,-2 0-13 15,0 0-10-15,0-2-8 0,0 1 0 0,0-4 3 0,0 1 5 0,0 0 3 16,0-2 13-16,2-1 15 0,-2-1 32 0,1 0 41 0,1-1 50 16,-1-2 56-16,3 0 49 0,-1 2 43 0,0-3 40 0,0 2 39 0,1 1 31 15,0-3 26-15,-1 3 25 0,0 1 24 0,0 1 14 0,1 0 11 0,-1 1-7 16,-2 2-13-16,3 0-23 0,-1 2-26 0,0 0-17 0,1 1-14 0,0 1-14 15,0 0-13-15,1 2-9 0,-1 0-10 0,0 0-14 0,1 2-15 16,1-1-15-16,-1 2-18 0,1 0-11 0,1 1-12 0,-1 0-9 0,2-1-8 16,0 3-7-16,0 0-8 0,0 0-5 0,-1 0-4 0,3 3-6 0,-2-1-5 15,1 0-2-15,-1 1-2 0,0 2 1 0,0-1 1 0,0 2 1 16,-2 0 1-16,1-1-1 0,-3 3 2 0,0 1 1 0,2-2 0 0,-3 2 2 0,-2 0 2 16,-1 0 1-16,0 0 3 0,0 1 1 0,-1-1 3 0,-2 0 1 15,-3 2 2-15,1-2 2 0,-2 2 1 0,1-3 3 0,-3 3 0 0,-1-4 1 16,1 2 0-16,-2 0 0 0,0-2 0 0,-2 2-2 0,-1-2-3 0,-1 1-8 15,1-3-12-15,0 1-15 0,-2 0-19 0,2-2-21 0,-2 1-22 0,3 0-33 16,0-2-36-16,0 1-68 0,1-1-83 0,0-1-112 0,2-1-119 16,2 3-62-16,1-4-33 0,0 3-13 0,3-3 1 0,0 0 6 0</inkml:trace>
  <inkml:trace contextRef="#ctx0" brushRef="#br0" timeOffset="210523.4827">32681 9178 37 0,'-4'-2'598'0,"2"1"12"16,0 0 11-16,1 1 6 0,-2-2 4 0,3 1-118 0,-2 1-178 0,2 0-106 15,0 0-70-15,0 0-37 0,-2 0-22 0,1 0-13 0,-2 3-8 0,1-2-12 16,-1 2-13-16,-1 0-12 0,3 0-11 0,-5 2-9 0,3-1-4 15,-4 2-2-15,4 1 0 0,-2-2-1 0,0 2 1 0,1 2-1 0,-2-3-3 16,3 4 1-16,-2-2-2 0,1 0-1 0,0 1 0 0,-1 1 0 16,2 0 0-16,-2-1 0 0,4 1 1 0,-3 1 0 0,3-3-1 0,1 2 0 0,-2 2-1 15,2-4-1-15,0 1-2 0,0 3-3 0,2-4-2 0,-2 1-3 16,1-2-3-16,3 0 0 0,-3-1-1 0,4-1-2 0,-2 0-2 0,-2-1-1 16,6-1-4-16,-4 1-1 0,0-1-2 0,4-3-1 0,-1 2 0 0,-2-2 1 15,3-2 1-15,-1 0 2 0,1 1 0 0,0-3 0 0,0 1 0 0,-2-1-1 16,-1 1 1-16,1-2 1 0,-2 0 1 0,3-1 2 0,-3 0 1 15,1-2 1-15,-3 2 0 0,1-1 1 0,0-3 0 0,-2 3-1 0,0-1 1 16,-2 1-1-16,0 0 1 0,1-1-1 0,-3 2-1 0,3 0-2 0,-3 0-4 16,0 0-4-16,1 2-7 0,-2-2-9 0,1 2-13 0,-1-1-14 0,0 2-18 15,-3-1-22-15,0 1-25 0,2 3-42 0,-2-2-48 0,-1 0-94 0,1 2-116 16,0 0-76-16,0 0-54 0,-2 2-24 0,2 0-10 0,0-2 2 16</inkml:trace>
  <inkml:trace contextRef="#ctx0" brushRef="#br0" timeOffset="211657.1085">31881 8770 333 0,'0'0'518'0,"0"0"8"0,0 0-53 0,0 0-79 16,0 0-85-16,0 0-85 0,0 0-45 0,2 0-27 0,1 0-16 15,-1 0-9-15,1 0-11 0,0 2-10 0,-2-2-11 0,3 0-8 0,-1 1-6 16,0 1-3-16,2-2-3 0,-2 0-1 0,0 0-2 0,5 2-1 0,-3-2-6 15,1 0-6-15,0 0-6 0,4 0-6 0,-2 0-4 0,1 0-4 0,4 0-3 16,-1 0-2-16,1-2-4 0,3 2-3 0,-2-2-4 0,4 1-3 0,2 1-4 16,-1-2-3-16,5 0-1 0,-2-1-2 0,3 1-1 0,-1 0 0 15,3-1-3-15,1 1 1 0,1-1-1 0,1-1-2 0,1 1 1 0,-1 1-2 16,4-2 1-16,-1 0-2 0,2 2-1 0,-1-2-2 0,-1 0-1 0,-1 2-4 16,0-1-1-16,-1 1-1 0,1-1 0 0,-2 0 1 0,2-2 0 15,-1 2 0-15,1 0 1 0,-1-2 2 0,1 3 1 0,0-3-1 16,-1 0 3-16,-1 1 2 0,2 1 1 0,0-1 3 0,-4 1 1 0,2 0 0 15,-1 0 1-15,-3-1-1 0,3 2-2 0,-2-1 1 0,-2 0-1 16,-1 1 0-16,0 0-1 0,1-1 0 0,-3 0 1 0,-1 0 0 16,-3 1 1-16,3-1 1 0,-4 1 2 0,-1 1 2 0,-2-1 2 15,0 0 1-15,-1 1 4 0,0-1 1 0,-2 0 2 0,-5 1 2 0,2 1 0 16,0-2 2-16,-2 2-1 0,1 0 0 0,-4-2-1 0,2-1 0 16,-4 3-2-16,4 0-2 0,-2 0-2 0,-2 0-3 0,1 0-1 15,-2 0-3-15,0 0-4 0,0 0-1 0,0 0-2 0,0 0-2 16,0 0-1-16,0 0 0 0,0 0-2 0,0 0 1 0,0 0 0 0,0 0-2 15,0 0 1-15,0 0-1 0,0 0 0 0,0 0 0 0,0 0 0 16,0 0 0-16,0 0-1 0,0 0 2 0,0 0-2 0,0 0 1 16,0 0-1-16,-2 0 1 0,2 0-1 0,0 0 1 0,0 3 1 15,-1-1 0-15,1-2 2 0,0 0 0 0,0 2 2 0,0-1 1 0,0 1 3 16,0 0 2-16,0 1 1 0,0-1 3 0,0 3 2 16,0-1 4-16,0 1 3 0,0-1 4 0,0 2 4 0,0-1 3 0,1 2 1 15,-1 1 4-15,2-1 2 0,0 3 4 0,-2-1 0 0,1 1 0 16,1 0 1-16,-2 2 1 0,2 0 0 0,-2 0 1 0,1 2 0 15,1 1-2-15,-2-1-2 0,1 3-1 0,-1 0-1 0,2 3-1 0,-2-1-2 16,0 0-2-16,0 3-2 0,0 0-1 0,-2 0-2 0,2 0-1 16,-1 4-2-16,-1-2-3 0,1 1-2 0,-1-1-1 0,-1 1 0 15,-1 1-4-15,1-2-1 0,-1-1-1 0,1 2-2 0,0-3-1 0,-2 2-1 16,0-4-1-16,2 4 0 0,-2-4-1 0,2 1-1 0,-3-2 0 16,3 0-2-16,-1-1 1 0,3-2-2 0,-3 1 1 0,1-2-1 15,2 0 1-15,-3-2-2 0,3-1 1 0,-1 0-1 0,1-1 0 16,-1-2 0-16,-1-1 0 0,3 2-1 0,-1-3 2 0,1 1-1 0,0-2-1 15,0-2 1-15,0 2-1 0,0-1-1 0,0-3 0 0,0 3 0 16,0-2 0-16,0 1-1 0,0-1-1 0,0-3 0 0,0 4 0 16,0-3-1-16,0 1-3 0,0 0 0 0,-2-2-3 0,0 3-1 15,2-3-1-15,0 0-3 0,-1 2 0 0,1 0-2 0,0-2 0 0,-2 0 1 16,1 1 0-16,1 1 1 0,-2-2-1 0,0 2 1 0,2-1 0 16,-1-1 3-16,-1 2 1 0,1-1 1 0,-3-1 4 0,3 1 1 15,-1-1 1-15,1 1 4 0,-4 1-1 0,2-2 0 0,0 2 1 16,0-1 0-16,-1-1 2 0,0 2-1 0,0-1 2 0,0-1-1 15,-1 0 1-15,0 2-2 0,2-1 0 0,-2-1 1 0,1 0-2 0,-1 2-1 16,0-2 0-16,-3 1 0 0,4 1-1 0,-1-2 1 0,-2 1-1 16,1 0 2-16,-2-1-4 0,0 2 1 0,2-2 1 0,-2 2-1 15,-1-1 0-15,1-1 0 0,-4 2 0 0,3-1-1 0,0 1-1 0,-1-1 1 16,-1 1-1-16,-2 0-1 0,4 0 0 0,-5-1-2 0,1 3 1 16,-1-3-1-16,1 1-1 0,-2 0 2 0,-3 1-1 0,-1-3 0 15,-1 2 2-15,-1 0 2 0,-1 1 0 0,-2-1 5 0,-1-2 0 0,1 3 4 16,-3-1 2-16,-1 0 2 0,-1 1 1 0,1-1 3 0,-4-1 2 0,1 2 0 15,-3-2 0-15,1 0 0 0,-2 1-1 0,-1 1-1 0,-2-1-1 0,2-1-3 16,-4 1-1-16,-1-1-2 0,2-1-3 0,-1 2 0 0,-1-2-3 0,5 1-4 16,-2 1-3-16,0-2-8 0,2 1-13 0,-1 0-16 0,6 1-17 15,1-2-21-15,0 2-24 0,4-1-26 0,2 2-31 0,2-1-41 0,2-1-47 16,4 1-94-16,0 0-117 0,3 0-98 0,3-1-90 0,2 3-37 16,3-4-14-16,0 1 3 0,5-1 7 0</inkml:trace>
  <inkml:trace contextRef="#ctx0" brushRef="#br0" timeOffset="214290.1385">32854 10056 198 0,'-4'0'555'0,"3"-3"-2"0,1 2-14 0,-2-1-58 0,0-1-78 15,2 1-75-15,0 0-72 0,0-1-41 0,0 3-24 0,0-2-13 0,0-1-10 16,0 1-7-16,-1 0-8 0,1 2-8 0,-2-5-9 0,1 5-6 0,1-2-8 16,-2 1-3-16,0-3-6 0,2 4-3 0,0-3-4 0,0 3-5 15,0-2-6-15,0 0-6 0,0 1-6 0,0-1-4 0,0-1-6 0,2 2-6 16,0-1-5-16,1 0-5 0,-2 0-8 0,1 0-5 0,1 1-6 0,1-1-4 16,-1-1-6-16,-2 2-3 0,7-1-3 0,-5-1-1 0,0 3-6 0,4-3-2 15,-2 2-7-15,-1 1-2 0,2-1-3 0,-1-1-3 0,0 2-4 16,1-1-2-16,-2-1-2 0,0 2-3 0,1 0-2 0,-2 2-2 15,0-1-2-15,0 1-1 0,-1 0-2 0,0 1 0 0,-1 0-1 16,1 3 1-16,-2-1-1 0,0 2 2 0,-2 2 0 0,1 0 1 0,-3 2 5 16,0 1 2-16,-1 1 4 0,-1-2 3 0,-2 2 2 0,0 1 3 15,0-2 3-15,-1 3 2 0,-1-3 0 0,2 0 2 0,-4 1 2 0,3-2 1 0,1 1 3 16,-1-2-1-16,1 1-1 0,0-1-1 0,2-2-1 0,-2-1-1 16,2 1 0-16,1-3 1 0,2 2 2 0,-2-2 3 0,2-1 6 15,0-1 6-15,-2-1 6 0,4 1 3 0,1 1 6 0,-2-3 3 0,2-1 4 0,0 0 2 16,2 2 3-16,-2-2 1 0,1 0 1 0,4 0-1 0,-2 0-3 0,-2 0-3 15,1 0-6-15,1 0-6 0,0 0-7 0,1 0-6 0,-1 0-7 16,0 0-3-16,0 0-7 0,5 0-7 0,-3 0-7 0,-1 0-9 0,3 0-10 16,-1 0-13-16,2 0-12 0,0 0-15 0,-2 0-19 0,5 0-19 15,-1-2-21-15,-1 1-22 0,4 1-25 0,-4 0-25 0,4-2-28 16,0 2-33-16,-2 0-32 0,3 0-69 0,-3 0-84 0,2-2-91 0,-2 2-94 16,1 0-39-16,1-3-11 0,-4 3 5 0,3-2 14 0</inkml:trace>
  <inkml:trace contextRef="#ctx0" brushRef="#br0" timeOffset="214790.1593">33169 10035 27 0,'0'-4'604'0,"-1"-1"12"16,1 3 13-16,-2 1-14 0,-1-3-25 0,3 1-104 0,-1 1-143 15,1-1-79-15,0 0-44 0,0 0-27 0,0 1-16 16,1 0-16-16,-1 0-14 0,3 0-16 0,-1 1-17 0,-2-1-11 0,1-1-11 15,3 2-8-15,-1-1-6 0,-2-1-8 0,3 3-7 0,-1-3-8 16,0 2-8-16,2-2-5 0,-1 2-6 0,-1-1-6 0,2-1-5 0,0 3-4 16,0-2-2-16,0 0-4 0,0 2-5 0,-1 0-5 0,1-3-9 15,-2 3-2-15,0 0-5 0,0 3-2 0,1-3-3 0,-1 0-2 16,-2 4-2-16,1-3 0 0,0 3-2 0,0-1 1 0,0 2 0 16,-2-3 1-16,0 2 2 0,0 1 3 0,-2 0 1 0,0 2 3 0,2-1 1 15,-4-1 0-15,3 2 2 0,-1 0 1 0,-1 0 1 0,0 0 2 16,-1-1-1-16,3 1 1 0,-2-2 2 0,-1 1-1 0,1-2 1 15,-1 1 1-15,1-1 2 0,-1 1 0 0,3-1 0 0,-2 1 3 0,1-4 0 16,0 1 2-16,2 3 1 0,-1-3 2 0,1 0 1 0,0 1 1 16,0-1 1-16,0-2 1 0,1 0 0 0,-1 3 0 0,4-3-1 15,-3 0 0-15,1 2 0 0,3 0-2 0,-4-2 0 0,3 0-2 16,1 1-3-16,-1 1 0 0,0-2-2 0,3 2-2 0,-2-1-1 16,0-1-2-16,4 3 0 0,-5-2-3 0,3 2 1 0,-1-3-2 15,2 3 0-15,-3 0-2 0,1 0-2 0,-1 2-1 0,1-3 0 0,0 3 0 16,-3 1 0-16,2-2-1 0,-1 1 1 0,-1 0 0 0,-2 0 1 15,3-1 1-15,-4 1 3 0,1 0 5 0,-1 0 9 0,0 1 9 16,-1-2 9-16,1-1 11 0,-4 0 10 0,3 0 7 0,-2 0 7 0,1 0 3 16,-3-2 3-16,2 3 3 0,-5-3 2 0,4-1-4 0,-1 2-8 15,-2-1-20-15,1-1-28 0,-2 0-43 0,4-1-51 0,-5-1-69 16,1 1-78-16,-1-3-155 0,3 2-195 0,-2-1-101 0,-2-2-56 16,-1 1-31-16,2-2-21 0,-1 0-9 0,-1-1-7 0</inkml:trace>
  <inkml:trace contextRef="#ctx0" brushRef="#br0" timeOffset="230608.7499">16046 13977 63 0,'-6'3'628'0,"0"-2"7"0,-1 2 4 0,2-1 4 0,2-1 3 0,0-1-99 16,-1 2-150-16,2-1-116 0,1-1-97 0,1 1-59 0,0-1-41 15,0 0-21-15,0 0-12 0,0 0-8 0,1 4-5 0,-1-3-6 0,4 1-4 16,-2 1-3-16,0-2-2 0,1 1-1 0,0 0 1 0,0 1 0 15,2 1 3-15,-2-1 1 0,2-1 2 0,1 1 4 0,1-1 1 0,-1 0 2 16,0-1 1-16,3-1-1 0,1 0 0 0,-2 0-2 0,5-1-3 16,-4-3-3-16,2-1-3 0,2 2-4 0,-2-4-3 0,2 2-3 0,1-5-6 15,-3 2-7-15,3-3-6 0,-1 1-8 0,-1-4-6 0,1-1-5 16,-2-2-8-16,0 3-3 0,-1-3-4 0,-2-2-2 0,-2 4-2 16,0-3 2-16,-1 2-1 0,-2-1 3 0,0 0 2 0,-3 0 3 0,-1 4 5 15,-1 2 5-15,-3-1 5 0,2 0 6 0,-3 3 8 0,1 2 6 16,1 1 6-16,-4 1 4 0,-1 3 6 0,-1 0 4 0,0 2 4 15,-1 2 3-15,-1 0 5 0,-3 3 4 0,3 3 5 0,-1-1 1 0,-3 5 1 16,5 0 1-16,-2 3-1 0,1-1 0 0,1 3-1 0,-2 2-2 16,5 1-2-16,0 0-2 0,0 1-3 0,1 3-3 0,2-1-2 0,2 0-3 15,-1 1-4-15,4 1-1 0,0-1-4 0,2 0-7 0,1 0-8 0,0 0-7 16,4-2-9-16,2-2-8 0,-1-1-10 0,2-2-12 0,2-1-12 16,1-1-13-16,1-3-14 0,0 0-16 0,5-5-14 0,-1 1-17 15,2-3-12-15,2-3-9 0,1-2-6 0,0-1-10 0,4-3-7 0,-2-4-7 16,2-1-7-16,1-3-5 0,-1-2-6 0,3-3-8 0,-4-1-9 15,2-2-15-15,1-3-20 0,-2-1-16 0,-1-2-13 0,1-1 0 16,-2-3 8-16,1-1 27 0,-4-2 34 0,0 1 44 0,0-4 49 0,-3 1 45 16,0 0 45-16,-2 0 43 0,-2 0 40 0,-1-1 49 0,-3 1 52 15,-1 1 49-15,0 1 46 0,-3 1 30 0,-2 3 18 0,0 2 4 0,-4 0-4 16,2 1-13-16,-3 4-16 0,2 1-14 0,-2 1-12 0,-2 6-8 16,2-1-5-16,-3 3-9 0,2-1-13 0,-1 3-14 0,-1 2-17 0,-1 2-15 15,1 2-13-15,0 0-16 0,-2 4-15 0,-1 0-13 0,0 4-15 16,-1 0-12-16,-1 5-14 0,-1 2-12 0,0 1-11 0,-1 5-8 15,-1 1-8-15,3 4 1 0,-1 1 4 0,-1 5 3 0,2 2 3 0,0 2 3 16,4 1 2-16,-3 4 0 0,3 1 0 0,1 4-2 0,1 1 0 16,0 3-2-16,1 0-1 0,-1 2 0 0,2 6-1 0,0-3-4 0,0 2-4 15,0 3-8-15,0-3-6 0,0 3-6 0,-1 1-6 0,-1 0-1 16,0-2 0-16,1 1 2 0,-1 0-1 0,-1-1 2 0,-2-1-1 0,-1-1 2 16,1-4-1-16,1 0 1 0,-5 0 1 0,1-3 1 0,-1-5 1 0,0-1 1 15,-1-1 3-15,1-3-1 0,-1-4-5 0,1 0-1 0,-4-7-4 16,4-1-3-16,-3-5-3 0,2-1-3 0,-2-4-3 0,0-2-5 0,1-3-5 15,0-4-5-15,-3-1-4 0,1-4-5 0,-3-4-4 0,3-1-4 16,-1-4-4-16,1-3-4 0,1-2-7 0,-1-1-6 0,0-1-5 0,1-5-8 16,2 0-7-16,1-1-7 0,1-5-6 0,0 1-5 0,5-2-5 15,0-1-4-15,1-2-5 0,4-1-4 0,1-1-5 0,2-1-3 0,4 0 0 16,-1 0-1-16,3-1-3 0,3 0 2 0,2 1 0 0,1 0 2 0,3-1 3 16,0 0-1-16,5-1-3 0,-1 2-3 0,3-5-2 0,-1 3-2 15,4-1 0-15,0-1 3 0,1 1 1 0,2-1 5 0,2-1 7 0,0 3 5 16,-1-5 10-16,1 4 5 0,3-2 6 0,0 1 10 0,-2-2 12 15,2 2 16-15,-3 0 19 0,2-1 17 0,-1 0 18 0,-2 1 17 16,-2 2 14-16,-2 1 15 0,0 1 14 0,-1 1 14 0,-7 1 14 0,3 3 15 16,-6 2 14-16,-1-1 11 0,-1 5 10 0,-4 0 8 0,-1 3 6 15,-2 0 3-15,-4 2 2 0,0 1 1 0,-1 2-3 0,-3 0-5 0,-2 2-5 16,0 2-6-16,-4 0-9 0,1 1-6 0,-1 2-9 0,-1 1-7 16,-1 0-10-16,-1 0-10 0,-1 3-12 0,-1 0-11 0,3 4-11 15,-3-2-10-15,-3 4-7 0,4-2-8 0,-2 4-4 0,1 2-5 0,-2 4-4 16,1-1-3-16,2 3-6 0,-2 2-1 0,2 3-4 0,0 3 1 15,-1 4 3-15,2 0 3 0,2 6 4 0,0 2 5 0,2 3 4 0,0 2 4 16,1 4 1-16,0 2 1 0,2 3 2 0,2 0 2 0,0 3 0 16,1 2 4-16,0 2 1 0,1 1 0 0,0 0-2 0,1 0-5 15,0 1-5-15,3 1-5 0,-4-3-6 0,1 1-4 0,-2 1-4 0,2-2-1 16,-1-2 3-16,-3 1 2 0,-1-2 1 0,0-2 0 0,0-1 0 0,-1 0 3 16,-4-2 0-16,0-2 3 0,-2-2 2 0,-3-1 2 0,0-1 3 15,-1-3 3-15,-2-1 3 0,-1-1-1 0,-2-2-1 0,2-3-1 0,-5-3-1 16,3-2-1-16,1-2 2 0,-5-3 0 0,3-1 0 0,-2-4 0 15,2-3-3-15,-2-2 1 0,1-1-3 0,1-7-4 0,-2-1-5 0,3-1-9 16,1-6-9-16,0 0-9 0,1-3-12 0,3-5-12 0,0-2-10 0,2-1-14 16,2-4-15-16,4-2-14 0,1-3-15 0,2-2-13 0,4-2-12 15,0-4-9-15,5-1-6 0,1 0-3 0,1-3-1 0,3 0-2 16,2-1-3-16,3-1 1 0,2-1-1 0,-1-1 4 0,2 1 8 0,2-3 10 16,0 3 11-16,1-2 11 0,1 2 9 0,-1 0 12 0,2 0 10 15,-4 4 10-15,4-2 11 0,-3 3 14 0,1 1 16 0,-3 2 18 0,3 3 18 16,-4 3 15-16,1 0 15 0,-3 4 12 0,-1 2 13 0,-1 3 11 15,0 1 11-15,-4 1 10 0,-2 2 6 0,2 3 3 0,-4 3 1 0,-1 0 3 16,0 1 0-16,-2 4 4 0,-1-1 6 0,-2 5 2 0,2-3 1 16,-2 3 1-16,2 3 0 0,-1 1 0 0,-2 1-1 0,1 2-1 15,-1 1-1-15,-1 0 0 0,1 4 0 0,0 0-4 0,-1 2-2 0,-1 0-10 16,0 2-12-16,0-1-12 0,0 1-9 0,0 0-10 0,0 3-9 16,0-3-10-16,0 1-6 0,0-1-7 0,-1 1-7 0,-1-2-6 15,2 0-7-15,0 0-12 0,0-2-12 0,0-1-14 0,-2 0-20 0,2-2-20 16,0 0-22-16,0-1-19 0,0-2-21 0,0 1-18 0,0-4-19 0,0-1-25 15,2 0-28-15,-2-1-32 0,0-2-37 0,3 0-60 0,1-3-74 16,-3-2-91-16,2-2-97 0,1-4-40 0,0-1-9 0,-1-3 4 16,0-3 10-16</inkml:trace>
  <inkml:trace contextRef="#ctx0" brushRef="#br0" timeOffset="230758.6629">17576 13702 176 0,'-3'-6'649'0,"2"1"9"0,-1 1 7 0,0 0 2 16,1 1-1-16,-1 0-132 0,2-1-200 0,0 3-117 0,0-1-74 15,0 2-45-15,0 0-31 0,0-2-26 0,2 1-24 0,-1 1-31 0,3 0-31 16,-3 1-35-16,2 1-37 0,1-1-41 0,-1 1-45 0,2 2-85 16,1-1-107-16,-3 1-93 0,2 2-86 0,-1 2-38 0,1-2-17 15,-2 1-3-15,2 3 2 0</inkml:trace>
  <inkml:trace contextRef="#ctx0" brushRef="#br0" timeOffset="231193.3213">17858 13876 365 0,'-2'-5'602'0,"2"0"13"16,-3 0 13-16,3 0-30 0,-2 0-54 0,1 0-100 0,-1 0-123 15,2 3-67-15,-1-3-35 0,1 2-19 0,0 2-8 0,0-2-12 0,0 1-13 16,0 2-17-16,0 0-15 0,0 0-15 0,0 0-17 0,0 0-14 16,0 0-15-16,0 2-11 0,0 1-11 0,-2 1-9 0,0 1-8 0,1 1-7 15,-1 1-3-15,1 2-3 0,-3 1 2 0,0 2 0 0,1 1 3 16,-2 0 3-16,2 4 1 0,0-2 1 0,-1 2-2 0,1 0-2 15,-2-2-3-15,3 1-4 0,0 1-4 0,0-2-1 0,2 2-4 0,0-4 0 16,2 0-3-16,0 2-4 0,4-6-4 0,-5 3-6 0,4-2-7 16,0-3-6-16,1-1-5 0,1 0-9 0,2-1-8 0,-1-4-11 0,2 1-8 15,0-4-10-15,1-1-8 0,1-1-5 0,2-4-3 0,-1 1-3 16,-1-3 0-16,2-2 3 0,-1 0 3 0,0-3 3 0,-2-1 5 0,1 1 6 16,-1-2 9-16,0-2 8 0,-3 1 12 0,2 0 14 0,-4 2 16 15,2-3 19-15,-3 2 18 0,-1 0 19 0,0 3 19 0,-1-1 13 16,-2 1 16-16,1 4 10 0,-2-1 8 0,0 3 6 0,0 1 6 0,-2-1 1 15,2 3 0-15,-1 1-8 0,-1-1-8 0,2 5-13 0,-1-3-12 16,1 3-13-16,-2 3-14 0,0 1-9 0,-1-1-11 0,2 3-8 16,-3 0-6-16,0 1-5 0,1 2-3 0,0 2-3 0,1-1 1 0,0 2 0 15,-1 0 1-15,2 2-4 0,1-1-6 0,-2 1-14 0,2-2-14 16,0 2-18-16,2 1-21 0,-2-4-24 0,1 3-24 0,2-1-26 16,-1 0-26-16,1-1-28 0,1-2-31 0,1-1-33 0,-1 1-35 0,0-2-60 15,1-2-72-15,2-2-99 0,-1-1-117 0,3-2-48 0,-2-1-16 0,-1-1 4 16,2-1 16-16,0-3 19 0</inkml:trace>
  <inkml:trace contextRef="#ctx0" brushRef="#br0" timeOffset="231325.4719">18188 13576 150 0,'-3'-15'618'0,"-2"5"1"0,2-1 1 0,-2 2-4 16,2 1-5-16,-1 5-140 0,-1-4-205 0,2 4-128 0,1 1-85 0,0-1-62 15,-1 3-47-15,1 3-43 0,2 1-40 0,-1 1-55 0,1 0-68 0,1 1-101 16,-1 3-117-16,2 0-60 0,-2 3-30 0,2 1-11 0,-1-1 1 15</inkml:trace>
  <inkml:trace contextRef="#ctx0" brushRef="#br0" timeOffset="232560.0222">18351 13896 99 0,'4'1'614'0,"0"-1"17"0,-1 3 16 0,0-3 15 0,-1 0 16 0,-1 0-105 15,-1 0-162-15,0 0-93 0,2 0-55 0,0 0-32 0,-2 0-16 16,0 0-17-16,1 0-16 0,-1 0-17 0,0 0-20 0,0 0-20 0,0 0-20 15,0 0-19-15,0 0-20 0,2 0-17 0,-1 0-17 0,-1 2-13 16,2-2-13-16,1 3-10 0,-3-2-5 0,1 1-4 0,1-1 0 16,-1 2-1-16,1 0 2 0,1 0-1 0,-1 0 2 0,0-1 0 0,-1 1-1 15,2-2-4-15,-1 1-2 0,0-2-4 0,1 1-2 0,0-1-6 16,1-1-4-16,1 1-7 0,2-3-5 0,-1 0-6 0,0 0-4 0,4-2-5 16,-2-2-5-16,-2-1-6 0,2 0-6 0,3-1-5 0,-3-3-4 15,-2 2-2-15,1-2-1 0,0 0 3 0,-2 0 2 0,-2-1 7 16,2 2 6-16,-3-1 7 0,-1 0 8 0,-1 1 9 0,0 1 11 0,0 4 12 15,-3-1 12-15,0 1 15 0,0 2 12 0,-4 1 12 0,-2 1 12 0,1 2 10 16,0 2 7-16,-3 1 7 0,0 1 6 0,1 1 4 0,-4 3 5 16,2 0 0-16,0 2 3 0,0 2 0 0,1-1-1 0,-2 3-4 15,4 2-4-15,-1-1-6 0,4 1-5 0,-3 0-7 0,2 3-6 16,2-3-5-16,2 1-6 0,1-1-5 0,2 1-4 0,2 0-3 0,0-3-5 16,2 0-4-16,1-1-5 0,2 1-5 0,0-2-4 0,1-3-5 15,2 0-7-15,1-2-7 0,2-3-8 0,-2 3-9 0,3-4-8 0,0-3-9 16,0 0-7-16,1-3-6 0,0 0-4 0,0-2-2 0,0-2 0 15,0-1 3-15,0 0 0 0,-2-4 5 0,3 0 3 0,-5 0 8 16,0 1 4-16,0-3 9 0,0 1 9 0,-3 0 8 0,1-1 11 0,-1 0 11 16,-3 2 11-16,2 0 11 0,-1 1 9 0,-2-1 11 0,0 5 7 0,-1-2 6 15,-2 3 5-15,3 0 2 0,-4 2 1 0,1-1-1 0,-1 2-2 16,0 0-2-16,0 0-6 0,0 3-5 0,0 0-6 0,0 0-5 16,0 0-7-16,0 3-7 0,0 1-6 0,0 0-4 0,0 2-2 15,0-1-2-15,0 2 1 0,0 1 0 0,0 1 2 0,0-1 3 0,0 1 1 16,2 0-1-16,-1 1 0 0,-1 0-2 0,2 0-1 0,-2 0-2 15,3-1 0-15,-1 1-1 0,0 0-1 0,-1-4-3 0,3 3-1 0,-2-1-4 16,1-2-2-16,0-1-1 0,1 0-4 0,-1-1-2 0,0-1-4 16,0-1-3-16,2 0-4 0,-1-2-5 0,1-2-3 0,0 0-4 15,1-3 0-15,1 0-3 0,0 0-2 0,0-3 1 0,-1 0 0 0,2-2 0 16,0 1 0-16,-2-2 1 0,2-1 1 0,-3 0 4 0,2 2 2 16,0-2 6-16,0 1 5 0,-3 1 7 0,1 0 7 0,0 2 8 0,-2-1 3 15,1 1 6-15,0 4 1 0,-3-2 2 0,3 3 0 0,-4-2-1 16,1 2-4-16,-1 2 0 0,2-1 0 0,-2 2 1 0,0 0-3 0,1 3-4 15,-1-1-4-15,2 0-3 0,0 2-2 0,-2 2-4 0,1-2-6 16,2 2-8-16,-1-1-12 0,0 4-11 0,-1-4-14 0,3 3-14 16,0 1-18-16,1-1-18 0,-4-1-19 0,2 1-17 0,2-2-17 0,-2 1-16 15,2-1-16-15,0 1-8 0,-1-3-6 0,0-1-3 0,0-1 3 0,1 1 5 16,2-3 7-16,0 0 10 0,0 0 13 0,-3-3 16 0,3 1 16 16,-1-1 19-16,0-1 22 0,2-3 20 0,-3-1 23 0,2 1 18 15,-3-2 16-15,2 0 19 0,-1 0 17 0,1-1 21 0,-1-1 22 0,0-1 20 16,0 0 17-16,-1 0 17 0,1 2 17 0,-2 0 11 0,2-2 8 15,-2 2 7-15,1 1 4 0,-1 1 5 0,0 0 3 0,-1 1 0 0,0 2-1 16,1-1-6-16,-1 1-11 0,0 2-13 0,-1 1-14 0,-1-1-15 16,2 1-14-16,0 0-13 0,-2 2-12 0,0 0-10 0,0 2-10 15,1 0-7-15,-1 1-10 0,2 2-5 0,-1-3-6 0,-1 2-3 0,2 2-1 16,0 2-1-16,-2-1 2 0,1 0 2 0,-1 2 1 0,2 1 0 16,-1-1-1-16,-1 1 0 0,2-1-3 0,-2 1-1 0,2 3-3 15,-1-4-2-15,-1 1-5 0,3 0-5 0,-1-1-5 0,-2-1-5 0,1-2-8 16,-1 3-4-16,2-3-8 0,-1 0-4 0,3-2-3 0,-3 1-6 15,2-2-5-15,1-1-6 0,-1 0-7 0,0-2-4 0,3-2-4 0,-1 2 0 16,1-3 0-16,1-2 3 0,-1-1 5 0,3-1 5 0,-1-1 3 16,0 1 4-16,0-3 5 0,1-2 8 0,1 2 9 0,-2-2 12 0,1 2 14 15,-2-2 16-15,-1 0 15 0,1 0 14 0,2 0 15 0,-5 0 16 16,1 1 16-16,0 1 17 0,-2-1 19 0,2 2 16 0,-2 1 18 0,-1-1 9 16,1 4 6-16,-2-2 4 0,-1 0-1 0,2 2-2 0,-2 2-6 15,0 1-10-15,0-1-10 0,0 0-15 0,-2 3-16 0,2 0-17 0,0 0-17 16,0 0-16-16,-1 3-17 0,-2 0-13 0,3-1-11 0,-2 3-8 15,2 2-6-15,-1 1-4 0,-1 3-3 0,2-1 0 0,-1 2 0 16,1 3 2-16,-2 0 2 0,0 4 1 0,2 0 0 0,0 2-1 16,0 4 0-16,2 2 1 0,0-1-1 0,1 3 1 0,0 3-2 0,3 2 0 15,-1 1-2-15,1 5-1 0,2-3-1 0,0 3-3 0,0-1-4 16,-2 3-3-16,2 0-2 0,0 2-2 0,-3 0-3 0,-1 0-3 16,-2 1-2-16,-2-1-1 0,-2 1 0 0,-2-3 2 0,-4 1-2 0,-2-2 1 0,-1-1 0 15,-3-2 1-15,-3-1 1 0,-4-2 3 0,-1-3 2 0,0-4 2 16,-5-3 1-16,0-1 5 0,-1-4 5 0,-2-3 5 0,1-3 4 0,-1-4 1 15,0-2 4-15,0-2 2 0,2-3 2 0,-1-6 2 0,2 1 1 16,2-6-1-16,1 0 1 0,2-5-2 0,3 1 0 0,2-5-5 0,1 0-7 16,6-5-6-16,2 0-5 0,3-1-7 0,1-1-9 0,8-4-10 15,1 2-12-15,3-4-13 0,4-1-13 0,3 0-13 0,5-3-11 0,2 2-14 16,4-3-17-16,1 0-17 0,3-1-13 0,2 0-19 0,1-1-19 0,4 1-21 16,-4-2-23-16,2 1-23 0,1 1-27 0,-2 0-58 0,1-1-79 15,-1 3-87-15,-1 1-96 0,-2-2-39 0,-2 6-10 0,-1-2 3 16,-1 3 8-16</inkml:trace>
  <inkml:trace contextRef="#ctx0" brushRef="#br0" timeOffset="232762.3073">19742 13871 145 0,'-2'0'687'0,"-1"0"12"0,0-5 3 15,1 5 0-15,1-2-6 0,-1-1-9 0,2 1-154 0,3 1-230 16,1-1-135-16,-1 0-90 0,3 0-56 0,2 1-39 0,1-2-40 16,1 1-40-16,2 1-44 0,1-3-46 0,1 3-61 0,-1 0-67 0,-2-1-99 15,3 1-115-15,-2 1-62 0,-2 0-37 0,-2 1-12 0,-1 1 1 16,-2-1 10-16</inkml:trace>
  <inkml:trace contextRef="#ctx0" brushRef="#br0" timeOffset="232926.2442">19736 14014 403 0,'-7'7'655'0,"2"0"15"0,1-2 12 0,-2-1 13 0,2 1 8 16,3-2-116-16,-1-1-179 0,2 1-104 0,0-3-69 0,2 2-37 16,-1-2-20-16,3 1-18 0,2 1-16 0,0-2-17 0,0 0-18 15,2 0-25-15,3-2-27 0,0 1-37 0,-1-1-42 0,4 2-45 0,-1-3-50 16,2 1-73-16,-2-3-82 0,3 0-145 0,-2 0-174 0,2-2-91 16,-3 0-48-16,1 2-26 0,-1-2-16 0,-4-1-1 0,4 1 6 0</inkml:trace>
  <inkml:trace contextRef="#ctx0" brushRef="#br0" timeOffset="233343.3755">21128 13288 652 0,'-3'-12'732'0,"-2"0"23"0,0 2 20 0,-1-1 14 16,3 2 12-16,0-2-128 0,0 5-197 0,1-3-114 0,0 2-74 15,-1 2-42-15,2 0-27 0,1 0-25 0,0 2-21 0,0 0-26 16,0 2-29-16,0 1-24 0,0 0-23 0,1 1-18 0,2 0-16 0,-1 2-11 16,1 2-8-16,1 2-9 0,-1 0-7 0,3 2-4 0,-3 0-1 15,2 1-2-15,-1 4 1 0,1-1 0 0,-1 2 2 0,0 0 0 0,2 0-2 16,-3 2 0-16,1-1-2 0,-1 3-5 0,0-2-8 0,-1 1-10 16,-1 1-12-16,1 2-12 0,0-3-12 0,-2 0-18 0,0 0-21 0,0 1-22 15,0-1-27-15,0-2-27 0,0 1-30 0,0-3-34 0,0 1-36 16,0-3-41-16,1-1-45 0,1-1-90 0,1 0-116 0,1-3-78 15,-1-1-59-15,2-4-20 0,-1 3 0 0,0-5 14 0,1 0 19 0</inkml:trace>
  <inkml:trace contextRef="#ctx0" brushRef="#br0" timeOffset="233909.7453">21380 13230 428 0,'-2'-10'692'0,"0"0"13"15,1 1 11-15,-1 1 4 0,1 1 2 0,-3 1-132 0,4 2-199 16,-1-1-119-16,-1 0-79 0,2 4-47 0,0-2-31 0,0 2-25 15,0 1-22-15,0 0-20 0,0 0-22 0,0 0-15 0,0 0-13 0,0 0-6 16,0 0-4-16,0 0 0 0,0 0 0 0,0 0 0 0,0 0 3 16,0 0 4-16,0 0 4 0,0 0 5 0,0 1 6 0,0-1 7 15,0 0 6-15,0 0 5 0,0 0 4 0,-2 0 3 0,-1 0 2 0,2-1 2 16,-4-1-1-16,4-1 0 0,-1 2 0 0,1-2 0 0,-3-1-2 0,3 1-3 16,-1 0-1-16,1-2-5 0,-3-2-5 0,3 3-3 0,1-1-5 15,-2-2-3-15,0 1-1 0,2 2-2 0,0-1 0 0,0 1-2 16,0-1-2-16,0 2 0 0,2-1-2 0,0 1-3 0,-1 0-3 0,1-1-1 15,1 2-4-15,0 1-3 0,1-1-1 0,0 1-2 0,5 1-2 16,-2-2-2-16,1 2-3 0,3 0-5 0,-2 0-7 0,3 2-5 16,2-2-7-16,-2 3-7 0,2-2-7 0,1 1-5 0,0 2-5 0,3-1-5 15,-1-2-4-15,-1 2-3 0,3 0-4 0,-3 0 0 0,3-2-1 16,-2 3 4-16,-1-4 4 0,1 1 6 0,-1 1 8 0,-2-2 8 0,1 0 10 16,-3-2 8-16,-1 1 8 0,-1-1 11 0,2 0 10 0,-5 0 11 15,-1-1 10-15,-1 0 12 0,-2 0 10 0,2-2 9 0,-4 1 12 0,-1 0 9 16,0-1 8-16,0 1 9 0,-1-1 9 0,-4 0 8 0,2 0 5 15,-2 0 7-15,2 0 4 0,-2-2 1 0,2 5 2 0,-2-2-2 16,-1 0-4-16,2 2-5 0,0-1-7 0,-1 1-8 0,2-1-7 0,2 3-9 16,-3-1-9-16,3 1-8 0,1 0-8 0,-2 1-4 0,1 1-3 15,1 1-4-15,-3 1-2 0,1 1-1 0,2 1 0 0,-1 2 1 16,1 4 1-16,0 0 2 0,0 2 3 0,0 3 3 0,0 0 2 0,0 3 2 16,0 1-2-16,0 2-2 0,0 3-4 0,0-2-3 0,0 1-5 0,-2 3-3 15,2-1-6-15,-2 2-1 0,-1 0-2 0,2 2-2 0,-3-2-2 16,0 1-1-16,-1 1-3 0,2-2 1 0,-3-3 1 0,-1 3-1 15,2-4 0-15,1 1-1 0,0-2 1 0,-1-2-5 0,0-2-6 0,1-2-11 16,0-2-13-16,0 0-13 0,1-1-13 0,0-5-14 0,1 0-14 16,1-2-20-16,1-2-23 0,0-2-28 0,0 1-31 0,1-4-28 15,1-1-26-15,0 0-22 0,1-3-20 0,0-2-20 0,0-2-21 0,0-1-32 16,1-2-35-16,-1 0-60 0,1-3-71 0,-1-2-71 0,-1 1-69 16,0-1-20-16,-1-2 9 0,1 0 15 0,-1 0 21 0</inkml:trace>
  <inkml:trace contextRef="#ctx0" brushRef="#br0" timeOffset="234108.5979">21530 13409 154 0,'-10'-4'609'0,"0"1"20"0,1 0 18 0,1 0-13 0,0 0-30 16,3 1-95-16,0 1-125 0,0-2-75 0,1 2-45 0,1-1-29 15,2 2-18-15,-1-1-18 0,0-1-17 0,2 2-16 0,2 0-18 0,0-1-16 16,1 1-16-16,2 0-14 0,1 0-14 0,3-2-13 0,2 1-11 16,3 1-11-16,-1-2-8 0,6 0-8 0,0 0-5 0,3 1-11 15,0-2-11-15,3-1-14 0,1 1-17 0,1-2-17 0,2 1-19 0,1-1-23 16,0-2-22-16,0 1-23 0,1 2-23 0,-1-2-25 0,-1-1-26 15,-3 2-29-15,1-1-30 0,-2 1-36 0,-4 1-39 0,0 0-64 0,-2 0-76 16,-7 1-71-16,1 1-67 0,-7 2-22 0,1 0-3 0,-7 0 9 16,0 0 15-16</inkml:trace>
  <inkml:trace contextRef="#ctx0" brushRef="#br0" timeOffset="234492.1079">20564 14159 400 0,'-27'0'662'0,"-3"-1"15"0,4-1 19 0,0 0 19 0,2-1 17 0,2 0-89 15,4 0-141-15,1-1-110 0,3 2-95 0,1-1-55 0,1 0-37 16,3 0-14-16,0 0-7 0,5 1-8 0,-1 2-10 0,2-3-16 15,3 1-22-15,0 0-20 0,3 1-20 0,2-3-17 0,3 3-16 0,2-1-13 16,6 0-9-16,2-1-8 0,5 3-6 0,1-2-6 0,8-1-4 16,4-1-2-16,2 1-2 0,5-1-1 0,4 1 0 0,3-2-2 0,5 3-2 15,3-4-4-15,4 1-3 0,3-1-5 0,4 0-1 0,0 2-3 16,4-2-2-16,5-2 0 0,-4 3-1 0,7-2 0 0,1-1 0 0,-1 1-2 16,1 0 0-16,-2-1-6 0,-1 2-8 0,0-1-8 0,-3 1-8 15,-3-1-12-15,-4 0-13 0,-4 2-17 0,-5-2-20 0,-4 2-20 0,-4 0-25 16,-10 3-20-16,-1-1-20 0,-6 0-13 0,-7 1-12 0,-3 1-6 15,-7 0-4-15,-5 1-10 0,-4 1-14 0,-4 0-34 0,-5 2-48 0,-5 2-92 16,-5-1-117-16,-5 3-49 0,-2-2-16 0,-6 3 0 0,-2 1 9 16,-5-1 9-16</inkml:trace>
  <inkml:trace contextRef="#ctx0" brushRef="#br0" timeOffset="234892.8704">21011 14558 253 0,'-13'-4'704'0,"4"1"7"0,1-2 10 0,2 0 4 16,3 0 1-16,-1-1-73 0,4 0-113 0,0-1-133 0,5 1-141 16,2 0-85-16,1-2-54 0,2 3-27 0,2-4-12 0,2 4-8 0,2-3-6 15,1 2-10-15,1 0-12 0,0 0-8 0,3 2-7 0,-4-3-6 16,4 5-5-16,-4-1-7 0,2 1-9 0,-2-1-7 0,-2 3-9 0,0 0-5 15,-2 2-4-15,-1 1-2 0,-3 1-1 0,-1 1 0 0,-4 1 1 16,0 1 0-16,-3 1 2 0,-2 4 0 0,-3 0 2 0,0 1 1 16,-6 2 3-16,-2 3 1 0,-1 1 2 0,-4 1 2 0,1 1 5 0,-5 1 4 15,-2 2 3-15,2-1 4 0,-5 1 6 0,1 0 6 0,2 0 4 16,-3 0 2-16,4-2 4 0,-2-2 3 0,6 0 3 0,-3-2 1 0,5-1 3 16,1-3 1-16,2-2 0 0,5 0 0 0,-1-1 1 0,2-5 1 0,6 4 0 15,-1-4-2-15,4 1-3 0,-1-3 0 0,6 1-3 0,2-3-2 16,0 1-1-16,4-3-2 0,1 0-2 0,5 0-4 0,-1-3-3 0,0 1-11 15,3-2-10-15,3 1-18 0,-1-2-17 0,3 1-26 0,-1 0-24 16,2-1-32-16,-5-2-35 0,5 2-34 0,-2-2-36 0,0 1-42 0,-3-2-47 16,1 2-80-16,-1 0-98 0,0-1-106 0,-3 1-111 0,0-2-48 15,-2 2-16-15,-2-1 3 0,0 0 13 0,0-1 24 0</inkml:trace>
  <inkml:trace contextRef="#ctx0" brushRef="#br0" timeOffset="235293.4059">21517 14529 243 0,'-11'-6'715'0,"3"0"19"16,-2 1 18-16,2-1 15 0,1 0 13 0,0 1-89 0,3 2-139 15,-3-2-128-15,4 1-122 0,1 1-76 0,-1 1-52 0,3 0-30 16,3-1-18-16,1 1-18 0,0 1-18 0,1-3-19 0,3 4-21 0,3-2-15 16,0 1-14-16,2-1-8 0,1 0-5 0,-1 1-3 0,2 0-2 15,0 1-1-15,0-2 0 0,0 1 0 0,-1 1 1 0,-1-2-1 16,1 2 0-16,-3 0-5 0,-1 0-2 0,0 2-2 0,-2-2-2 0,0 1-1 15,-3 1-1-15,1 0-2 0,-1 0 1 0,-2 1-1 0,-1 1 1 0,-1 1 1 16,-1 0 0-16,-1 0-1 0,-1 0 1 0,1 2 2 0,-3 0 1 16,1-1 1-16,-1 1 3 0,-1 1-1 0,2 1 2 0,0-2-1 15,-1 0 0-15,1 1 0 0,2 0-1 0,-3 0 0 0,4-1-4 0,0 0-4 16,0-1-1-16,0 2-2 0,2-2-2 0,0-1-1 0,2 2-4 16,0-3-2-16,0 2-2 0,3-2-2 0,0 2-1 0,0-2-2 15,1 1 1-15,3-3-1 0,-3 3 4 0,0-2 1 0,1 1 2 0,0 1 2 16,1-1 0-16,-2 1 2 0,1 1 2 0,-2-2 1 0,-1 1 2 15,1-2 3-15,-1 4 0 0,-2-2 4 0,-1 0 2 0,-1 2 4 0,0-2 4 16,-2 2 3-16,-2-1 1 0,0 1 3 0,-3-1 2 0,-2 2 1 0,-1 1 3 16,2-2 1-16,-7 1-1 0,2 0 1 0,0-1-3 0,-1 0-8 15,-1 1-16-15,-3-1-19 0,3-1-25 0,-1 0-29 0,1-1-30 0,1-1-36 16,-2-1-42-16,2-1-66 0,-2-2-78 0,3 0-124 0,1 0-148 16,0-2-74-16,0-3-37 0,2 3-12 0,1-4-3 0,0-2 12 0</inkml:trace>
  <inkml:trace contextRef="#ctx0" brushRef="#br0" timeOffset="235676.8034">23016 13793 369 0,'3'-12'553'0,"-2"4"16"16,3-1 16-16,-2 1-51 0,-2 2-87 0,2-2-89 0,-1 3-94 16,-1-2-45-16,2 5-22 0,0-1-8 0,-2-1 0 0,1 4-4 0,-1-5-4 15,0 5-11-15,2 0-13 0,-2 0-16 0,0 0-14 0,0 0-6 16,1 0-5-16,-1 0-6 0,4 5-5 0,-3-3-8 0,1 3-7 0,1 0-5 15,0 4-6-15,3-1-5 0,-1 0-6 0,0 2-1 0,1 2-2 0,1 1-1 16,2 2-1-16,1 2-8 0,-1-3-10 0,3 3-9 16,1 0-9-16,0 2-8 0,1 0-11 0,-1 1-12 0,3 0-15 0,-2 1-18 15,0-2-20-15,1 1-20 0,-2 2-23 0,0-3-23 0,1-1-23 16,-2-2-21-16,-1 1-21 0,-1 0-22 0,2-4-22 0,-3 0-21 0,1-1-21 16,-2-2-38-16,0-2-45 0,1-1-68 0,-3-2-80 0,1-3-55 15,-1-2-44-15,1-2-11 0,-2-3 7 0,0 0 10 0</inkml:trace>
  <inkml:trace contextRef="#ctx0" brushRef="#br0" timeOffset="235843.4053">23360 13803 590 0,'-9'-12'614'0,"2"2"15"15,-1 2 15-15,2 0-43 0,-2 2-72 0,-1 3-94 0,0 0-109 16,0 2-56-16,1 2-32 0,0 2-14 0,-4 2-7 0,1 0-5 16,-1 5-7-16,-1 0-11 0,0 5-11 0,-3 1-12 0,2 0-13 15,-5 3-12-15,1 2-12 0,-1 3-13 0,1 0-17 0,-2 3-23 0,-2 0-26 16,0 2-43-16,0 0-55 0,-2 3-70 0,1-1-77 0,-3 3-152 0,1-3-190 15,-1 3-120-15,1-3-85 0,-2-2-44 0,1 0-26 0,-3-2-14 16,1-1-11-16,-2-4-3 0</inkml:trace>
  <inkml:trace contextRef="#ctx0" brushRef="#br0" timeOffset="237124.9965">23606 13793 531 0,'7'-13'623'16,"-1"-1"20"-16,1 1 21 0,0 0 21 0,-2-1-86 0,0 1-143 15,0 1-84-15,0-2-61 0,-2 4-32 0,2-2-19 0,-3 2-12 0,1 1-11 16,2-1-10-16,-2 3-10 0,-1-1-14 0,0 2-16 0,-1 2-16 16,1-1-15-16,0 4-16 0,-2-2-17 0,1-1-15 0,-1 4-14 15,2-1-11-15,-2 1-8 0,1 1-4 0,1 1-1 0,0 0-1 0,-1 1-3 16,3 1-1-16,0 2-2 0,-3 0-2 0,2 2-27 0,2 1-34 16,0 1 0-16,-2 2 0 0,2 1 0 0,-1 1 0 0,0 3 0 0,-3 0 0 15,3-1 0-15,-4 2 0 0,1 3 0 0,-1-1 0 0,-1 1 0 16,-1 1 0-16,0 0 0 0,-1 4 0 0,-3-4 0 0,1 3 0 15,1 1 0-15,-3-2 0 0,2 1-54 0,0 1-160 0,0-2-44 0,0-2-45 16,2 2-50-16,1-2-83 0,2-1-102 0,2-3-108 0,2-1-111 16,1-3-45-16,4-3-15 0,1-3 4 0,1 0 12 0,3-3 25 0</inkml:trace>
  <inkml:trace contextRef="#ctx0" brushRef="#br0" timeOffset="237759.1922">24083 13911 347 0,'-5'-6'758'0,"0"-2"19"0,-2 3 10 16,1-2 10-16,-1 2 1 0,2 0-2 0,-2 1-152 0,2-1-225 0,2 2-131 16,-2-1-82-16,-1 3-48 0,3 1-27 0,-2 0-28 0,2 1-24 15,-2 3-20-15,2-1-19 0,-2 2-12 0,1 2-10 0,-1 2-4 0,2 0-4 16,-2 1-1-16,0 0 0 0,2 4-5 0,-2-1-4 0,4 2-6 16,-4-1-9-16,2 0-6 0,2 1-7 0,1-2-7 0,0 3-8 0,0-3-9 15,0-1-9-15,1-1-13 0,2 0-15 0,3-2-15 0,-1 1-16 16,2-5-10-16,1 2-7 0,1-3-4 0,-3-3 0 0,4-1 3 15,-1 0 4-15,5-3 5 0,-2-2 5 0,-2 1 8 0,3-6 10 0,-1 2 12 16,-2-2 14-16,2-1 16 0,-3-1 16 0,0-1 15 0,-1-1 16 16,0-1 15-16,-3 0 15 0,1 0 13 0,-3 0 12 0,1 0 10 15,-4 0 7-15,0 0 6 0,0 2 5 0,-4 0 1 0,3-1 2 0,-5 2-1 16,3 0-3-16,-4 1-4 0,2 2-5 0,-1 0-9 0,-2 2-10 16,0 1-15-16,0-1-20 0,2 3-22 0,-1-1-21 0,-2 2-19 15,4 1-16-15,-3 2-17 0,4 0-14 0,0 0-15 0,0 0-14 0,3 2-16 16,-1 1-15-16,2 2-18 0,2-1-19 0,-1-1-13 0,3 1-12 15,1 1-12-15,3-2-11 0,0 2-6 0,5-3-1 0,-4 2 8 0,4-1 16 16,3-1 40-16,-2-1 53 0,5 1 51 0,0-1 48 0,2-1 42 16,-3-1 39-16,4-1 36 0,-1 1 35 0,0-1 39 0,-1-1 40 0,-4 0 34 15,3 0 32-15,-5-1 22 0,0 0 14 0,-1 0-7 0,-1-1-17 16,-3 0-15-16,-5 0-14 0,1 0-6 0,-2 0-4 0,1-2-2 16,-4 2-3-16,-2-1-6 0,0 1-7 0,-1-1-8 0,-2 2-10 0,-1-1-11 15,-1 2-11-15,-2-1-15 0,0 1-14 0,-3 1-15 0,0 1-14 16,2 2-11-16,-3 1-8 0,0 3-8 0,-3 0-8 0,2 0-7 0,-1 2-8 15,0 4-6-15,0-1-5 0,0 3-4 0,2 3-3 0,-3-1-3 16,3-1-2-16,1 4-3 0,2 1-4 0,1 0-3 0,0-1-3 0,2 3-2 16,2-2-3-16,4 3-3 0,-1-3-17 0,2 1 0 0,2 1 0 15,3-3-5-15,-1 0-23 0,3 0-10 0,2-1-11 0,1-3-8 16,1 0-8-16,1-2-7 0,4-2-7 0,0-2-6 0,0-1-8 0,3-2-1 16,-1-3 0-16,2-2 8 0,-2-2 9 0,0-3 11 0,3-2 10 15,-4-3 12-15,0 0 12 0,-3-2 13 0,-1 0 11 0,1-5 13 0,-6 1 8 16,0 0 9-16,-3-4 6 0,-3 0 4 0,-2 0 2 0,-2-2 0 15,-3 1-3-15,-3-1-2 0,-6 0-4 0,1 1-8 0,-4 1-11 0,-4 1-22 16,-2 1-27-16,-4 3-38 0,-3 2-43 0,-2 1-59 0,-4 4-63 16,-2-1-155-16,-6 7-200 0,-2-1-105 0,-5 5-55 0,-1-1-30 15,-6 3-17-15,-4 3-8 0,-4-2-3 0,-6 3 7 0</inkml:trace>
  <inkml:trace contextRef="#ctx0" brushRef="#br0" timeOffset="243236.632">25905 13830 183 0,'-2'-3'172'15,"2"1"-20"-15,-1-1-19 0,-1 2-19 0,2 0-11 0,-1-2-10 16,1 3-10-16,-2-2-9 0,0 0-11 0,2 2-12 0,0 0-8 0,0 0-8 16,0 0-7-16,-1 0-5 0,1 0-9 0,-2 0-6 0,1 0-5 15,-3 0-5-15,3 0-2 0,-3 2-3 0,3 0 0 0,-1-2 2 0,-2 1-1 16,1 1 1-16,0-2 1 0,-1 1-3 0,3 0-1 0,-1-1-1 15,1 3-4-15,-3-3-7 0,3 0-10 0,-1 2-9 0,0-2-13 0,-1 1-14 16,3-1-14-16,-2 2-15 0,2-2-11 0,-2 1-14 0,2-1-11 16,-3 3-16-16,3-3-19 0,-2 2-24 0</inkml:trace>
  <inkml:trace contextRef="#ctx0" brushRef="#br0" timeOffset="243525.0216">25742 13841 36 0,'-8'0'533'0,"-1"0"16"15,1-1 12-15,-2 1 14 0,4-1-82 0,-2-1-131 0,2 2-78 0,1 0-54 16,0 0-26-16,0 0-15 0,4 0-8 0,-3 0-3 0,0 0-5 16,4 0-5-16,0 0-8 0,0 0-7 0,0 0-7 0,0 0-8 0,0 0-5 15,4 0-6-15,0 0-6 0,-3 0-4 0,3 0-6 0,-1 0-8 16,0 0-6-16,2 0-8 0,1 0-7 0,2 0-7 0,0 0-7 0,1 0-9 15,4 0-6-15,-4 0-9 0,4 0-16 0,1 0-18 0,1 0-23 16,-1 0-27-16,2 0-26 0,-1-1-27 0,3-1-29 0,-1 2-29 0,0-1-31 16,-1-1-35-16,2 1-41 0,-2-2-44 0,1 1-93 0,-4 2-116 15,2-3-86-15,0 2-70 0,-6 0-26 0,4-2-4 0,-5 3 12 16,0-4 16-16</inkml:trace>
  <inkml:trace contextRef="#ctx0" brushRef="#br0" timeOffset="243692.016">25725 14055 178 0,'-7'9'701'0,"-1"0"14"0,4-1 11 15,0-1 15-15,-1-2 7 0,1 0 6 0,3 0-139 0,1-3-211 0,0 1-121 16,0 1-75-16,1-3-42 0,3-1-26 0,1 2-23 0,3-2-20 0,2-2-34 16,2 2-38-16,3-1-51 0,5-3-55 0,2 1-61 0,2-1-65 15,3-1-140-15,5-2-181 0,1 1-111 0,3-1-75 0,0-3-42 16,2 2-25-16,1-3-9 0,0 1-3 0,-1-4 11 0</inkml:trace>
  <inkml:trace contextRef="#ctx0" brushRef="#br0" timeOffset="249574.7252">14733 7986 48 0,'-3'0'457'15,"0"-3"-3"-15,-1 3 0 0,-1-2-105 0,1-1-152 0,-1 2-75 0,-1-1-36 16,0 1-14-16,1-2-5 0,0 1-3 0,0 1-1 0,-1-2-1 15,0 0 0-15,1-1 3 0,0 2 4 0,0-1 4 0,-1 0 4 16,0 0 1-16,1 1-2 0,2 0-2 0,-2-1-6 0,3 1-5 16,-1 0-7-16,0 1-5 0,1-1-6 0,-1 1-3 0,0 1-4 0,2-1-3 15,-1 1-4-15,2 0-1 0,0 0-5 0,0 0-1 0,0 0-1 0,0 0-3 16,0 0-1-16,0 0 0 0,0 0 0 0,0 0 3 0,0 0 1 16,0 0 3-16,0 0 3 0,0 0 1 0,0 0-1 0,0 0-1 15,0 0-1-15,0 0-2 0,0 0-1 0,0 0 0 0,0 0 0 0,0 0-1 16,2 0 3-16,-2 0 1 0,1-3 2 0,-1 3 1 0,0 0-1 15,3 0 0-15,-3-3 0 0,2 2 1 0,-1 1-1 0,-1 0 1 0,0-1 1 16,2-1 0-16,-2 2 1 0,2 0-2 0,-2-2-1 0,0 2-2 16,1 0-3-16,-1 0-3 0,0-1 1 0,0 1-1 0,0 0 0 15,2-2 1-15,-1 2-1 0,-1 0-1 0,0-1-2 0,2 0-1 0,-2 1-1 16,0 0-1-16,3-3-2 0,-1 3 1 0,1 0-2 0,0-3-2 16,1 3-1-16,1-2-2 0,3-1-3 0,-1 2-1 0,3-4-2 0,0 1-1 15,2-1-1-15,3-1 0 0,0 0-2 0,3 0 1 0,3-4 0 16,3-1-2-16,1-2 0 0,5 2 2 0,3-4 1 0,4 0 2 15,5-2 2-15,3-3 2 0,5 0-1 0,8-5 2 0,6-2-1 0,7-2 2 16,6-4-1-16,8-1-2 0,7-6-2 0,5-2-3 0,6-5-1 16,7-1-4-16,5-7-4 0,7-1-7 0,6-8-7 0,4 0-10 0,6-4-9 15,0-3-3-15,3 1 0 0,1-3 4 0,1 1 9 0,0-1 2 0,2-1 4 16,2 2 2-16,-1 0 3 0,0 0-1 0,-1 0 1 0,-1 2 3 16,-2 2 6-16,0 0 10 0,-4 5 10 0,-5 0 2 0,-7 5-2 0,-1 3-7 15,-6 1-9-15,-3 5-4 0,-5 2 0 0,-3 2-2 0,-3 1-1 16,-3 4 4-16,-7 2 5 0,-5 3 3 0,-4 3 0 0,-7 1 3 0,-3 2 1 15,-3 1 2-15,-5 3 4 0,-3 1 2 0,-5 0 4 0,-3 4 3 16,-6-1 2-16,-3 3 1 0,-6 2 2 0,-2 0 0 0,-6 3-1 0,-4 0-2 16,-5 3-2-16,-3 1-4 0,-4 1-3 0,-1 0-6 0,-4 3-5 15,-4 0-6-15,0 1-6 0,-4 3-4 0,2-2-6 0,-3 1-6 16,0 0-7-16,-3 1-8 0,1 1-8 0,-2 0-12 0,0 0-9 0,0 0-11 16,0 0-9-16,0 0-11 0,0 0-10 0,-2 0-13 0,1 1-15 15,-3 1-25-15,1 0-29 0,0 1-40 0,-2-2-47 0,0 2-74 0,-1 0-86 16,2 2-46-16,-3-3-21 0,1 3-6 0</inkml:trace>
  <inkml:trace contextRef="#ctx0" brushRef="#br0" timeOffset="256724.4076">7364 14950 457 0,'1'-13'599'0,"-1"-1"10"0,0 0 8 16,0 3 9-16,-1 0-90 0,-1 2-136 0,2 1-107 0,-3 0-89 0,3 1-47 15,-1 2-20-15,-1 0-13 0,2 1-4 0,0 1-10 0,0-1-11 0,0 2-15 16,0 2-15-16,0 0-13 0,0 0-9 0,2 1-9 16,-1 2-13-16,-1 0-8 0,3 3-7 0,-1 3-5 0,-1 0-3 0,2 3-1 15,1 3-1-15,-1 2 1 0,0 1 2 0,0 2 2 0,-1 0 5 0,1 3 3 16,0 2-1-16,2-1-1 0,-1 2 0 0,-2 2-4 0,1-1-3 16,0 1-11-16,1 1-10 0,-1-2-12 0,0 1-12 0,0-2-11 0,-1 1-13 15,1-2-11-15,-2 0-12 0,1-1-16 0,-1-3-21 0,-1-1-24 0,2-3-24 16,0 0-31-16,-1-1-30 0,1-3-44 0,-1-4-51 0,1 1-27 15,-2-3-13-15,2-2-60 0,-2-2-86 0,0-3-37 0,0 0-14 0,-2-3 4 16</inkml:trace>
  <inkml:trace contextRef="#ctx0" brushRef="#br0" timeOffset="257191.2614">7135 15195 151 0,'-19'-5'588'16,"1"1"6"-16,1 1 6 0,1 0 6 0,2 1 2 0,1 1-122 15,3 1-184-15,0 0-105 0,2 0-65 0,3 0-34 0,0 0-19 0,3 0-13 16,2 0-8-16,2 3-11 0,1-2-10 0,2 2-6 0,1 0-8 15,4 2-3-15,2-2-2 0,1 1-3 0,6 1-3 0,-1-2-1 0,4-1-5 16,0 2-5-16,3-4-7 0,0 3-8 0,3-3-6 0,0-3-6 0,2 1-5 16,0-2-5-16,2 1-4 0,-2-3-1 0,1 0-3 0,-1 0 1 15,0 0 1-15,0-2 3 0,0-1 3 0,-4 1 4 0,0 1 7 0,-4 0 7 16,0-1 6-16,-6 1 12 0,2 1 14 0,-6-1 12 0,0 3 10 0,-3 0 11 16,-3-1 13-16,-1 2 7 0,-2 1 7 0,-3-2 5 0,0 3 3 15,-3-1 4-15,-2 2 1 0,-1 0 3 0,-2 0 4 0,0 3-2 0,0-1-3 16,-3 2-5-16,-1 1-4 0,0-1-7 0,-2 3-6 0,2 1-7 0,0 1-3 15,-2 2-3-15,3-1-3 0,-1 1-1 0,4 2-3 0,0-2-4 16,1 2-6-16,0 1-4 0,0-1-6 0,4 2-5 0,0-1-4 0,3 1-3 16,0 0-3-16,0-2-1 0,3 2 0 0,2-1-2 0,1 1 1 15,2-2-4-15,0 1-2 0,0-3-6 0,4 2-5 0,0-1-7 0,-1-2-5 16,4-1-3-16,0 0-5 0,0-1-3 0,2-1-2 0,1-2-4 0,-2-3-4 16,3 1 0-16,-2 1-4 0,1-4 1 0,-1-1 2 0,-1-2 4 15,1-1 5-15,-1-2 5 0,0-1 7 0,-3-1 4 0,1-2 3 0,-5-1 4 16,1 1 3-16,-2-4 3 0,-2 1 1 0,-1-2 5 0,-3-2 1 15,-2 1 3-15,-2 0 3 0,-3-4 1 0,-1 3 2 0,-3-1 0 0,-1 2 0 16,-1-1-2-16,-5 1-1 0,3-1-1 0,-4 4-2 0,1-1-2 16,-1 2 1-16,-1 2-3 0,-1-1 0 0,2 2-6 0,1 1-2 0,2 1-10 15,1 3-12-15,-1-1-16 0,5-1-17 0,1 3-16 0,1 1-15 0,4-1-12 16,-1 0-14-16,2 2-15 0,2 1-18 0,4 0-18 0,0 0-21 16,2 0-24-16,2 1-23 0,3-1-29 0,3 0-29 0,2 0-33 0,0 0-33 15,4-1-48-15,1 0-56 0,1-2-37 0,3-2-31 0,1-2-7 16</inkml:trace>
  <inkml:trace contextRef="#ctx0" brushRef="#br0" timeOffset="258107.633">8094 14898 412 0,'8'-14'569'0,"-2"0"12"0,-1-1 3 16,0 1-47-16,-2 3-70 0,-2-1-64 0,-1 0-58 0,-1 3-34 0,-2-1-19 15,1 1-18-15,1 1-15 0,-2 2-18 0,-1 1-20 0,1 3-18 0,0-3-22 16,1 2-18-16,-1 2-16 0,0 1-16 0,0 1-17 0,-2 2-17 16,2 2-13-16,-2 1-17 0,2 2-13 0,-2 4-9 0,2 0-8 0,-2 2-4 15,1 4-2-15,-1 1 0 0,2 5 0 0,1-2 2 0,-1 2 0 0,1 5-4 16,2-3-2-16,0 4-4 0,0-1-2 0,0 0-6 0,2 3-2 15,1-2-9-15,-1 2-8 0,3-2-11 0,-2 0-11 0,4-2-13 16,-2 1-15-16,0-3-16 0,2 1-18 0,-1-4-18 0,1 0-20 0,0-2-20 16,1-2-18-16,0-2-17 0,3-2-17 0,-3-1-12 0,1-1-12 0,0-3-10 15,1-2-7-15,0-2-5 0,-1-3-6 0,1-2 1 0,-2-2 5 16,0-2 3-16,1-2 6 0,-3-2 6 0,-3-3 7 0,1-2 13 0,-3-1 14 16,-2-3 24-16,-3-1 28 0,0-2 34 0,-3-1 37 0,-4-2 38 15,2 1 39-15,-4-1 34 0,-3-1 33 0,2 0 30 0,-3 2 25 0,-4 1 25 16,2 1 21-16,-1 1 15 0,-1 4 11 0,0-2 1 0,-1 3-3 0,0 2-13 15,3 1-16-15,0 2-18 0,2 1-20 0,1 2-20 0,2 0-20 0,1 1-15 16,2 1-13-16,2 3-13 0,4 0-8 0,0 0-10 0,0 3-6 16,5 1-7-16,0-2-6 0,5 3-2 0,0 1-2 0,2-1-1 0,3 2-1 15,0 2-2-15,5-2-2 0,2 1-4 0,1-1-5 0,2 0-5 16,2 0-6-16,3 0-6 0,0-2-5 0,2-1-6 0,0 1-4 0,-2-1-5 16,4-2-4-16,-1 1-4 0,-3-3-3 0,2 0 1 0,-2 0 1 15,1-3 3-15,-4 1 5 0,0-2 6 0,0-1 6 0,-3-1 6 0,0 1 6 16,-2-3 6-16,-2 0 9 0,-1-1 7 0,-1 2 9 0,-4-2 8 15,0-2 10-15,-1 2 8 0,-3 0 8 0,-2-1 8 0,1 0 6 0,-3 0 8 16,-1 1 9-16,-1 0 5 0,-1 0 3 0,-1 2 2 0,-2-1 2 0,2 2-3 16,-2 0-2-16,-1 2-4 0,1-3-5 0,-1 5-6 0,-1-1-8 15,1 1-6-15,-3 2-7 0,2 0-6 0,1 3-9 0,-2 0-5 0,-1 1-5 16,2 1-3-16,1 4-4 0,-1-1-2 0,1 2-2 0,0 2 0 16,0 2-1-16,-1 0 2 0,2 1 0 0,2 2 0 0,-3 3 0 0,3-2-1 15,2 2 1-15,-1-3-1 0,2 3-1 0,0-1-3 0,0 0-2 0,3-1-3 16,0 1-4-16,2-3-2 0,-1-1-3 0,3 0-2 0,1-1-1 15,-2-2-2-15,3 0 1 0,0-5 0 0,-1 0-2 0,2 0 1 0,0-3-1 16,0-2 3-16,0-2 1 0,2-2 3 0,-3-2 1 0,2-3 3 16,0 0 2-16,1-3 1 0,-2-1 1 0,0-1 1 0,-2-1 2 0,1-2-1 15,-1-2 3-15,0 1 3 0,-3-2 3 0,1 2 8 0,-3-3 10 0,0 2 9 16,-1 0 10-16,-1 0 13 0,1 3 14 0,-2-2 9 0,0 3 10 16,-2 1 5-16,1 1 3 0,1 2 2 0,-2 0-2 0,2 4-4 15,-1-2-5-15,-1 4-12 0,2 0-12 0,-2 0-12 0,2 3-11 0,0 0-11 16,0 1-13-16,0 3-11 0,0 0-8 0,0 0-8 0,0 4-2 0,2 1-2 15,-2 0 1-15,3 2 1 0,-1 2 4 0,-1 0 3 0,3 3 4 16,-1-1-1-16,0 0 2 0,2 1-1 0,2 1 1 0,-2-1-3 0,0-1-4 16,2 2-4-16,-1-2-8 0,3 1-5 0,-1 0-5 0,0-5-7 15,0 3-6-15,1-2-4 0,1 0-5 0,0-2-3 0,0-2-3 0,-2 0-3 16,2-3-3-16,-1 0-3 0,2-1-2 0,-2-2 2 0,1-2 3 0,0-2 1 16,1-2 2-16,1-1 3 0,-2-4 4 0,1-2 3 0,3-3 4 15,-4 2 2-15,2-5 2 0,-2 0 4 0,0-5 1 0,-1 0 6 0,0-2 2 16,-2-2 4-16,-1-1 1 0,-1-2 1 0,3 0 1 0,-4-6-1 0,-2 2-1 15,1-3 3-15,-3 0 2 0,2-3 4 0,-2 2 4 0,-2-4 8 16,1 3 11-16,-3 0 11 0,1 0 15 0,-3 2 13 0,0 3 13 0,1 2 11 16,0 4 10-16,-1 0 9 0,-2 6 7 0,3 1 4 0,-3 3-1 15,2 0-4-15,1 8-3 0,0-2-7 0,-1 4-13 0,0 2-11 16,1 2-14-16,0 3-14 0,-1 3-10 0,2 2-10 0,0 2-9 0,0 4-6 16,0 2-8-16,0 4-1 0,0 2 1 0,3 4 1 0,-1 1 5 0,0 3-3 15,2 2-3-15,2 2-4 0,0 2-7 0,1-1-12 0,0 3-14 16,2 1-20-16,1 0-21 0,2 0-22 0,2-1-25 0,-1 1-29 0,2 0-34 15,-1-3-41-15,2 1-43 0,1-1-87 0,0-1-110 0,2-2-101 0,-2-2-94 16,3 0-41-16,-2-6-12 0,2-1 6 0,-2 0 13 0,3-3 18 16</inkml:trace>
  <inkml:trace contextRef="#ctx0" brushRef="#br0" timeOffset="259974.7944">9551 15229 561 0,'-6'-3'619'16,"5"0"1"-16,-1-1-3 0,1 1 0 0,1-2-1 0,1 1-141 0,1-1-212 16,2 1-111-16,1-2-62 0,-2 1-30 0,3-1-15 0,-1 0-6 15,2 1-2-15,0-2 0 0,1 2-1 0,0 0 1 0,-3-3 3 0,3 4 3 16,-4-3 4-16,1 2 2 0,0-1 4 0,-2 0 2 0,-1 0 2 0,-2 0 1 15,0 1 1-15,-2 0-2 0,-1-2-3 0,0 2-5 0,-2-2-4 16,-4 2-4-16,1 0-5 0,-2 2-3 0,-1-1-6 0,-3 3-5 0,1 0-4 16,-4 1-6-16,1 2-5 0,-3 2-3 0,0-1-4 0,0 4-2 15,-3 0 1-15,0 1 2 0,1 4 1 0,1-1 0 0,-2 1 0 0,4 3 1 16,-1 0 1-16,2 0-1 0,1 1 1 0,2 1-1 0,1-2-1 16,4 2-2-16,0 0-3 0,2 0-4 0,2-2-2 0,4 1-6 0,1-2-5 15,1-1-7-15,4-1-7 0,0 0-6 0,4-1-7 0,-1-1-6 16,2-2-6-16,2-3-4 0,1 0-4 0,0-2-3 0,2-1-2 0,3-4 0 15,-2-1-1-15,2-2 3 0,0-3 4 0,-1-1 5 0,3-5 6 0,-2-1 7 16,1 1 5-16,-3-5 7 0,1-2 5 0,1-1 8 0,-2-2 8 16,-2-2 7-16,0-1 9 0,-3-2 8 0,0 0 7 0,-1-2 6 0,-1-3 3 0,-2 0 7 15,0-2 6-15,-2 3 8 0,-2-2 11 0,-1-1 10 0,1 0 14 16,-3 2 12-16,0 0 14 0,0 2 13 0,0 1 13 0,-1 2 11 16,-1 3 7-16,0 3 3 0,-1 1 2 0,1 3-6 0,1 2-6 15,-1 5-10-15,-2 1-13 0,2 1-15 0,2 4-13 0,-1 2-13 0,-1 4-14 16,2 0-15-16,-1 7-19 0,-1 0-13 0,2 5-12 0,-2 1-7 15,2 5-2-15,-1 0 1 0,-1 8 4 0,2-1 5 0,-2 3 4 0,1 2 4 16,-1 2 1-16,2-1-2 0,0 4-3 0,0 0-5 0,0-1-7 16,0 0-7-16,2 1-8 0,1-1-11 0,-1-2-14 0,1 0-19 0,0-1-19 15,2-3-19-15,2-1-18 0,-2-2-18 0,3-2-20 0,0-3-19 0,3 0-19 16,-3-5-20-16,3-4-19 0,0 0-17 0,2-2-18 0,1-5-10 16,0-1-8-16,0-3 3 0,1-3 8 0,0-1 10 0,-2-5 11 0,0 0 17 15,1-2 18-15,-1-1 23 0,-1-1 29 0,-2-3 34 0,-2 2 37 0,-1-1 43 16,0-2 41-16,-1 2 40 0,-2 0 39 0,-1-1 30 0,-2 2 28 15,-1 1 23-15,0 1 21 0,0 0 17 0,-3 3 16 0,2 0 8 16,-3 1 3-16,1 1-4 0,0 1-7 0,0 1-14 0,-1 3-16 0,2-2-19 16,0 1-20-16,-1 2-18 0,1 1-18 0,2 0-15 0,0 0-18 15,-1 1-14-15,-1 1-15 0,2 1-12 0,-1 1-11 0,1 1-6 0,0-1-5 16,0 2-1-16,1 0-1 0,-1 2 1 0,3-2 2 0,-1 0-3 0,1 1-3 16,1-1-2-16,-2 1-4 0,3-2-4 0,0 0-4 0,0-1-3 15,-1-1-3-15,1 0-5 0,3-1-5 0,-2-2-2 0,1 0-6 0,1-2-2 16,-1-1-4-16,1 0-1 0,0-3-1 0,0 1 2 0,3-3 2 15,-3-1 1-15,-2-1 3 0,1-1 1 0,0 0 4 0,-2-1 3 0,-2-1 4 16,1-1 6-16,-3 0 5 0,1 0 9 0,-2 0 11 0,-2 3 9 16,1-1 12-16,-3-1 6 0,1 2 8 0,-2 3 5 0,0-1 5 0,-2 3 5 15,1 0 6-15,-2 3 5 0,-3 1 5 0,3 2 3 0,-2 0 2 0,-2 2-2 16,1 1-3-16,-1 1-5 0,0 4-6 0,2 1-3 0,-3-1 0 16,3 4-1-16,0 0 1 0,2 2-4 0,-1 1-2 0,1 2-5 0,3 0-3 15,0 0-5-15,2 1-2 0,1 2-4 0,2-1-1 0,0-1 0 0,2 0-3 16,1 2-6-16,2-2-6 0,2 0-13 0,2-3-14 0,0 1-13 15,1 0-11-15,1-2-13 0,3-1-11 0,-1-1-13 0,3-4-12 0,0 1-9 16,-1-3-12-16,1-1-11 0,3-2-10 0,-2-2-7 0,-1-2-6 0,3-2 2 16,-3-3 4-16,3-2 6 0,-3-1 5 0,1-3 9 0,-1 0 8 15,1-1 9-15,-4-5 10 0,3 1 11 0,-5-2 7 0,3-2 10 0,-3 0 7 16,-3-2 8-16,1-1 7 0,-1-1 7 0,-3-1 4 0,0-2 5 16,0-1 7-16,-1-3 7 0,-4 1 9 0,0-1 10 0,0 0 9 0,0-3 14 15,-4 2 13-15,1 0 15 0,-2 0 15 0,2 2 16 0,-2 1 18 16,0 1 18-16,-1 2 19 0,-2 3 13 0,3 2 11 0,-3 4 4 0,3 1-1 15,1 3-4-15,-2 1-7 0,1 2-11 0,0 4-11 0,2 1-10 16,-2 2-5-16,2 4-11 0,0 0-13 0,-2 4-14 0,2 2-16 0,0 3-12 16,0 1-12-16,1 5-10 0,0 1-6 0,-1 3-4 0,3 2 2 15,0 3-1-15,0 2 1 0,0 1-3 0,3 1-4 0,-1 4-4 0,3-2-2 16,-2 1-2-16,5 0 0 0,-4 3-3 0,3-2-5 0,-1 2-8 16,-1-3-10-16,4 1-13 0,-2-2-16 0,1 1-16 0,-2-4-17 0,3 0-19 15,-2-2-19-15,-1-2-18 0,2-2-18 0,1-2-16 0,-2-2-16 0,1 0-13 16,0-5-11-16,1 0-9 0,1-3-10 0,-1-2-5 0,2-4-3 15,-1 0-3-15,1-3 1 0,1-3 5 0,1 0 10 0,-1-4 12 0,3 1 14 16,-2-5 18-16,1 1 20 0,-1-1 24 0,0-2 26 0,-3-1 29 16,2-1 32-16,0 0 32 0,-3 0 34 0,-1 0 29 0,0 0 29 0,-2 0 24 15,-1 0 24-15,0 2 17 0,-2-1 17 0,-1 2 10 0,-1-1 10 0,-1 1 6 16,0 1 5-16,0 2 2 0,-1 0-1 0,-1 0-4 0,-1 1-10 16,-2 1-8-16,2 1-11 0,-2 2-13 0,0 1-14 0,-1-1-10 0,0 2-14 15,1 2-11-15,-3 0-11 0,0 0-13 0,-1 2-13 0,2 2-12 16,-1-1-10-16,-2 1-8 0,0 4-7 0,0 0-3 0,2 1-1 0,-1-1-2 15,1 1 1-15,-1 2-1 0,1 0-2 0,2 3-1 0,-1-1-2 0,2 1-1 16,2-2-1-16,-2 2-3 0,4-2-1 0,-2 3-6 0,1-2-3 16,2 1-10-16,2-2-8 0,1 1-8 0,0-2-11 0,0 2-10 15,2-4-10-15,1 3-8 0,-1-6-8 0,3 3-6 0,-2-3-7 0,2 0-6 16,0-1-6-16,1-3-4 0,-1 0-2 0,0-2 2 0,2-2 3 0,1 0 6 16,-2-1 6-16,0-3 7 0,0-2 9 0,0 1 7 0,-1-1 7 15,0-4 7-15,0 0 4 0,-2 2 7 0,1-4 7 0,-1 0 9 0,0 1 9 16,-1-1 13-16,-2-2 12 0,0 3 13 0,1-2 14 0,-3 3 14 15,1-2 16-15,-1 3 12 0,-1 1 13 0,0-1 8 0,-1 3 10 0,-1 0 5 16,2 2 3-16,-3 0-1 0,1 2-2 0,1 2-6 0,-1-1-9 0,-1 1-8 16,1 2-9-16,1 0-11 0,-1 0-12 0,-1 5-11 0,2-3-10 15,-1 1-9-15,2 1-7 0,-1 4-5 0,-1-2-2 0,2 3 0 0,0-3 0 16,0 4 0-16,0-3 0 0,0 4-1 0,2-2-3 0,-1 0-5 16,1 0-5-16,-1 0-8 0,4 0-8 0,-2 0-9 0,0-1-8 0,0 0-11 15,-1-1-7-15,3 0-9 0,-2-2-6 0,2-1-7 0,-1 2-5 0,1-3-6 16,0 0-8-16,0-1-5 0,-1-2-4 0,3 0 0 0,0-3-1 15,-2 0 5-15,3-1 4 0,0 0 6 0,1-3 6 0,-1 0 8 0,0-1 5 16,-1-3 5-16,4 1 6 0,-3-2 5 0,0 0 6 0,1 0 9 16,-3-2 7-16,2 1 11 0,0-2 10 0,-3 3 13 0,3-1 13 0,-2 2 7 15,-1 0 9-15,-2 3 2 0,2-2 5 0,-2 3 2 0,3 0-1 0,-4 3 2 16,-1 0 4-16,1 1 3 0,1 1 4 0,-1 2 1 0,-1 2-4 16,1-1-5-16,0 2-8 0,-1 2-6 0,2-1-4 0,-1 1-4 15,1 2-2-15,1 0 0 0,1 3 2 0,-1 0-2 0,0-1-2 0,1 2-4 16,0 1-3-16,3-3-7 0,-2 4-9 0,0-1-10 0,1-1-11 0,2 0-10 15,-3 0-10-15,2-1-9 0,0 1-10 0,2-2-5 0,-2-1-4 16,0 0-3-16,-2-3 0 0,3 0-2 0,-2-1-2 0,-1-1 3 0,2-2 4 16,1-1 6-16,-1-1 7 0,0-2 8 0,-1 0 9 0,2-3 7 15,-1 1 6-15,0-3 5 0,-2-3 4 0,3 1 0 0,-2-2 1 0,-1 0-1 16,2 0 1-16,-2-2 0 0,-1-1 3 0,0 2 5 0,0-2 6 0,-2 0 7 16,0 2 7-16,-1-2 11 0,-1 1 10 0,-1 3 9 0,0 1 9 0,0-1 6 15,0 4 4-15,-1 0 1 0,-1-1 2 0,1 4-1 0,-1 0 0 16,0 1 4-16,-1 2 3 0,0 1 5 0,0 1 4 0,0 2-1 0,-1 1-3 15,0 3-4-15,-1 0-1 0,0 2 0 0,2 3 1 0,-2 2 4 16,0 2 3-16,-2 1 3 0,2 1 4 0,2 3-4 0,-2 1-6 0,2 2-8 16,-2 2-11-16,0 2-6 0,1 2-5 0,-1 2-8 0,2 2-6 15,0 2-7-15,0 3-6 0,1-1-5 0,0 1-4 0,-1 0-5 0,3 1-5 16,0 2-4-16,0-3-2 0,0 2-3 0,0-4-2 0,2-1-1 16,-1-1-2-16,1-2-1 0,-2-2-2 0,2-5-2 0,-1 1-4 0,-1-5-3 15,2-2-3-15,-1-2-3 0,-1-2-5 0,0-2-14 0,0-4-22 16,0-2-27-16,0-2-29 0,0-3-33 0,0-2-35 0,0-1-40 0,0-3-44 15,0-2-90-15,0-1-112 0,0-3-105 0,0-3-102 0,2-1-47 0,-2-4-23 16,2 1 4-16,-1-1 11 0,1-3 23 0</inkml:trace>
  <inkml:trace contextRef="#ctx0" brushRef="#br0" timeOffset="260218.8864">11538 14938 646 0,'-14'-1'711'0,"-3"-3"15"0,-2 1 15 0,6 1 10 15,0 0 5-15,-1-1-133 0,5 1-202 0,1 1-126 0,0-1-88 0,3 0-50 16,2 2-30-16,1-3-17 0,2 3-12 0,0 0-17 0,4 0-21 16,0-4-25-16,1 3-30 0,3 0-27 0,0-2-26 0,1 1-23 0,5 1-23 15,-2-2-18-15,2 0-21 0,0 0-20 0,2 1-20 0,-2-1-25 16,2 0-25-16,-3 0-20 0,-1 0-18 0,2 2-13 0,-2-1-11 0,-2 2-12 15,0 0-14-15,0 0-29 0,0 2-42 0,-3-1-60 0,-1 2-74 0,-1 0-31 16,-2 1-12-16,1 1 9 0</inkml:trace>
  <inkml:trace contextRef="#ctx0" brushRef="#br0" timeOffset="260357.2458">11600 14991 54 0,'-8'9'556'0,"0"-1"24"16,0-1 8-16,2 0 1 0,1-1-70 0,0 0-104 0,2 0-74 16,0-1-62-16,1-1-33 0,1 1-19 0,-2-2-16 0,3-1-14 0,0 2-12 15,3-4-13-15,-2 0-12 0,2 3-12 0,2-3-11 0,0 0-11 16,0 0-13-16,3 0-19 0,3-3-28 0,0 3-37 0,1-4-44 0,1 0-44 15,4 0-51-15,-1-1-50 0,0 1-91 0,3-2-109 0,0 0-122 16,0-2-124-16,0 1-67 0,1 0-38 0,-2-3-17 0,1 0-8 0,1 2 10 16</inkml:trace>
  <inkml:trace contextRef="#ctx0" brushRef="#br0" timeOffset="260807.5647">12398 14708 595 0,'-4'-13'617'0,"0"2"8"0,0 0 7 16,0-1 9-16,1 1-112 0,3-1-174 0,0 0-94 0,0 0-54 0,0 2-23 15,0 1-8-15,0 0 1 0,2 1 3 0,-2 0 1 0,0 3-3 16,0 1-4-16,0-2-6 0,-2 4-8 0,2-1-12 0,-2 1-9 15,-1 0-11-15,-3 2-11 0,3 2-11 0,-2 1-13 0,-1 1-11 0,-1 3-12 16,-3 1-11-16,0 2-7 0,0 2-8 0,-2 3-1 0,-1 1 0 16,-1 3 2-16,1 1 1 0,1 2 0 0,-4 2-1 0,5 1-4 0,-2 1-2 15,2 2-4-15,3-3-3 0,-1 2-1 0,1 2-2 0,3-2-3 0,2 1-5 16,0-1-5-16,3-1-8 0,3-1-9 0,0-1-8 0,2-1-8 0,1-1-10 16,2-1-8-16,0-3-8 0,0 0-6 0,4-1-10 0,0-3-6 15,0-2-7-15,2-1-5 0,-1-2-4 0,1-3-2 0,-1-1-1 16,4-2 2-16,-4-3 3 0,3-2 5 0,-2-2 6 0,2-2 5 0,-2-2 7 15,2-1 6-15,-3-1 8 0,-1-1 10 0,2-2 12 0,-2-2 13 0,-2 0 16 16,0-1 14-16,-2 1 13 0,-2-2 11 0,0 3 9 0,-2-1 6 16,-3 3 5-16,-1-2 3 0,-3 4 1 0,0 0 1 0,-5-1-1 0,0 4-4 15,-1-1-4-15,-5 4-9 0,-1 1-7 0,-2 3-18 0,-1 0-20 16,-4 3-32-16,2 1-35 0,-4 4-46 0,3 1-48 0,-1 0-61 0,0 3-71 16,3 1-146-16,-1 1-186 0,-1 2-95 0,2 2-51 0,0 0-26 0,-1 0-17 15,5 2-1-15,-2-1 2 0</inkml:trace>
  <inkml:trace contextRef="#ctx0" brushRef="#br0" timeOffset="263442.6428">6953 16167 383 0,'-11'-2'643'0,"-2"-1"11"16,0 2 16-16,4 0 11 0,-2 1 12 0,3-2-113 0,0 2-175 16,2-1-109-16,1 1-77 0,0 0-43 0,1 0-30 0,0 0-15 0,3 0-7 15,1 0-9-15,0 0-9 0,0 0-13 0,1 1-13 0,1 2-13 16,0-1-11-16,1 3-11 0,0 0-8 0,3-1-6 0,0 2-3 0,2 0-2 16,0 0-1-16,-1 0-3 0,4-1-1 0,-2 0-6 0,2 2-3 0,2 0-7 15,-2-4-6-15,3 2-7 0,0-2-6 0,2-1-10 0,-3 0-11 16,4 0-10-16,-1-2-10 0,1-2-11 0,-1 0-11 0,2 0-6 0,-1-1-5 15,0-3-2-15,-2-1 0 0,2-2 1 0,-2 2 2 0,-2-2 2 16,0-1 5-16,0-1 5 0,-4-1 6 0,-1 0 7 0,1 0 7 0,-4-2 9 16,0 1 8-16,-3 0 5 0,-2 0 5 0,-2-2 3 0,-1 3 5 15,0-2 3-15,-2 1 4 0,-4 2 3 0,1-1 5 0,-2 2 7 0,-1 0 6 16,2 3 7-16,-3 0 5 0,-2 2 6 0,2 2 4 0,-4 0 6 0,2 1 5 16,-2 4 3-16,0-2 3 0,-1 6 3 0,1-2 1 0,-3 4 4 15,4 2 2-15,-2 1 0 0,2 2 3 0,2 1-1 0,0 2 0 0,1 1-2 16,2 1-2-16,2 3-2 0,0-1-3 0,5 2-3 0,0 0-2 15,3 1-3-15,3 0-3 0,0 1-3 0,5-1-5 0,0 0-2 0,2 1-6 16,2-2-1-16,1 0-4 0,4-1-5 0,-1 1-3 0,3-1-6 16,0-3-8-16,3-1-9 0,2-2-11 0,-1 1-11 0,0-4-11 0,4 1-14 15,-1-4-12-15,1 1-15 0,0-5-16 0,-2 0-15 0,2-1-15 0,0-3-14 16,-1-1-14-16,-1-1-12 0,0-1-13 0,0-3-11 0,-1-2-11 0,-2-1-9 16,-1-1-10-16,-1-2-14 0,-2 1-13 0,-1-4-24 0,-3-2-26 15,0-1-25-15,-1 0-25 0,-4-2-21 0,-1 0-21 0,-3-3-5 0,-2 0 6 16,-1-2 47-16,-2 0 66 0</inkml:trace>
  <inkml:trace contextRef="#ctx0" brushRef="#br0" timeOffset="263623.7104">7596 16141 149 0,'-11'-22'216'0,"3"-1"56"0,-3 4 55 16,0 3 54-16,1-1 38 0,-2 2 27 0,2 3-15 0,2 2-38 0,-1 1-58 16,1-1-68-16,2 5-46 0,1-2-34 0,-1 2-23 0,4 3-16 0,-1-1-15 15,3 3-10-15,0 0-12 0,3 3-13 0,-1 1-11 0,4 1-13 0,-1 0-9 16,1 3-7-16,2 1-5 0,1 1-3 0,-1 0 1 0,2 1 0 16,1 2-3-16,0 1-4 0,2 1-5 0,-1-2-5 0,3 2-5 15,-1 0-3-15,-2 2-3 0,4 0-3 0,-2-4-7 0,2 4-6 0,-3-2-14 16,4 1-13-16,-4 0-14 0,1-1-15 0,2-1-18 0,-2 0-16 0,0-1-18 15,1 2-18-15,-3-5-21 0,1 0-21 0,1 1-24 0,-3-2-25 16,-1-2-33-16,2-1-39 0,-2-3-58 0,1 1-66 0,-2-4-67 0,-1 0-69 16,0-4-25-16,1 1-4 0,-2-3 5 0</inkml:trace>
  <inkml:trace contextRef="#ctx0" brushRef="#br0" timeOffset="263766.8894">7870 16101 532 0,'-10'-13'599'0,"0"5"16"15,1-2 2-15,0 3 1 0,-1 2-96 0,-1 1-143 0,3 1-81 0,-1 3-53 16,-2 0-33-16,3 2-25 0,-2 1-20 0,-1 2-16 0,2 0-17 0,-1 4-15 15,-1 1-13-15,2 1-11 0,-1 3-9 0,2-1-10 0,-3 0-7 16,3 3-8-16,0 0-14 0,-1 2-14 0,1 0-23 0,0 1-27 0,2 0-28 16,-2 2-28-16,2-1-32 0,-1-1-31 0,2 2-36 0,1 1-37 0,0-2-79 15,-2 0-98-15,3-1-108 0,2 0-115 0,-1-1-54 0,2-1-25 16,0-4 1-16,2 1 10 0,-1-4 15 0</inkml:trace>
  <inkml:trace contextRef="#ctx0" brushRef="#br0" timeOffset="264874.484">8507 16168 243 0,'-3'-13'599'0,"-1"-1"20"0,-1 2 14 0,1 2 14 0,-1 1-74 16,-3 0-119-16,2 1-87 0,-1 2-76 0,3 2-45 0,-4 1-35 0,3 0-24 16,0 1-21-16,1 2-16 0,-3 0-16 0,2 0-15 0,-1 2-15 15,2 3-14-15,-1 0-13 0,0 1-10 0,0 3-13 0,0 2-7 0,2-1-5 16,-3 3-5-16,3 1-2 0,0-1-4 0,1 3-3 0,1 0-3 16,-1 2-4-16,2-1-3 0,0 1-2 0,2 0-2 0,-1 2-2 0,2-3-4 15,-1 1-6-15,3-1-8 0,1 1-9 0,-1-1-11 0,-1-3-11 16,3 0-9-16,-1 1-10 0,-1-3-8 0,4-2-7 0,-1 1-7 0,0-2-8 15,1-2-9-15,-1-1-12 0,0-1-8 0,2-4-5 0,2-1-4 0,-2-1 0 16,1-4 4-16,0-1 5 0,0-1 5 0,2-2 5 0,-2-2 7 0,0-1 6 16,0-1 5-16,0-2 6 0,-3 0 10 0,1-2 12 0,1 0 13 15,-4-1 15-15,1-1 17 0,-1 2 17 0,-3-2 16 0,0 3 16 0,0-2 16 16,-1 1 15-16,0 3 16 0,-1-2 16 0,-1 4 12 0,0 0 11 16,-1 3 4-16,-1 0 3 0,2 1-1 0,-2 3-4 0,2 1-8 15,-3-1-5-15,2 3-9 0,-1 2-6 0,0 0-7 0,1 2-9 0,-1 0-12 16,1 3-11-16,-2 2-11 0,1 0-8 0,2 1-5 0,-1 2-2 15,-1 0-1-15,2 1 1 0,0 2 1 0,0-1-2 0,0 2-2 0,2-1-5 16,-1 2-3-16,1 0-3 0,1-2-2 0,-2 1-3 0,2-2-3 16,1 2-6-16,-1-1-6 0,0-1-9 0,2-2-7 0,0 2-8 0,1-2-8 0,-2-3-7 15,1 1-6-15,0-1-9 0,1-1-6 0,1-1-8 0,0-2-8 16,1-2-9-16,-1-1-4 0,-1-1-4 0,3-2 0 0,-2 0 5 0,3-4 3 16,-2 1 6-16,1-2 5 0,-1-1 6 0,0-1 6 0,1-2 6 0,-1-1 8 15,0 0 5-15,-2-1 10 0,2 1 10 0,-2 0 12 0,-1-1 10 16,2 2 13-16,-3-2 12 0,0 2 13 0,0 2 10 0,-2 0 11 0,-1 0 10 15,1 3 7-15,-1 0 5 0,-1 2 3 0,0 0 2 0,0 1-1 16,0 0-3-16,0 3-2 0,0 0-5 0,0 1-3 0,-1 1-6 16,-1 0-9-16,2 3-7 0,-1 0-7 0,-1 1-8 0,2 0-6 0,0 2-4 15,0 0-2-15,0 0 0 0,0 3 0 0,0-3 2 0,2 2-1 0,-1 1 0 16,-1 0-3-16,2 0-1 0,-1 0-4 0,1-1-2 0,1-2-6 0,0 2-8 16,-1 0-9-16,3-2-7 0,-2 1-10 0,3-2-8 0,-1 1-6 15,0-1-6-15,-1-2-4 0,3-1-5 0,-1 1-7 0,0-3-5 16,1 1-3-16,1-2-5 0,-2-2 1 0,3-1 5 0,-2-2 5 0,-1 1 6 15,2-2 7-15,1-1 8 0,-2 1 5 0,-1-3 5 0,2-2 4 0,0 3 5 16,-2-4 5-16,1 3 7 0,-3-4 6 0,1 3 8 0,0-2 6 16,1-1 7-16,-3 2 6 0,2 0 4 0,-2-1 6 0,2 2 7 0,-2-1 3 15,0 1 3-15,2 2 1 0,-2 1 1 0,-1-1-3 0,-1 1-3 0,2 2-3 16,-1 0-5-16,0 3-4 0,-1 0-3 0,2 1-3 0,-1 1-4 16,0 0-5-16,1 1-6 0,0 1-3 0,1 3-4 0,-2-3 1 0,3 5-2 15,0-2-1-15,-1 2-1 0,0-2-6 0,-1 4-8 0,3-1-9 16,-3 1-12-16,2-2-11 0,-2 2-13 0,2 0-15 0,0-2-17 0,1 1-17 15,-2 0-19-15,1-1-19 0,0 1-21 0,0-3-15 0,0 2-16 16,0-4-24-16,0 1-29 0,0-1-42 0,2 0-45 0,-2-3-66 0,-1 0-72 16,1-2-33-16,1-1-13 0,-1 1 1 0</inkml:trace>
  <inkml:trace contextRef="#ctx0" brushRef="#br0" timeOffset="265097.5675">9244 16038 419 0,'-4'-17'506'15,"-1"1"10"-15,1-2-38 0,0 1-57 0,0 1-60 0,0 0-61 16,1 3-36-16,-1 0-23 0,1 0-9 0,1 2-4 0,0 2-3 0,-1 0-4 15,3 1-9-15,-1 3-8 0,-1-2-15 0,2 2-18 0,0 1-16 16,0 1-14-16,0 2-9 0,0 1-6 0,0 0-6 0,0 0-5 0,0 1-8 16,2 2-8-16,-1 1-7 0,-1 3-4 0,3-1-5 0,-1 3-4 0,0 0-4 15,1 3 0-15,1 1 0 0,-1 1-1 0,1 1-7 0,0 1-9 16,0 1-9-16,0 3-7 0,1-1-5 0,-1 2-6 0,1 0-5 0,-1 1-9 16,0-1-13-16,-2 3-18 0,1-2-17 0,0 3-20 0,-1-3-23 0,0 1-26 15,-1-1-23-15,-1-1-21 0,2-1-21 0,-2 0-20 0,0 1-20 16,-2-4-17-16,2 0-19 0,-1-2-18 0,-1-1-12 0,0-1-11 0,1-1-13 15,-1-3-12-15,-1 0-32 0,1-2-40 0,1-1-51 0,-1-3-57 0,-1-1-39 16,1 0-32-16,2-2-8 0,-3-2 4 0</inkml:trace>
  <inkml:trace contextRef="#ctx0" brushRef="#br0" timeOffset="265443.15">9406 16068 315 0,'0'-12'607'0,"0"0"4"0,0 1 1 0,2 1-2 16,-1 2-3-16,-1 1-133 0,2-1-199 0,-1 3-132 0,-1 0-99 15,4 2-73-15,-3-1-59 0,2 2-87 0,-1 2-101 0,2 0-112 0,-1 0-118 16,1 2-60-16,-1 2-30 0,0-1-15 0,2 2-6 0</inkml:trace>
  <inkml:trace contextRef="#ctx0" brushRef="#br0" timeOffset="266157.309">9701 16143 412 0,'-12'-2'669'0,"1"2"16"16,-2-1 16-16,4-1 10 0,-1 2 9 0,1-2-126 0,-1 2-195 0,4 0-114 15,1 0-76-15,0 0-40 0,1 0-25 0,1 0-17 0,1 0-16 0,1 2-16 16,1 1-18-16,0 1-17 0,1 1-16 0,1 0-13 0,-1 2-9 16,4 1-7-16,-2-1-2 0,0 2-2 0,2 0 1 0,-2 2 1 0,2-1-1 15,1 2 1-15,0 0-2 0,-1-1-1 0,0 1 0 0,1-1-1 16,-1 1-1-16,0-3-1 0,1 1-2 0,-1-3 1 0,1 2-2 16,-1-3 0-16,0 0-1 0,1-1-4 0,0-2-2 0,-1 1-5 0,1-4-6 15,1 0-3-15,2 0-3 0,-3-4-3 0,2 1-3 0,-1-2-4 0,0-1-1 16,1-1-4-16,-1-2-3 0,-2 0-3 0,0 0-1 0,0-1-2 0,-3-3 0 15,-2 3 0-15,0-2 1 0,0-1 0 0,-4 1 1 0,-1 0 0 16,0-1 3-16,0 0 0 0,-3 1 3 0,-1 1 3 0,1 1 1 0,-2-1 2 16,2 3 2-16,-4 1 2 0,2 0 3 0,-2 1 4 0,2 3 3 15,-1 1 3-15,0 0 3 0,2 4 2 0,-1 0 0 0,1 1 2 0,-1 0 2 16,2 4-1-16,2-1 2 0,-2 1 2 0,2 2 2 0,1 1 1 16,0-2 2-16,0 3-1 0,4 0 3 0,-1 0-1 0,2 1 2 0,2 0 0 15,-1 0 0-15,3-1 0 0,0 0 2 0,1-2-1 0,2 1 0 0,0-2-1 16,1-1-1-16,2 0-3 0,2 0-4 0,-2-2-4 0,3-2-3 0,-1-1-5 15,3-2-7-15,-1 0-5 0,-2-1-7 0,4-2-4 0,-2-3-4 16,2 2-3-16,-2-6-2 0,2 3-1 0,-3-4-1 0,2 1 1 16,-2-2 2-16,0 0 3 0,1-1 4 0,-1-2 6 0,-1 1 5 0,-2-1 9 15,1-1 8-15,0 3 9 0,-3-1 8 0,0-2 5 0,1 2 8 16,-1 3 4-16,0-1 6 0,-3 2 1 0,0 0 2 0,2 3-1 0,-3-1-2 16,0 4 1-16,-2-2-1 0,1 3 2 0,1 1 0 0,-3 0-1 15,2 4-1-15,-1 0-2 0,0 1-2 0,0 3-2 0,-2-1-2 0,2 4 1 16,-1-1 1-16,-1 3 0 0,2-1 5 0,-2 4-1 0,0 1 0 0,0-2-2 15,0 3-3-15,0-1-3 0,0 1-3 0,0 2-1 0,0-4-3 16,0 3-3-16,0-5-2 0,0 3-4 0,0-1-1 0,0-2-4 0,2-2-2 16,-1 2-1-16,-1-4 1 0,3-1 1 0,-1-1 0 0,0-1-1 0,-1-2-3 15,3-2-3-15,-1-1-2 0,0-1 0 0,3-2-1 0,0-2-2 0,-1-1 1 16,3-1 0-16,-1-1-1 0,2-2-1 0,-1-1-4 0,1-2-3 16,0-1-3-16,1-1-1 0,-2 3 0 0,5-5 1 0,-4 3 3 0,2-3 2 15,0 2 1-15,-1 1 1 0,0-1 2 0,0 1 4 0,-2 1 2 16,2 2 4-16,-2 1 6 0,1 0 3 0,-1 1 4 0,0 4 3 0,0 0 5 15,-2 0 3-15,1 2 4 0,-1 3 1 0,-1 0 3 0,1 1 2 0,-2 4 0 16,0-1 0-16,-1 3-1 0,0 1-1 0,0 1-2 0,1 1-5 16,-3 2-4-16,2 0-15 0,-1 1-19 0,-2 3-25 0,0-1-28 0,0-1-40 15,0 3-46-15,-3 0-93 0,1 2-112 0,-1 0-113 0,0 1-115 16,0 0-57-16,-1 1-29 0,3-2-13 0,-1 0-5 0,2 1 7 0</inkml:trace>
  <inkml:trace contextRef="#ctx0" brushRef="#br0" timeOffset="266707.9406">11288 16075 92 0,'-12'-7'719'0,"2"2"4"0,-1 4 6 0,2-3 5 0,1 2-1 15,0-1 1-15,2-1-149 0,1 3-220 0,1-2-139 0,0 2-97 16,1 1-53-16,3 0-28 0,0 0-10 0,3 1-6 0,1 2-5 0,-2 0-4 16,3 2-6-16,0 2-6 0,0 0-2 0,1 3 0 0,1 0 2 0,0 1 3 15,1 1 2-15,-2 3 5 0,1-2 0 0,0 3-1 0,0-2-1 16,-1 3-2-16,-1-1-2 0,0 0-2 0,1-1 0 0,-1-1-2 0,-1 1-1 16,0-1 0-16,1-2 0 0,-1 0 1 0,0-2-1 0,1-1 0 15,-1-1 2-15,1-1 3 0,-2-2 1 0,0-1 0 0,2-1 1 0,0-2 1 16,2-2 0-16,1-2-1 0,-1-1 0 0,1-1-1 0,2-2-2 15,0-2-1-15,1-1-4 0,2-2-4 0,-2-3-3 0,3 1-7 0,-3-1-2 16,2-2-3-16,-1 3-1 0,0-3-3 0,0 0 1 0,-2 1-1 0,-1 0 2 16,3 0 0-16,-3 1 2 0,-1 2 1 0,0 1 2 0,-1-1 3 15,1 5 2-15,-3-2 0 0,0 3-3 0,-2 0-1 0,3 2-1 0,-3 2 0 16,0 0 0-16,-1 3 2 0,0 0-1 0,-1 0 2 0,1 3 0 16,-1 2 0-16,-1 0-1 0,2 0 2 0,-2 5 2 0,2-3 1 0,-1 3 3 15,1 1 4-15,-1 1 2 0,-1-2 0 0,2 3 0 0,0-1-1 0,0 0-4 16,0-1-1-16,1-1-5 0,-1 3-1 0,-1-3-1 0,1-1-4 15,1 1 0-15,-1-3 0 0,-1 0 1 0,1-1 3 0,1-1 0 0,-3-2 5 16,2 0 1-16,0-1 0 0,-2-2 1 0,0-1 2 0,1 0 0 16,-1-2 2-16,2-2 2 0,-2 1 0 0,0-3-1 0,0-1-2 0,0 1-8 15,0-5-7-15,0 2-12 0,-2 0-14 0,2-4-15 0,-1 1-18 0,-1 0-15 16,0-4-17-16,-1 2-17 0,1-3-16 0,1 0-16 0,-1-1-16 16,-1-1-14-16,1-1-10 0,2 1-11 0,-1-2-9 0,-1 0-11 0,2 0-9 15,2 3-6-15,-1-1-5 0,1 1-12 0,3 1-16 0,0 1-29 16,1 2-35-16,2 2-62 0,1 1-78 0,-1 1-35 0,0 3-14 15,3 1 0-15</inkml:trace>
  <inkml:trace contextRef="#ctx0" brushRef="#br0" timeOffset="266974.5891">11952 15709 542 0,'0'-4'606'0,"2"1"16"0,-1-1 15 0,-1 1-47 16,0-2-79-16,0 2-81 0,0-1-84 0,0 0-47 0,-1-1-28 0,-1 1-19 15,2 3-15-15,-1-2-13 0,-1 0-15 0,2 0-15 0,-2 1-17 16,2 0-18-16,-4 2-15 0,4 0-15 0,0 0-16 0,0 0-13 0,-1 4-13 15,-1-1-12-15,2 0-9 0,-2 4-10 0,2-1-7 0,-1 3-4 16,-1 1-3-16,2 1-2 0,-1 3 1 0,1 1 1 0,-2 3 1 0,0 1 2 16,2-1-1-16,-3 5-3 0,1 1-6 0,1 1-3 0,-1 4-1 0,-1 0-3 15,0 2-1-15,-3 1-1 0,3 0 1 0,-2 3-1 0,-2-1-2 0,1 3 0 16,-3 0-3-16,2 0-2 0,-1 1-2 0,-1-1-4 0,-2 0-4 16,3-2-8-16,-2 0-10 0,1-1-9 0,0-3-10 0,1 0-12 15,1-3-11-15,0-2-18 0,2-2-18 0,0-4-24 0,3 1-27 0,-1-6-32 16,3-1-34-16,0-2-36 0,0-3-36 0,3 0-71 0,-1-5-85 0,3-1-111 15,0-3-125-15,2-3-59 0,0-1-26 0,-1-2-3 0,4-1 8 16,-1-3 17-16,0-1 23 0</inkml:trace>
  <inkml:trace contextRef="#ctx0" brushRef="#br0" timeOffset="267257.2939">12104 15885 721 0,'-9'-8'750'0,"2"1"13"0,-1 0 9 0,2 2 2 0,1-1 1 16,-1 2-132-16,3-1-198 0,1 2-130 0,2 1-97 0,0 2-56 15,0 0-36-15,0 2-26 0,2 1-21 0,1 2-17 0,2 2-16 0,-4 0-10 16,2 2-9-16,2 3-4 0,0 1 1 0,-2 3 1 0,0 0 3 16,-1 2 2-16,1 2 4 0,-1 1-3 0,-2 0-1 0,3 1-2 15,-3 2-2-15,0-1-3 0,-3 1-2 0,3 1-5 0,-2-1-3 0,-1 0-8 16,1 0-7-16,1 1-11 0,-1-5-14 0,-1 3-17 0,3-3-20 0,-2-1-22 15,2-1-21-15,0-2-21 0,2-1-19 0,-2-3-22 0,3-1-19 16,0-1-23-16,-1-2-27 0,3-2-34 0,-1-3-39 0,1-1-70 0,1-2-89 16,1-2-81-16,-1-2-78 0,2-3-29 0,-2 0-5 0,-1-2 6 0,2-2 12 15</inkml:trace>
  <inkml:trace contextRef="#ctx0" brushRef="#br0" timeOffset="267391.9775">12033 16148 306 0,'-13'2'635'0,"0"-2"12"0,1 2 11 0,3 1 8 0,-1-1 8 15,2-1-115-15,2 1-176 0,1-1-104 0,2 0-69 0,1-1-38 16,2 0-26-16,0 0-17 0,3 1-13 0,1-1-21 0,2 0-23 0,2-1-30 16,3 1-35-16,2-2-39 0,1 0-35 0,0-1-46 0,5 0-47 0,0 1-85 15,2-3-105-15,-1-2-119 0,1 2-126 0,1-2-68 0,1 0-35 16,-2 1-14-16,-2-3-2 0,2 1 12 0</inkml:trace>
  <inkml:trace contextRef="#ctx0" brushRef="#br0" timeOffset="268824.5321">12651 16110 286 0,'-9'-4'671'0,"2"2"11"0,3-3 10 0,0 1 7 0,1-1 6 0,1 0-102 16,1 0-157-16,1 0-124 0,0 0-108 0,1-2-65 0,1 2-40 0,1-2-20 15,1 1-9-15,0-1-7 0,0 0-6 0,1 0-9 0,0 0-7 16,-1 0-7-16,0-1-5 0,1 1 0 0,-2-1 2 0,1 0 1 16,-3 0 0-16,1 3 2 0,-2-3-1 0,0 1-3 0,-2 1-1 0,1 1-6 15,-3 1-4-15,1 1-6 0,-2-2-3 0,-3 2-4 0,1 3-2 0,-1-2-4 16,0 2-2-16,-2 2-3 0,-1 0-1 0,0 1-1 0,-1 3 3 16,1 1-1-16,-4 1 3 0,3 4 1 0,0-2 1 0,-1 4 3 0,1-1 0 15,1 2 1-15,2 1-1 0,1 2 1 0,0 1-1 0,3-1-5 16,-1 1-7-16,4 0-10 0,1 2-10 0,1-4-10 0,1 2-11 0,1-1-10 15,4-1-13-15,-1 0-11 0,3-2-11 0,0-2-8 0,1-1-7 0,1-2-7 16,-1 0-7-16,5-3-4 0,-3-2-2 0,3-2-1 0,-2-3 2 0,2 0 4 16,0-3 7-16,-1-2 9 0,2-4 10 0,-2 1 12 0,0-2 9 15,0-3 9-15,-1-1 7 0,-1-2 9 0,0-1 12 0,0-1 10 0,-1-1 12 16,-2 0 12-16,0-5 9 0,-1 2 8 0,1-3 7 0,-3 0 6 16,0-3 5-16,0 0 5 0,-1-1 4 0,-1-1 9 0,-1 0 11 0,-2-1 12 15,2 1 14-15,-2-2 13 0,0 2 13 0,0 2 11 0,-2 1 11 0,2 0 9 16,-2 3 6-16,-1 3 5 0,1 0 2 0,0 4-1 0,-1 2-2 15,1 3-9-15,1 2-12 0,-3 1-15 0,3 0-20 0,-1 3-17 0,0 2-16 16,-1 3-14-16,0 1-13 0,1 1-11 0,1 3-12 0,-1 2-8 16,-2 1-8-16,2 4-4 0,1-1-3 0,-1 4-1 0,0 1-1 0,1 1 1 15,-1 4 0-15,2 0-1 0,0 1 0 0,2 1-3 0,-1 0-1 0,1 2-4 16,1 2-6-16,2-1-9 0,-1 1-9 0,0 1-13 0,2-2-14 16,-1 1-15-16,1-1-18 0,0 1-18 0,2-2-17 0,-1-3-17 0,-1 1-15 15,5-4-13-15,-3 1-13 0,0-5-9 0,0 0-6 0,3-3-5 16,-2-2-5-16,1-1 0 0,2-1 5 0,-2-3 8 0,1-4 9 0,0 0 16 15,0-2 16-15,0-3 16 0,0 0 16 0,-1-2 14 0,1-3 15 16,-2 0 16-16,-1-1 16 0,0-1 18 0,1-1 17 0,-4-1 21 0,0 0 20 16,0 0 20-16,0-3 19 0,-1 2 18 0,-2 0 18 0,1 0 18 0,-2-2 16 15,-1 4 15-15,0 0 14 0,0 1 10 0,0 2 8 0,-1 0 0 0,-2 0 0 16,1 3-4-16,-1 0-7 0,0 3-10 0,0-1-12 0,1 2-14 16,-1 2-14-16,-2 1-14 0,2 1-15 0,-2 0-14 0,-1 3-14 0,2 0-11 15,-3 2-8-15,2 2-4 0,2 1-4 0,-2 0-1 0,2 0-1 16,-3 2 0-16,4 0 1 0,-1 0 0 0,0 2-1 0,3-1-1 0,-2 1-2 15,2-1-6-15,0 1-8 0,2-1-10 0,0-1-8 0,-1 2-10 0,2-3-10 16,1-1-9-16,0 1-11 0,1-3-11 0,0 0-11 0,-1 1-10 16,3-2-8-16,-1-2-10 0,0 1-10 0,2-2-5 0,-1-3-3 0,1 0-2 15,2 0-2-15,-1-2 1 0,-3-1 2 0,5-1 2 0,-2-1 3 16,1-1 7-16,-2-1 5 0,3-1 5 0,-2 0 5 0,-1-1 6 0,3-3 7 16,-3 1 7-16,0-1 6 0,0-2 9 0,-2 0 9 0,1-1 9 15,-1-2 8-15,-1 2 8 0,-2-3 8 0,1 0 7 0,-2-1 9 0,1 0 11 16,-3 0 14-16,0 1 15 0,0-1 16 0,-1 2 15 0,-1 0 16 15,-1 3 11-15,-1-1 8 0,-3 2 8 0,2 3 6 0,-1 1 7 0,-1 1 10 16,-2 3 6-16,1 3 6 0,-1 0 3 0,-2 4 0 0,1 0-2 0,0 3-4 16,1 0-6-16,0 3-7 0,-1 2-4 0,1 2-4 0,1 0-2 15,2 1-4-15,-1 2-5 0,-1 0-5 0,2 1-9 0,3 1-9 0,0 1-9 16,1 2-6-16,2-3-9 0,0 2-7 0,3-1-7 0,-1 0-4 0,3 0-6 16,1-4-5-16,0 3-3 0,1-4-7 0,-1 1-6 0,2 0-7 15,1-4-6-15,-1 1-7 0,0-3-10 0,3 0-9 0,-3-1-15 0,2-2-12 16,2-2-18-16,-2-1-19 0,1-2-17 0,1-2-16 0,-1-1-13 15,3-2-9-15,-2-2-7 0,1-1-8 0,0 0-4 0,-1-3-4 0,0-2-2 16,3 1 1-16,-4-3 3 0,1-1 6 0,-1-1 10 0,0-1 10 16,-1-2 9-16,-1 0 7 0,-1-2 8 0,0 0 5 0,0-2 5 0,-2-2 9 15,-1 1 8-15,0-1 12 0,-1-4 10 0,-2 2 9 0,1-2 12 0,-1-1 13 16,-1 0 16-16,-1 0 20 0,-1-1 18 0,-1 3 21 0,1 0 20 16,-3 2 16-16,1 1 14 0,-1 4 13 0,-1-1 8 0,2 5 3 0,-2 1 5 15,2 3 3-15,-2 2 1 0,0 3 1 0,1 1-4 0,-1 3-6 0,0-2-6 16,0 4-5-16,1 2-6 0,-1 1-8 0,-1 1-4 0,-1 2-5 15,3 1-4-15,-1 1-4 0,0 3-1 0,0 1-3 0,-1 1-2 16,1 1-5-16,2 4-4 0,0-2-6 0,-2 2-5 0,3 3-5 0,2-1-5 16,0 5-5-16,0-1-4 0,0 2-6 0,2-1-4 0,1 2-1 0,1 2-5 15,-3-1-2-15,2-1-4 0,2 2-3 0,-1 0-6 0,1 1-4 0,-2-3-8 16,2 1-8-16,-1 1-9 0,0-3-9 0,0 1-9 0,0-1-9 16,2-2-8-16,-2 0-8 0,0-3-7 0,-2 0-6 0,1-2-6 15,0 1-6-15,1-4-5 0,-1-1-6 0,-2 0-3 0,4-2-3 0,-4-2 0 16,3-2-2-16,-1 0-1 0,0-1 1 0,0-2 1 0,0 0-1 0,-1 0 2 15,1-2 3-15,2-1 6 0,-1-1 5 0,0-2 9 0,0 3 9 16,0-3 9-16,-1-2 11 0,0 1 12 0,0 1 13 0,1-3 14 0,0 1 14 16,-1 1 15-16,-1 0 13 0,-1-3 14 0,1 2 12 0,-1 0 10 0,-1 1 11 15,0-1 7-15,0 0 8 0,0-1 6 0,0 2 5 0,0-1 5 16,0 0 2-16,-1 0 0 0,-1 0-1 0,2 1-2 0,-1-1-3 0,-1 1-2 16,2 1-6-16,-2-2-3 0,2 0-5 0,-1 0-3 0,-1 1-3 15,2-1-2-15,-2 0-3 0,0-1-2 0,0 2-1 0,2-1 1 16,-3 0 0-16,3 0 2 0,-2-1 1 0,2 1 2 0,-1 1 1 0,-1 0 1 15,2-1 1-15,-1 1-1 0,-1 1-1 0,2-2-2 0,-2 2-2 0,2-1-3 16,-1 2-4-16,-1 0-7 0,2 1-5 0,-1-1-8 0,1 2-9 0,0 0-8 16,0 0-8-16,0 0-5 0,-2 2-4 0,2-1-4 0,-2 3-4 15,2 0-1-15,0 0-2 0,0 5 0 0,0-2-1 0,0-1-2 0,0 4-1 16,0-2-4-16,2 5-7 0,-2-3-11 0,2 2-16 0,-1-1-21 16,2 0-22-16,-1 2-26 0,0-1-25 0,1 1-32 0,0-2-30 0,0 2-40 15,1-3-43-15,1 0-80 0,-1 1-96 0,0-1-94 0,0-2-88 16,0 1-37-16,1-4-7 0,3 2 6 0,-2-4 16 0</inkml:trace>
  <inkml:trace contextRef="#ctx0" brushRef="#br0" timeOffset="269740.1659">13611 15945 462 0,'-7'-3'610'0,"2"-2"10"0,-1 1 7 0,1-2 8 0,-1 2-102 0,3-1-154 16,0 0-99-16,0 0-70 0,1 0-43 0,0-2-25 0,1 2-16 0,-1-1-10 15,2 0-9-15,-1 0-8 0,-1 1-8 0,2-1-6 0,-2 1-3 16,2 0-3-16,-1 1-2 0,-1-1-4 0,2 0-6 0,-1 3-3 0,-4-1-5 16,2 1-5-16,1 0-3 0,-4 1-6 0,3 1-5 0,-2 0-3 15,0 1-1-15,-2 1-2 0,0 0-3 0,-1 2 0 0,-2 0-1 0,1 3 1 16,1 0-1-16,-1 0 3 0,-2 1-1 0,0 2 2 0,1 1 1 0,1 2 1 16,-1-1 0-16,1 2-1 0,0-1-3 0,0 2 0 0,3 0-4 15,0-1-3-15,1 1-6 0,1-2-7 0,0 1-8 0,1 1-12 0,1-3-11 16,2 0-12-16,2 0-14 0,1-2-13 0,-1 1-12 0,2-1-10 15,-1-2-10-15,2-1-9 0,2 0-10 0,-1-4-10 0,1 1-5 0,2-3-3 16,0-1 2-16,-1 0 5 0,1-3 6 0,1-2 10 0,0 1 12 16,0-4 10-16,-1 0 11 0,0 0 10 0,-1-2 12 0,5 0 11 0,-7 0 13 15,2-3 13-15,1-1 10 0,-1 1 14 0,-1-2 10 0,-1 2 12 0,2-3 13 16,-4 4 16-16,1-1 15 0,-2-2 16 0,2 2 14 0,-2 2 12 0,-1 0 6 16,0 3 4-16,-1-2-1 0,-1 3 0 0,3 2-4 0,-3 0-6 15,0 1-7-15,0 1-7 0,-3 2-11 0,3 1-9 0,0 0-13 16,0 1-13-16,-3 2-10 0,1 1-12 0,1 1-8 0,-1 0-5 0,-1 2-4 15,1 1-2-15,1-1 1 0,-1 3 3 0,-1 0-1 0,1-1 0 0,2 0-4 16,-1 3-8-16,-1-2-11 0,2 0-12 0,0 0-15 0,0-1-16 16,0 1-17-16,0-2-19 0,0 1-19 0,2 0-18 0,-1-3-18 0,1 1-19 15,1-2-19-15,0 1-16 0,2-3-16 0,-2 0-14 0,2-1-11 0,1-2-7 16,-1-2-3-16,1 0 0 0,1-1 7 0,-1-2 9 0,0 1 14 16,1-2 15-16,-1 2 17 0,1-5 17 0,-1 1 17 0,0-1 18 0,-1 1 19 15,0-2 20-15,-1-2 23 0,0 0 23 0,0 2 27 0,1-4 25 16,-1 2 25-16,-2-1 23 0,1 1 22 0,1 0 22 0,-3 0 22 0,-1 1 18 15,2 1 19-15,-1-1 18 0,-1 4 14 0,0 0 13 0,0-1 7 16,0 2 4-16,0 1-4 0,0 2-4 0,0-1-13 0,-1 1-12 0,-1 0-14 16,2 3-15-16,0 0-14 0,0 0-15 0,-1 3-17 0,1-3-18 0,-2 4-15 15,0-1-13-15,2 3-10 0,0-2-10 0,0 4-6 0,0 1-4 16,0-2-2-16,0 1-2 0,0 0-3 0,2 2-7 0,0 1-8 0,-2-2-14 16,1 0-11-16,-1 2-13 0,2-2-15 0,-1-1-15 0,1 3-15 15,1-2-16-15,-1 0-16 0,1 0-16 0,1-1-14 0,-1-3-13 0,-1 2-11 16,3-3-8-16,0 1-5 0,-2-2-4 0,2-2 3 0,1 0 5 15,-1-1 6-15,-1-1 7 0,3-2 10 0,-1 0 13 0,2-2 13 0,-2 0 12 16,-1-3 13-16,1 0 11 0,1-1 11 0,0 0 10 0,-2-1 13 0,3-1 13 16,-3-1 12-16,2 0 13 0,-2 0 14 0,0-1 13 0,0-1 13 15,-2 0 13-15,2 3 11 0,-2-3 11 0,2 2 13 0,-1 2 10 0,0-2 10 16,-3 3 7-16,2 0 2 0,-1 1 0 0,-2 3-4 0,2-2-3 16,-1 3-5-16,-1 0-5 0,0 2-5 0,0 2-4 0,0 0-6 0,-1 2-9 15,-1 2-9-15,2 0-11 0,-2 3-10 0,1 2-7 0,-1-1-5 0,-1 4-1 16,1 2 0-16,0-1 3 0,-3 3 0 0,3 1 0 0,-1 1-3 15,0 3-4-15,-2 1-5 0,2 0-1 0,-2 2-4 0,1 2-3 0,1-1 0 16,-1 3 0-16,1-1-1 0,1 2 0 0,1 0-3 0,1 3-3 16,0-1-1-16,1 1-3 0,1 0 0 0,1-1-3 0,1 1 1 0,-3-2 1 15,3-1 2-15,-2-3 2 0,0-1 3 0,-1 0 3 0,-1-4 13 16,0-2 18-16,-1-1 14 0,-1-4 13 0,0-2 10 0,-2-3 8 0,1-4 6 16,-2-1 6-16,0-3 5 0,-1-2 3 0,-1-5 4 0,0 0 6 0,0-5-2 15,-1 1-2-15,0-4-12 0,-2-1-20 0,2-3-20 0,1 0-21 16,-2-3-22-16,4 0-22 0,0-1-23 0,-1-1-23 0,4-4-24 0,-1 2-24 15,3 0-24-15,0-3-27 0,3 0-25 0,1-1-27 0,2 2-29 16,0-1-30-16,4 1-43 0,-1 0-53 0,4 0-91 0,1 1-115 0,1 1-59 16,-2 2-28-16,4 1-6 0,-2 2 9 0,0 1 15 0</inkml:trace>
  <inkml:trace contextRef="#ctx0" brushRef="#br0" timeOffset="269941.0214">14116 15717 588 0,'-3'-2'700'0,"-2"0"23"0,2 1 18 0,1 0 14 0,-2-1-56 16,1 1-93-16,1 1-122 0,-1-1-136 0,3-1-79 0,-1 2-51 16,1 0-28-16,0 0-18 0,0 0-21 0,0 0-23 0,1 0-24 0,2 0-27 15,-1 0-22-15,1 0-20 0,3 0-18 0,-3 0-18 0,2 0-19 0,0 0-21 16,1 0-23-16,-1 2-24 0,1-1-25 0,1-1-28 0,-1 1-24 16,0-1-25-16,-1 2-26 0,4-1-26 0,-4 2-27 0,2-1-28 0,-1-1-59 15,2-1-75-15,-4 2-93 0,1-2-102 0,-2 1-42 0,2 1-10 16,0-2 8-16,-2 1 17 0</inkml:trace>
  <inkml:trace contextRef="#ctx0" brushRef="#br0" timeOffset="270091.15">14148 15799 551 0,'-5'5'676'0,"0"-1"19"0,0 1 17 0,1-2-12 0,1 1-27 0,1-1-111 16,-1 0-149-16,2 0-88 0,1 1-58 0,1-1-35 0,2-1-26 16,-1 0-21-16,4 1-18 0,-1-1-23 0,1 1-23 0,2-1-22 0,3-2-22 15,0 2-31-15,0 1-34 0,3-3-48 0,2 2-53 0,0-2-57 16,-1 0-61-16,3 0-116 0,-2-2-144 0,1 0-120 0,1 1-109 0,-2-1-57 15,2-3-29-15,-3 1-12 0,1 0-5 0,-4-2 9 0</inkml:trace>
  <inkml:trace contextRef="#ctx0" brushRef="#br0" timeOffset="270890.7212">14763 15543 45 0,'3'-2'522'0,"0"2"10"0,-2-1 10 0,-1-1-38 16,2 2-62-16,-2-1-95 0,2 1-112 0,-1-1-59 0,-1-2-29 16,2 3-11-16,0 0 0 0,-2-3 2 0,1 2 6 0,-1 1 4 0,0-3 1 15,0 3 4-15,2-3 1 0,-2 3 4 0,1-3 4 0,-1 3 2 16,0-4 3-16,2 4 0 0,-2 0 3 0,0 0-2 0,3-3-3 0,-3 3-4 15,0 0-5-15,0 0-6 0,2-2-7 0,-2 2-8 0,0 0-9 16,0 0-10-16,0 0-12 0,0 0-11 0,0 0-12 0,0 0-12 0,0 0-10 16,0 0-9-16,0 0-8 0,0 0-7 0,0 0-6 0,0 0-5 0,0 0-7 15,0 0-6-15,0 0-4 0,0 0-3 0,0 0-2 0,0 0-2 16,0 0-1-16,0 0 1 0,0 0-1 0,0 0 1 0,0 0 0 16,0 0-1-16,0 0-1 0,0 0 1 0,0 0 0 0,0 0 1 0,0 0 1 15,0 0 1-15,0 0-1 0,0 0 0 0,0 0 0 0,0 0 0 0,0 0 2 16,0 0-1-16,0 0 0 0,0 0 0 0,0 0 2 0,0 0-1 0,0 0 2 15,0 0-1-15,0 0 1 0,-2-1-1 0,2 1 2 0,-3-2 1 16,3 1 0-16,0 1 0 0,-2 0-1 0,2-2-1 0,-1 1 0 0,1 1-2 16,0-2 1-16,0 1-1 0,0-2-1 0,0 1-1 0,1 1-2 15,-1-2-2-15,2 1-4 0,1-1-3 0,-1 0-3 0,1 0-4 0,0 0-4 16,1 0-1-16,1 1-3 0,0-1-2 0,0-1-2 0,3 3-3 0,1-1-2 16,-1 1-2-16,2 0-2 0,1-2 0 0,-2 3 0 0,3 0 0 15,-2 3 2-15,0-2 2 0,0 2 1 0,0 2 3 0,0 0 1 0,0 1 1 16,-4 1 1-16,3 3 2 0,-2 2 1 0,-3-2 2 0,1 3 1 15,-2 4 2-15,-1-2 1 0,-2 2 3 0,-2 2-1 0,-2 0 1 0,-1 1 2 16,-3 0-1-16,-3 0 1 0,1 2 1 0,-3-1 5 0,0 1 1 16,-4-1 1-16,2-1 4 0,-3-1 6 0,1-1 5 0,0 0 6 0,1-1 5 15,0-4 5-15,0 1 5 0,2-3 7 0,3 1 3 0,1-4 5 0,-2 1 5 16,6-4 3-16,-1 1 2 0,2-2 4 0,2-1-2 0,1 0 0 16,2-1-7-16,0-2-7 0,0 0-7 0,2 0-7 0,3-3-7 0,0 1-6 15,1-1-6-15,1-1-4 0,3 1-5 0,-2-3-6 0,2 2-6 16,2-1-9-16,1 0-7 0,1 0-7 0,-1 1-5 0,0 1-5 0,2-2-4 15,0 3-5-15,0-1-7 0,0 3-12 0,0-3-13 0,-2 3-15 0,1 0-19 16,-1 0-20-16,1 0-21 0,-1 0-17 0,1 3-20 0,-3-3-20 16,0 0-20-16,3 3-21 0,-4-3-24 0,-2 1-26 0,3-1-37 0,-2 1-42 15,-1-1-73-15,2 0-88 0,-4 0-56 0,0 0-39 0,-1-1-9 0,2 1 10 16,-3-1 16-16</inkml:trace>
  <inkml:trace contextRef="#ctx0" brushRef="#br0" timeOffset="271290.2181">15101 15726 195 0,'-1'-14'550'0,"-2"2"16"15,1-2-28-15,0-1-51 0,-1 2-82 0,1 0-100 0,2 1-56 0,-1 2-34 16,-1-2-19-16,2 0-10 0,0 1-8 0,0 2-7 0,2 0-8 0,-1 1-9 16,1 1-11-16,1 0-13 0,1 0-11 0,-1 2-16 0,1-2-10 15,1 2-10-15,-2 1-11 0,2 0-9 0,0 1-9 0,0 1-9 0,-1 1-8 16,2-2-9-16,2 3-7 0,-3-2-6 0,2 2-5 0,-3 0-3 16,2 2-2-16,-1-2 1 0,0 3-2 0,0 0 1 0,-2 0 1 0,3 0 0 15,-1 1 1-15,-2 1 1 0,0 0 1 0,-1 0 2 0,-1 2 3 16,3-2 0-16,-4 1 2 0,1 0 1 0,-1 2 1 0,0-2 1 0,0 1 1 15,0 1 1-15,-1-3-2 0,1 3-1 0,-2-1 0 0,0-2-1 0,2 2-2 16,-1-3-1-16,-1 2-1 0,2-1 0 0,-2 2-2 0,2-3-1 16,-1 1-1-16,1 1-1 0,0-3 0 0,0 3 0 0,0-4 0 0,1 3-1 15,-1-2 1-15,2 1 2 0,1 0 1 0,1 0-2 0,-3 0 0 0,4 1-2 16,-2-3 1-16,3 3 0 0,1-3-1 0,-1 4 0 0,0-1-3 16,-1-1 0-16,4 1-2 0,-2 1 0 0,-1 0-3 0,2-2-1 0,1 2-2 15,-2 1 0-15,-1 0-2 0,-1 1-1 0,2-1 0 0,-2 0-2 16,0 1-2-16,0-1 0 0,-2 1 0 0,-1-2 0 0,0 1 3 0,-1-1 4 15,-1 2 7-15,-1-2 5 0,-1 1 4 0,-1-2 5 0,-1-1 4 16,0 2 2-16,-4-1 1 0,2-1 3 0,-1 1 2 0,-1-3-1 0,-2 2-8 16,0-1-11-16,0 0-18 0,-1-3-20 0,0 3-26 0,2-3-29 0,-4 0-26 15,4-3-28-15,-1 3-31 0,-1-3-32 0,2 0-45 0,0-2-51 16,3 1-110-16,-1-2-140 0,0 1-80 0,2-2-52 0,0 1-16 0,2-1 1 16,2-1 13-16</inkml:trace>
  <inkml:trace contextRef="#ctx0" brushRef="#br0" timeOffset="271458.3701">15335 15741 606 0,'0'0'713'0,"0"0"15"0,0 0 11 16,0 0 3-16,0 0-1 0,0 0-134 0,3 0-199 0,1 0-121 0,-3 0-80 16,5-3-50-16,-3 3-32 0,2 0-33 0,3-2-33 0,-1 1-41 15,2-3-44-15,0 3-43 0,1-2-40 0,2 0-42 0,0 0-40 0,1 0-44 16,-1 0-45-16,1 0-90 0,1 0-112 0,-3-1-90 0,3 1-82 15,-3-1-35-15,0-1-9 0,0 0 8 0,0 0 19 0</inkml:trace>
  <inkml:trace contextRef="#ctx0" brushRef="#br0" timeOffset="271941.2572">15570 15507 167 0,'-4'-3'618'0,"0"1"14"16,1 1 13-16,-1-1 12 0,2 1-55 0,-1 1-87 0,3-2-102 0,-1 1-108 15,1 1-64-15,0 0-38 0,1 0-21 0,-1-2-11 0,3 1-13 16,-1 1-14-16,1-2-14 0,-2 2-13 0,2 0-12 0,1 0-14 0,-1 0-9 16,0-2-8-16,0 2-8 0,2-1-8 0,-2 1-7 0,5 0-9 15,-3-1-6-15,0-1-7 0,1 2-5 0,0-1-2 0,0 1-2 0,1-2-1 16,1 1-1-16,-2 1 0 0,3-2-2 0,-2 1-2 0,-1 1-1 16,2-2-3-16,0 2-1 0,0 0-2 0,-2-2-2 0,2-1 0 0,-1 3-1 15,0-4 0-15,1 4-2 0,-3-1 0 0,2-1 2 0,-3 2-1 0,2-1 1 16,-3 1 2-16,1-1 2 0,-3-2 2 0,1 3 1 0,-2 0 3 15,0 0-1-15,0 0 0 0,0 0 4 0,-2 0 6 0,-1 3 6 0,1-2 6 16,-2 2 6-16,-1 2 3 0,1 0 3 0,-3 0 1 0,-1 1 0 16,2 1-1-16,-4 2-1 0,2 2-1 0,0-1 1 0,-1 0 0 0,-2 2-4 15,5 1-7-15,-3 0-6 0,0 1-5 0,1 0-5 0,0 0-6 16,3 3-4-16,-2-2-2 0,2 0-4 0,2 1-2 0,0-1-4 0,1-1-6 16,2 1-6-16,0 0-5 0,0-2-7 0,3 1-7 0,1-1-7 0,0-2-9 15,2 1-8-15,-1-2-10 0,3 1-9 0,0-2-10 0,3-1-6 16,-1-1-9-16,1 0-1 0,1-4-2 0,-1 2 2 0,2-4 0 0,1 2 4 15,-2-3 5-15,1-1 6 0,-1-1 6 0,2 0 9 0,-3-3 10 0,0 1 11 16,0-3 12-16,-1 2 12 0,-2-3 14 0,1 0 16 0,-3 1 16 16,-1-2 15-16,-2 0 13 0,0 0 10 0,1 0 10 0,-3 2 3 15,-2-1 6-15,-3 0 0 0,1-1 1 0,-2 2-1 0,-3 2-4 0,-1 1-5 16,0-1-6-16,-3 2-13 0,-2 2-15 0,1 1-19 0,-4 0-27 0,1 3-27 16,-3 1-31-16,-1 0-34 0,2 3-35 0,-4 1-36 0,2 2-41 15,-1 0-54-15,1 2-65 0,-1 0-122 0,2 2-152 0,-3 1-79 0,0-1-43 16,3 3-13-16,-2 1 3 0,1-1 15 0</inkml:trace>
  <inkml:trace contextRef="#ctx0" brushRef="#br0" timeOffset="272691.7133">15049 16121 291 0,'-2'-2'670'15,"1"-1"22"-15,-3 0 16 0,2 3 13 0,0-3-56 0,2 1-95 16,-2 0-107-16,2 2-117 0,0 0-68 0,0 0-47 0,2 0-25 0,-2 0-13 15,0 0-12-15,0 0-12 0,4 0-14 0,-2 4-13 0,0-1-12 0,-2 0-6 16,1 1-5-16,-1 0-2 0,2 3-1 0,-2-2-3 0,0 4-4 16,0-1-2-16,0 1-6 0,-2 2-8 0,2-1-7 0,-1 2-7 15,1-1-8-15,-2 1-6 0,0 0-6 0,2 1-38 0,-4 0-21 0,4 1 0 16,-2-1 0-16,-1 2 0 0,3-2 0 0,-3 2-22 0,1 0-67 0,2-2-23 16,-1-1-34-16,-1 2-39 0,2-1-39 0,-1-1-41 0,1-1-47 15,0 1-48-15,0-4-90 0,0 1-108 0,1-1-95 0,1-1-90 0,1-2-37 16,0-2-9-16,2 0 5 0,1-3 14 0,0 0 26 0</inkml:trace>
  <inkml:trace contextRef="#ctx0" brushRef="#br0" timeOffset="273557.7285">15265 16176 511 0,'-6'-3'681'0,"0"0"19"0,1 0 18 0,0-1 11 16,1 2 4-16,0-1-124 0,0 0-192 0,0 0-106 0,3 1-66 0,-1 2-36 15,2-2-22-15,0-1-20 0,0 1-17 0,0 0-19 0,3 2-22 16,-1-1-19-16,1-1-19 0,2 2-16 0,0 0-15 0,1 0-9 0,2 0-12 15,0 0-8-15,1 0-8 0,1 0-7 0,2 0-6 0,1 0-5 16,1 0-3-16,-1 0-2 0,1 0-2 0,2 0 0 0,-2-2-2 0,1 2-2 16,0-3-2-16,0 3 0 0,0-2-1 0,-2-1 2 0,0-1 2 15,-1 1 4-15,-1 1 3 0,2-1 4 0,-4 0 5 0,-1 3 5 0,-1-3 3 16,0 1 5-16,-2 0 5 0,0 0 6 0,0 0 4 0,-2 1 5 0,-1 1 3 16,-1-2 1-16,-1 2 1 0,0 0 1 0,0 0 1 0,0 0 0 15,0 0 2-15,-3 2 3 0,2-2 2 0,-3 3 0 0,1-1 1 0,0 2-2 16,0 2 0-16,-1-2 0 0,0 4 0 0,-1 0 2 0,0 1 3 15,-1 1 2-15,1 2 2 0,0 0 0 0,1 0-1 0,-2 1-2 0,1 3-4 16,0-1-3-16,2-1-4 0,0 3-3 0,-2-2-3 0,2 2-4 16,-3-2-1-16,2 2-3 0,1-1-3 0,0-1-3 0,1 1-4 0,-1 0-10 15,2-3-8-15,1 1-10 0,-2-1-9 0,2 2-12 0,0-5-12 0,0 0-17 16,0 1-20-16,2-2-25 0,-2-2-27 0,1-1-29 0,-1 1-30 16,2-4-32-16,-1 2-33 0,1-1-39 0,1-4-42 0,-1 3-111 0,-2-3-144 15,0 0-77-15,0 0-47 0,0 0-12 0,1-3 4 0,-1-1 16 16,0-1 21-16</inkml:trace>
  <inkml:trace contextRef="#ctx0" brushRef="#br0" timeOffset="275006.7189">14627 16160 95 0,'-3'-2'553'0,"-1"2"11"0,3 0 13 0,-1 0-32 16,-1 0-56-16,0 0-90 0,2 0-110 0,1 0-63 0,0 0-41 16,0 0-19-16,0 0-12 0,0 0-8 0,0 0-5 0,0 0-8 0,0 0-7 15,0 0-11-15,0 0-10 0,1 0-10 0,2 0-10 0,0 0-10 0,0 0-9 16,1 0-9-16,-3 0-7 0,4 0-9 0,-2 0-7 0,2-1-8 15,2-1-9-15,0 2-11 0,3-2-11 0,-2 1-12 0,2-1-11 0,0 2-15 16,1-2-13-16,3-1-18 0,-2-1-21 0,1 1-23 0,2 1-27 16,-1-1-34-16,-1-1-39 0,1 1-74 0,0 0-92 0,-1 0-97 0,1 2-96 15,-3-2-44-15,2 0-18 0,-4 1-2 0,3 1 4 0</inkml:trace>
  <inkml:trace contextRef="#ctx0" brushRef="#br0" timeOffset="277803.1505">14622 16035 273 0,'-3'0'484'0,"-2"-2"-4"15,4 0-49-15,-1 2-72 0,-1-1-73 0,1 1-75 0,-1 0-41 0,2 0-27 16,-1 0-15-16,0 0-8 0,-1 0-4 0,3 0-3 0,-1 0-5 16,1 0-5-16,0 0-4 0,-2 0-4 0,0 0-3 0,2 1-2 0,-1-1-1 15,1 0-2-15,-2 2-3 0,2-2-2 0,0 2-2 0,-3-2-1 0,3 0-2 16,0 0 0-16,0 1-1 0,0-1 1 0,0 0-1 0,-1 2 1 15,1-2-1-15,0 0 1 0,0 0-2 0,0 0-1 0,0 0-2 16,0 0-2-16,0 0-1 0,0 0-2 0,0 0 0 0,1 0 0 0,-1 0 0 16,0 0-3-16,0 0-2 0,3 0-3 0,-3 0-3 0,3 0-4 0,-1 0-3 15,0 0-3-15,-1 0-4 0,2 0-1 0,-1 0-3 0,0 0-3 16,-1 0-3-16,2 0-4 0,2 0-4 0,-2 0-1 0,3 0-3 0,-1 0-3 16,0 0-1-16,1 0-2 0,1 0 0 0,2-2-2 0,-1 1 0 15,2 1-2-15,0-2-1 0,0 0-1 0,1 2-2 0,2-1-1 0,-2 0-2 16,0 1-3-16,1-2-1 0,1 1-1 0,0 1-2 0,-2-2 1 0,0 1-1 15,2 1-1-15,-2-2 1 0,0 1-1 0,0 1-1 0,-2-2 1 16,1 2-1-16,-2-1 1 0,0-1-1 0,-2 2 0 0,2 0 1 0,-4 0-3 16,1 0-1-16,0 0-4 0,-2 0-3 0,1 0-6 0,-3 0-5 15,2 0-5-15,-3 2-8 0,2-1-7 0,-2-1-12 0,0 0-13 0,0 0-13 16,0 0-15-16,0 0-16 0,0 0-17 0,0 0-19 0,0 0-20 16,0 0-26-16,0 2-28 0,0-2-51 0,0 0-59 0,0 0-105 0,0 0-127 15,0 0-57-15,0 0-23 0,-2 3-3 0,1-2 4 0,-2 1 12 16</inkml:trace>
  <inkml:trace contextRef="#ctx0" brushRef="#br0" timeOffset="290206.8762">26785 13817 329 0,'0'0'566'0,"0"0"4"0,0 3 4 0,0-2-52 0,0 0-82 0,0-1-115 16,0 3-131-16,0-1-74 0,0-2-42 0,0 1-21 0,0-1-10 15,0 2-5-15,0-1-5 0,0-1-8 0,0 2-8 0,-1-1-8 16,-1-1-3-16,2 2 0 0,-1-1 5 0,1-1 5 0,-2 2 9 0,0-1 9 16,1-1 8-16,-1 0 5 0,1 0 8 0,-3 0 4 0,3 0 6 15,-4-3 3-15,2 0 4 0,-3 0 3 0,1 0 2 0,-1 0-1 0,1-4-5 16,-3-1-6-16,-1 1-10 0,1-5-6 0,-1 4-8 0,0-2-2 15,1-2 1-15,-1 1 0 0,1-2 1 0,-3-1 0 0,1 2-1 16,1-1-1-16,0 2 0 0,0-1 1 0,1 2 1 0,2 0 2 0,-2 1 3 16,4 2-1-16,-3-1 0 0,4 3-5 0,0 0-7 0,0 0-8 15,-2 4-10-15,5-2-5 0,-1 0-4 0,1 3-4 0,0 0-1 0,1 2-3 16,2 1-2-16,-1-1-1 0,1 3 0 0,2 0 0 0,-2 2 1 16,2-1 2-16,3 3 3 0,-1-2 2 0,0 3 6 0,1-2 1 0,1 0 2 15,4 2 1-15,-4 0 0 0,4-3 0 0,-2 1 0 0,2 2-2 16,1-3 0-16,0 0-3 0,3-1-1 0,-2-2-5 0,2 1-1 15,2-4-3-15,-3 2-3 0,4-3-1 0,-2 0-3 0,2 0 0 0,1-3-3 16,-2 2 0-16,1-4-1 0,1 1 0 0,-4-2-1 0,4-1 0 16,-2 0 2-16,-3-1 1 0,1 1 1 0,-3 0 3 0,2-2 3 0,-3 1 4 15,0 1 5-15,-3 0 7 0,-2 1 7 0,0-1 7 0,1 2 6 16,-4-2 6-16,2 2 5 0,-2 1 4 0,-4 1 0 0,2 0 2 16,1 0 0-16,-4 2-1 0,1-2-4 0,-1 3-4 0,0 0-5 0,0 0-1 15,-1 1-5-15,1 1-1 0,-4 2-3 0,1 1-1 0,2 0-1 16,-4 3 0-16,2 3 2 0,-4-1 3 0,0 2 3 0,0 2 4 15,-1 2 4-15,0 3 4 0,-3 0 2 0,2 2-1 0,-3 2-3 0,2 2-3 16,-3 0-4-16,1 2-3 0,-1 2-3 0,1-1-2 0,-2 0-6 16,2 3-1-16,-1-2-4 0,4 3-3 0,-4-5-4 0,2 1-3 0,1 1-2 15,1-2-2-15,-2 0-1 0,3-1-2 0,0-2-3 0,1 0-5 16,0-3-6-16,2 0-11 0,0 0-10 0,0-3-20 0,2-2-20 0,2 1-23 16,1-2-21-16,0-2-27 0,0 0-29 0,1-2-31 0,2-2-30 15,2 0-41-15,2-1-45 0,-2-1-84 0,0-2-103 0,3-1-93 0,1-1-86 16,-1-1-33-16,2-2-4 0,2-2 7 0,-3-3 15 0</inkml:trace>
  <inkml:trace contextRef="#ctx0" brushRef="#br0" timeOffset="290706.4565">27259 13883 375 0,'0'-10'676'0,"0"3"20"0,-1-1 17 16,1 1 13-16,0-3 7 0,0 3-122 0,1 0-188 0,-1 1-110 15,4-2-71-15,-3 3-42 0,6-2-26 0,-4 2-23 0,4-2-22 16,0 1-22-16,1 0-25 0,3 2-21 0,2-3-19 0,-1 3-14 16,2 1-11-16,2-1-8 0,2 1-6 0,-1 1-3 0,0-2-4 0,1 3-1 15,-2-2-1-15,1 3 1 0,-3-2-1 0,3 2 1 0,-2 0-1 0,-1 2 0 16,-1-2 1-16,-4 3-1 0,2-1 0 0,-3 1 2 0,-1 0-1 16,-3 2 3-16,2 1 3 0,-2 0 2 0,-4 0-1 0,0 1 2 15,-2 1 3-15,-1 2 2 0,-2 1 2 0,-3-2 3 0,2 1 0 0,-2 0 1 16,-3 3 1-16,0-3 0 0,-2 2-1 0,1-1 0 0,-1-1-2 15,-3 1 0-15,3-3-1 0,1 3-1 0,-1-2 1 0,2-2-2 16,0 1-1-16,2-1-1 0,1-2-2 0,-2 0 1 0,6-1 1 0,-1-1 0 16,0 0 0-16,2 0 0 0,-1-1 1 0,3-1-1 0,-1 2-2 0,2-3 0 15,0 0-2-15,3 0 1 0,-1 2-2 0,1-2 1 0,1 0-2 16,2 0-1-16,0 0-1 0,5 0-1 0,-3 0 0 0,0 0-3 16,5 0 0-16,-4 0-2 0,6 0 1 0,-3 1-2 0,-1-1 0 0,3 1-1 15,-1 3-1-15,-2-1 0 0,3 1 0 0,-2 0-1 0,0 3 1 16,-1-2-1-16,0 3-1 0,-1-1 1 0,-1 2 0 0,-1 1 2 15,0 0 0-15,-3 1 1 0,-1-1 3 0,0 3-1 0,-3-1 2 0,-1 0 2 16,0 2 2-16,-3 0 4 0,-2-3 5 0,0 3 6 0,-4-2 6 16,3 0 6-16,-4 0 7 0,-1-1 5 0,-1 0 7 0,0-1 5 15,-2 0 3-15,0-3 1 0,-2 2 3 0,3-1-1 0,-4-3 1 0,4-1-2 16,-2-1-4-16,0 1-4 0,0 0-6 0,2-3-11 0,-1 1-14 0,3-2-23 16,-1 0-25-16,0 0-34 0,4-3-36 0,2-1-41 0,-1 3-41 15,1-3-50-15,5-1-54 0,1 1-94 0,0-3-116 0,3 0-109 16,3-1-106-16,0 1-49 0,4-2-20 0,1 1 0 0,0 0 13 0,2-1 23 15</inkml:trace>
  <inkml:trace contextRef="#ctx0" brushRef="#br0" timeOffset="290865.4735">27737 14151 302 0,'4'1'688'0,"1"1"17"0,2-2 13 0,-2 1 10 16,-1 0-31-16,-1-1-47 0,0 2-122 0,1-1-161 0,-1 1-91 0,-2 0-56 15,3-1-33-15,-1 1-21 0,-2 2-20 0,3-1-20 0,-3 0-20 16,3-1-18-16,-2 0-14 0,0 3-10 0,1-2-17 0,-1 1-21 15,1-1-30-15,-2-1-34 0,-1 1-39 0,2 0-39 0,0 0-40 0,-2-1-41 16,1-1-49-16,-1 2-54 0,0-3-125 0,0 0-160 0,0 0-93 16,0 0-59-16,0 0-25 0,0 0-6 0,0 0 10 0,0 0 17 0</inkml:trace>
  <inkml:trace contextRef="#ctx0" brushRef="#br0" timeOffset="291357.0997">28145 14089 127 0,'0'-8'625'0,"1"1"14"15,1-1 16-15,1 0 9 0,3 0 5 0,-1 0-103 0,1-1-159 16,1-1-104-16,1 1-76 0,2-1-39 0,2-1-23 0,-3 1-14 0,5-1-13 16,-2-1-13-16,3 0-16 0,-2-3-14 0,3 2-14 0,-4-2-9 15,2-2-7-15,-1 2-4 0,0-3-5 0,-1 0-2 0,-2 1-2 16,-2-3-3-16,0 0-2 0,0 1-2 0,-5 0-3 0,0 0 0 0,-1 2 1 15,-4 0-2-15,-1 0-1 0,0 3-3 0,-5-3-3 0,-1 6-5 16,1-1-4-16,-4 3-5 0,-2 0-4 0,1 4-5 0,-2-2-6 0,0 6-1 16,-2-1-2-16,1 2-2 0,-3 2-2 0,3 3 1 0,1 0 0 15,-1 1 1-15,2 3 1 0,-1 0 0 0,1 3 1 0,5 1 1 0,-4-1 1 16,5 3 1-16,0-1 3 0,2 3 0 0,3-3 0 0,-1 3 0 16,2 0 0-16,2-3 0 0,2 3 0 0,2-2-1 0,0 0 0 15,4-1 0-15,-1-1 1 0,2 1-1 0,-1-4-2 0,2 2 0 0,-1-5-1 16,4 2 1-16,-4-1-2 0,4-3 0 0,0-1 0 0,-1-1-2 15,2 0 0-15,-1-2 0 0,3 3 0 0,-3-4 0 0,1 1-2 16,-2 1 1-16,2-2 0 0,-2 0 0 0,1 1 1 0,-3 1 3 0,2-2 2 16,-4 3 6-16,2-1 3 0,-2 1 6 0,0 2 5 0,0-1 4 15,-2 3 5-15,-1-2 3 0,-2 5 5 0,2 0 3 0,-2-1 3 0,1 3 3 16,-4 1 1-16,0 3-1 0,0-1-4 0,-2 1-3 0,0 1-4 16,-2 1-5-16,0 1-5 0,1 1-3 0,-2-2-4 0,0 2-4 15,0 0-3-15,0 1-6 0,0-1-4 0,0-1-9 0,-1 0-9 0,1-3-15 16,-1 2-15-16,1-3-22 0,0 2-25 0,4-5-27 0,-3 1-31 15,1-1-30-15,3-2-35 0,0-1-34 0,0-2-39 0,2 0-66 0,3-2-79 16,0-1-112-16,-1-1-128 0,5-1-60 0,-1-1-25 0,4-1 1 16,-2-1 13-16,2-3 21 0</inkml:trace>
  <inkml:trace contextRef="#ctx0" brushRef="#br0" timeOffset="291723.5659">28865 13846 441 0,'-9'-13'666'0,"0"0"16"0,1-2 15 0,1 1 9 0,1 2 9 0,-3-1-129 15,4 3-196-15,2 0-106 0,-2-1-64 0,1 2-29 0,3-1-12 16,-1 0-11-16,1 3-11 0,1-1-13 0,0 1-18 0,0 3-12 16,1-3-13-16,-1 4-6 0,3-4-5 0,-1 2-2 0,0 2-3 0,-1-1-2 15,3 1-3-15,-3 1-3 0,1-3-3 0,-1 3-1 0,1-1-1 16,0 1-1-16,-2 1-2 0,0 1-3 0,0 0-3 0,1 1 2 0,1 1 4 15,-1 1 5-15,-1-1 7 0,3 5 5 0,-1-2 5 0,-2 2-19 16,1 3-72-16,-1-2 0 0,2 4 0 0,-1 0 0 0,-1 2 0 0,0 3 0 16,0 0 0-16,0-1 0 0,0 6 0 0,0-2 0 0,-1 2 0 15,-1 0 0-15,1 2 0 0,-1 0 0 0,-1-1 0 0,0 0 0 0,0 2 0 16,0-1 0-16,1-3 0 0,-1 5 0 0,1-6 0 0,1 1 0 16,-3 1 0-16,3-2 0 0,-1-4 0 0,1 2 0 0,-1-1 0 15,-1-1 0-15,3-2 0 0,-1 0 0 0,1-3 0 0,0 1 0 0,1-2-102 16,-1-1-285-16,5-1-57 0,-4 0-131 0,2-2-166 0,1-1-84 15,1-3-39-15,-1 0-7 0,1-2 11 0,3-2 15 0,-2 1 18 0,1-5 29 16</inkml:trace>
  <inkml:trace contextRef="#ctx0" brushRef="#br0" timeOffset="292040.9002">29826 13714 651 0,'-2'-12'732'0,"0"0"21"16,-1 2 12-16,1 0 9 0,0-2-25 0,-1 2-41 0,2 1-151 15,1 1-205-15,-2 3-110 0,0-3-62 0,2 4-33 0,0-1-15 0,0 1-20 16,0 2-18-16,0 1-22 0,0 1-23 0,0 1-14 0,2 2-10 0,0 0-8 16,-2 3-6-16,1 2-2 0,-1 2 1 0,0 3 2 0,0-1 4 15,0 2 5-15,-1 3 5 0,-3 0 6 0,1 5 4 0,-2 0 4 0,-4 1 4 16,1 2 1-16,0 2 1 0,-4 2 0 0,-1 0 1 0,-3 0-2 15,2 0-4-15,-3 5-4 0,1-5-3 0,-3 2-4 0,0-1-4 0,0 1-3 16,-1-2-3-16,2 0-4 0,-1-3-3 0,1 0-4 0,3-1-3 0,-1-1-9 16,0-1-12-16,3-2-12 0,-1 0-16 0,5-3-19 0,1-1-22 15,-1-2-29-15,2-1-29 0,1 0-34 0,2-2-33 0,3-2-35 0,-1 0-35 16,2-3-44-16,2 1-48 0,-1-2-102 0,3-3-125 0,1 0-77 16,-2-2-54-16,2-1-16 0,-1-1 6 0,4-4 18 0,-2-1 24 0</inkml:trace>
  <inkml:trace contextRef="#ctx0" brushRef="#br0" timeOffset="292193.1219">29515 13723 506 0,'-1'-9'643'0,"-1"0"14"0,0 0 8 16,1 2 2-16,1 1-69 0,-2 0-108 0,1 1-133 0,1 3-146 0,0-1-81 16,0-1-48-16,1 3-30 0,1 1-22 0,-1 0-31 0,1 0-37 15,1 3-49-15,0 2-56 0,2-2-104 0,-2 5-130 0,2 0-105 0,0 1-90 16,-1-1-46-16,1 2-20 0,3 4-8 0,-3-2-2 0</inkml:trace>
  <inkml:trace contextRef="#ctx0" brushRef="#br0" timeOffset="292356.6656">29872 14275 387 0,'5'6'796'0,"-2"3"24"0,1-3 27 0,1-1 30 0,-3-1 20 15,0 0 19-15,-1-2-110 0,-1 1-175 0,2-1-133 0,-2-2-114 0,0 0-67 16,0 0-302-16,0 0-15 0,0 0 0 0,0 0 0 0,0 0 0 0,0 0 0 15,0 0 0-15,0 0 0 0,0-2 0 0,-2-1-382 0,1 1-377 16,-3-2-110-16,-5 0-59 0,1-2-35 0,-1-2-23 0,-4-1-10 0,-3-1-2 16,-3-3 18-16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53:18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18814 4743 489 0,'-5'-2'544'15,"-1"1"8"-15,1-3 5 0,2 2-100 0,-2-1-151 0,2-2-87 0,1 2-56 16,-1-2-28-16,2 2-13 0,-3 0-6 0,3-2-3 0,-2 3-4 16,3-3-1-16,-1 1-3 0,1-1-4 0,0 2-4 0,0 1-6 0,0-1-7 15,0-1-7-15,0 3-8 0,0-2-6 0,0 2-5 0,0 1-4 16,0 0-5-16,0 0-5 0,0-3-5 0,0 3-4 0,0 0-5 0,0 0-7 15,0 0-4-15,0 0-4 0,0 0-5 0,0 0-3 0,0 0-6 16,0 0-4-16,0 0-4 0,0 0-1 0,1 3-1 0,3-3-1 0,0 1 0 16,-3 2 0-16,4 0-1 0,0 0 0 0,0 1 1 0,1-1 0 15,2 2 1-15,-2-1 1 0,2 1 2 0,4 2 3 0,-2-2 1 0,0 1 3 16,2-1 1-16,1 1 3 0,-2 0 0 0,3 0 3 0,1-1 2 16,0 2 3-16,0-2 1 0,2-2 2 0,-1 2 2 0,1-1 2 15,3 1 3-15,-2-3 2 0,3-1-1 0,1 1 1 0,-2 0 0 0,2-2 0 16,2-2-2-16,0 2 0 0,-2-3-2 0,3 1-2 0,2-3-1 15,0 1-1-15,-2-1-2 0,4 0-3 0,-3 0-2 0,0-1-1 0,3-1-2 16,-3 0-3-16,3 0 0 0,-2 1-3 0,-1 0 0 0,0 1-2 16,-1-2-1-16,-1 2-3 0,0 0 0 0,-3 1-1 0,1-1-1 15,-1 3-1-15,-2-1-1 0,2 0 0 0,-4 1-1 0,0 1 0 0,-1 1 1 16,-2 0 0-16,-1 1 0 0,3 1 0 0,-5-1 1 0,2 1 1 16,-1 1 2-16,0-1 0 0,0 0 1 0,-1 1 0 0,0 1 2 15,2-3 2-15,-2 3 0 0,1-1 1 0,1-1 2 0,-2 1-1 0,3 1 0 16,-1-1 0-16,3-2 2 0,-2 0-1 0,3 2 0 0,0-3 1 0,1 2 0 15,4-2 2-15,-2 0 1 0,3-2 1 0,-1 2 1 0,3-3 1 16,2 2 0-16,-1-2 0 0,2 0 1 0,-1 0 0 0,3-1 2 16,0 1-1-16,0-2-1 0,2 1 2 0,0-1-2 0,-2 0-2 0,0-1-1 15,1 2-1-15,-2 1-3 0,1-2 1 0,0 1-3 0,-2 1-1 16,0-2-1-16,1 2-1 0,-2 0 0 0,0 1-1 0,-1 1-2 0,-1 0 0 16,1 0-2-16,-2 1 0 0,-1 0 1 0,-1 1-1 0,1 0 1 15,-3 0-1-15,2 1 0 0,-2 1 1 0,2 0 0 0,-4 2 1 16,0-2-1-16,1 1 2 0,0 1-1 0,-3-2 2 0,1 1 0 0,-1-1 1 15,3 3 0-15,-2-2 2 0,2-1-1 0,-2 1 1 0,1 1 0 16,2-2 0-16,-2 1 0 0,2-1 0 0,-1 0 2 0,2-1 0 16,0 0 2-16,0-2 0 0,-1 1 3 0,2-1 2 0,0 0 1 0,1 0 1 15,-2-1 0-15,1 0 0 0,0 0 2 0,3-2 1 0,-4-1 1 16,5 1 2-16,-4-2 2 0,1 1-2 0,1-1-2 0,1 0-1 0,-1-2-1 16,1 2-3-16,-1-1-1 0,0-2-2 0,0 2-1 0,1 0-2 15,-2 0-3-15,1 2 0 0,-2-2-5 0,0 4-2 0,0-3-2 16,-2 1-1-16,0 3-1 0,0-2-1 0,-2 2-1 0,1-2-1 0,-2 3 1 15,-1 0 0-15,1 0 0 0,-2 0-1 0,0 3 2 0,0-2 1 0,0 2 1 16,-2-2 3-16,0 1 0 0,3 0 2 0,-3 1 1 0,0-1 1 16,0 1-1-16,3 1 4 0,-2-1-1 0,2-1-1 0,-2-1 1 15,4 1 0-15,-2 1 0 0,1-1 0 0,-1-1-2 0,1 1-2 0,0-2-2 16,1 1 0-16,1-1-3 0,-2 0-2 0,1 0-2 0,-1-1-1 16,2 1-2-16,0-2-1 0,-2 1 0 0,1-1-2 0,2-1 0 0,-2 1-2 15,0 1 1-15,0-1 2 0,1-1 2 0,0-1 0 0,-2 1 3 16,2 1 2-16,-3-1 1 0,3-1 2 0,-3 3 1 0,1-1 2 15,2 1-1-15,-5-3 3 0,4 4 0 0,-4-2-1 0,3 0 1 16,-2 2 1-16,0-1-1 0,0 1-2 0,0 0 0 0,0 0-1 0,0 0 1 16,-2 1-2-16,3-1 2 0,-3 2-1 0,0 0 1 0,2-2 0 15,-2 4 2-15,1-1 0 0,-1-2 1 0,1 3 0 0,-1-1 1 0,0-1 1 16,0 1 1-16,0 1 0 0,1-1 2 0,1-1 0 0,0 3 2 16,0-1-1-16,0-2 1 0,1 1 0 0,1 0-1 0,2-1 1 0,-1 2-2 15,1-1 1-15,-2 0-1 0,4 0 1 0,-2-2-1 0,-2 0 1 16,4 1-2-16,-3-1 0 0,3 1-1 0,0-2-2 0,-1 0 0 15,-1 0-1-15,3 0-2 0,-1 0 1 0,0 0 0 0,1-2-1 0,-2 1-1 16,1 1 0-16,-1-2-2 0,2 1 0 0,0 1 0 0,-2-1-1 16,0 1 0-16,-1-3-1 0,2 3 0 0,-3 0-1 0,2 0 0 0,-2 0 0 15,1 0-1-15,1 0-1 0,0 0 1 0,0 0 2 0,0 3 1 16,0-3 2-16,0 1 0 0,1-1 2 0,1 3 1 0,-1-2 0 0,-2 1 2 16,1 1 2-16,1-1 0 0,-2 0 1 0,0 1 3 0,1 1 1 15,-2-3-1-15,1 3 1 0,0-1 0 0,0-1 0 0,1 1-1 16,-1 2 0-16,3-2 0 0,-1 1 0 0,0-1 1 0,1 2 0 15,1-2-2-15,-3 1 1 0,1 1 0 0,1-2-1 0,-1 0 1 0,-4 0-2 16,2-2 1-16,2 2 1 0,-5 0-2 0,1 0 1 0,-1-1-1 16,1 0-1-16,-1-2 0 0,0 3 0 0,-2-3 0 0,5 2 1 0,-5 0-2 15,4-2 1-15,-2 0 0 0,1 0-2 0,2 0 0 0,-3 0 0 0,-1 0-2 16,3-2 0-16,-1 0 1 0,-1 2-1 0,1-3 0 0,-1 3-2 16,3-2 0-16,-2 0 0 0,-1-1-2 0,2 1 1 0,-2 1-2 15,2-1 0-15,-3 1 1 0,0 1-2 0,2-1 0 0,0 1-1 0,-4-3 0 16,4 3-1-16,-4 0 0 0,2 0 2 0,1 0-1 0,0 3 0 15,-2-3 1-15,2 1-1 0,-2-1 1 0,0 1 0 0,2 1 0 16,-2-1 0-16,-1 1 0 0,1 1 1 0,-3-1 0 0,1 0 1 0,0-2 1 16,-1 3 1-16,1-1 0 0,0 1 2 0,1 1 2 0,-3-1 0 15,3-1 3-15,0 0 0 0,-1 1 1 0,1 0 0 0,1 0 2 0,1-1 1 16,-3 2 0-16,-1-1 0 0,3 0 0 0,-2-2 0 0,-1 1-2 16,1 1 2-16,-2-2 0 0,4 0 0 0,-5 3 0 0,3-3-1 15,0 1-1-15,-1-2 1 0,2 1 0 0,-1-1 0 0,1 0-2 0,1 0 1 16,1-1-2-16,0-1 1 0,0 1-2 0,-1-3-1 0,2 2 0 15,-2-1-4-15,0 0 0 0,2 1-1 0,-2-1-2 0,2 0 0 0,-2 0-1 16,2 1-1-16,-3-1 1 0,2 1-1 0,0-1 0 0,-1 1 0 16,-2 2 1-16,1-2-1 0,1 2-1 0,-1 0 1 0,3 0 0 15,-3 0 1-15,0 0 0 0,0 0 0 0,-1 2 1 0,2-2-1 0,-3 0 1 16,3 2-1-16,-1 1 0 0,-1-1 2 0,-1 1-1 0,1-1 1 16,0 1 0-16,-1 0 1 0,0 0 1 0,2-1 0 0,-2 1-1 15,1 1 1-15,0-1 1 0,-1 0 1 0,3 0 0 0,-1-1 1 0,-1 2 0 16,-1-1 0-16,2 0 0 0,1-1 1 0,-3-1-1 0,3 1 0 15,1 0 0-15,-3 1-1 0,-1-3 1 0,2 0 0 0,1 2 0 0,-3-2-1 16,3 0-1-16,-1 0 0 0,-1-2 0 0,1 2 0 0,-1 0 0 16,2-3 0-16,-2 3-1 0,2-2 0 0,1 0-1 0,-1-1-1 0,-1 0 0 15,2 0-2-15,0-1 1 0,0 2 0 0,0-1 0 0,0 0 0 16,0 0 1-16,-2 2-1 0,1-2 1 0,-2 1 0 0,1 1 1 16,0-1 1-16,-4 2 0 0,2-1 1 0,-1-1 2 0,-2 2 1 0,1-1-1 15,-3 1 0-15,2 0 0 0,-1 0 0 0,-1 0 1 0,0 0-1 16,-1 0 1-16,0 0 0 0,-2 0-1 0,2 0 0 0,-2 0 0 0,1 0 1 15,1 0 1-15,-2 0-1 0,2 0 0 0,0 0 0 0,-2 0 1 16,2 0 0-16,-1 0 0 0,3 0 1 0,-2 0-1 0,-1 0 2 0,1 0-1 16,3 0 1-16,0 0-1 0,-2 0 1 0,1 0 0 0,2 0 1 15,0 0 0-15,1-2 0 0,1 2 1 0,0-2 1 0,0 1-1 16,3 1 1-16,1-2-2 0,-1 0 0 0,2 1 0 0,-2-1-1 0,0-1 1 16,3 1-2-16,-2 2 0 0,0-2-1 0,0-1-1 0,0 1-1 15,-2 0-1-15,4 1 0 0,-4-1-1 0,3 0 0 0,-2 2-1 16,3 0 0-16,-2 0-1 0,2 0 1 0,-2 0 0 0,2 0 0 0,-3 2-1 15,3 0 0-15,-2-1-1 0,0 1-1 0,0 0 1 0,-1 1-2 16,-1-1 1-16,1-2 1 0,-5 2 1 0,4 1-1 0,-2 0 2 0,-2-1 0 16,3 0-1-16,-2-1 1 0,2 3 1 0,-3-3 2 0,4 2 1 15,0-1 1-15,-3-1-2 0,3 1 1 0,-2 1 0 0,3-2 1 0,-1 0-2 16,0-1 1-16,-4 2-1 0,4 0 0 0,-1-2 0 0,-2 0 0 16,2 0-1-16,0 0-1 0,-3 0 0 0,4 0 0 0,-2 0 0 15,-1 0 0-15,2-2 0 0,-1 0 0 0,0 2-2 0,2-1 1 16,0 0-1-16,-1-1-1 0,1 1 1 0,1-2-2 0,-3 1 1 0,2 1-1 15,-1-1 1-15,1-1-1 0,-1 1 1 0,1 1-1 0,-1-1 1 0,-2 0-1 16,2 1 1-16,0-1 2 0,-2-1 1 0,1 1-1 0,-1 2 4 16,2-5-1-16,-3 5 1 0,0-4 0 0,1 3 0 0,-2-1 2 15,5 0-1-15,-5-1 2 0,1 3-1 0,4-2 3 0,-4 0-1 0,3-1-2 16,-2 0 1-16,0 1-2 0,1 1 0 0,0 0 1 0,-1-2-1 16,-1 0 0-16,0 3 1 0,3-3-1 0,-4 3 1 0,1-2-2 0,-1 0 0 15,0 2 0-15,0-1 1 0,1 0-1 0,-1 1 0 0,0 0-1 0,0 0 0 16,3 0 2-16,-5 0-2 0,2 0 0 0,1 0 0 0,-1 0 0 15,2 0 1-15,-2 0-1 0,1 0 1 0,1 1-1 0,0 0-2 16,-1-1-1-16,-1 2 1 0,0 0 0 0,0-2 0 0,1 1 0 0,1 1 0 16,-4-2 2-16,0 0-1 0,4 3 0 0,-4-3 0 0,0 0 0 15,2 3 0-15,0-3 1 0,-2 1 0 0,1-1 1 0,-1 1 0 16,3 1-1-16,-1-2-1 0,-1 1-1 0,-1 1-4 0,3-2-4 0,-1 0-4 16,0 0-5-16,2 0-4 0,-1 0-3 0,3 0-2 0,-3-2-1 15,3 1-4-15,0 1-5 0,-2-2-6 0,3 1-6 0,0 0-5 16,1-2-4-16,-1 0-3 0,3 1-1 0,-2-1 2 0,2 0-1 0,0 0 0 15,1 0 0-15,-1 0 1 0,1 0 0 0,-1 0 3 0,0 0 3 0,-1 1 5 16,-2 0 6-16,0-1 6 0,1 1 5 0,-3 1 4 0,2-1 4 16,-2 2 3-16,-2 0 3 0,1 0 3 0,-2 0 5 0,0 0 2 15,-4 2 2-15,6-2 3 0,-6 3 2 0,1-1 2 0,-2-1 1 0,2 2 2 16,-1-1 0-16,-1 2 2 0,-2 0 0 0,4-1 3 0,-2 2 3 16,0-3 0-16,-1 3 3 0,2 0-1 0,0-2 3 0,-3 1 0 15,3-1 2-15,-1 0 0 0,1-1 3 0,-1 0 0 0,0 1 2 0,2 1 1 16,-1-1-1-16,0-1 2 0,1 1 0 0,3-1-2 0,-4-2-1 15,1 2-1-15,2 1-2 0,-2-3-2 0,4 2-2 0,-1-1-3 0,0-1-2 16,0 0 0-16,3 0-4 0,-3 0-1 0,1 0-1 0,2 0-2 16,-1 0-1-16,-2 0-1 0,2 0-2 0,-2-1 0 0,0-1 0 0,1 2-1 15,0-2-1-15,-3 1 1 0,1 1 1 0,1-2 0 0,-1 2 0 16,-1 0 0-16,-1 0 0 0,2-2 1 0,-1 2 1 0,2 0 0 0,-4-3 1 16,1 3 0-16,2 0 2 0,-2 0 0 0,0 0 3 0,0-2 1 15,-1 2 2-15,0-2 1 0,0 2 0 0,0 0 2 0,0 0 0 0,-3 0 1 16,3 0-1-16,0 0 2 0,-3 0-2 0,3 0 1 0,-3 0-1 15,1 0 0-15,1 0-2 0,0 0 0 0,0 0-1 0,1 0-1 0,-3-1 0 16,4 1-1-16,-1 0-1 0,1 0 1 0,0 0-1 0,0 0 1 16,1 0-1-16,2 0 1 0,0 0 0 0,0 0 0 0,0 0 0 0,1-2-1 15,1 2-1-15,-2 0 0 0,1-2 0 0,-1 2-1 0,0 0 1 0,0 0 0 16,-1 0-1-16,2 0 1 0,-1-3-2 0,0 3 1 0,1 0-1 16,-1-2 1-16,0 2-1 0,3-2 2 0,-3 2 1 0,0-1-1 15,0-1 1-15,-1 2 1 0,0-2-1 0,1 1 1 0,-2 1-2 0,2-2 2 16,-4 1 4-16,3 0 1 0,-2-2 4 0,0 3 3 0,2-3 3 0,-2 3 1 15,0-2 2-15,-1 1 2 0,1-1 1 0,0 0 0 0,1 1 0 16,-1 0 1-16,0-2 1 0,3 1-1 0,-3 1-2 0,2-1-2 0,-1-1-4 16,3 2-12-16,-1-3-16 0,1 2-25 0,-1-1-31 0,0 0-47 0,1-2-53 15,1 0-137-15,-1-2-174 0,-1 2-96 0,1-2-56 0,-1 0-31 16,0-2-21-16,2-3-14 0,1 1-11 0</inkml:trace>
  <inkml:trace contextRef="#ctx0" brushRef="#br0" timeOffset="91233.7637">10708 13405 194 0,'-14'-3'587'0,"3"-1"1"0,1 1-2 16,-2-2 1-16,1 2-74 0,0-1-110 0,3 1-114 0,0-2-115 0,0 2-59 16,-1 1-32-16,2-1-12 0,3-1-3 0,0 3 0 0,0-1 5 15,0 0 4-15,3-1 4 0,-1 3 0 0,2 0 0 0,-2-2-2 0,2 2-6 16,0 0-6-16,0 0-7 0,2 0-7 0,-2-2-6 0,2 2-9 16,-1-1-7-16,-1-1-9 0,2 2-8 0,0-2-8 0,-1 2-7 15,2 0-4-15,2 0-3 0,0-3-2 0,0 3 0 0,6 0-2 0,-2-2 1 16,1 0 0-16,5 2 2 0,3-1 1 0,1-1 1 0,5-1 2 15,1 1 1-15,3 1 2 0,5 0 0 0,1-2-2 0,4 0 0 0,3 0-1 16,3-1 2-16,4 3 1 0,2-2 3 0,4 0 1 0,1 0 0 0,2 2 2 16,0-2-1-16,6 1-1 0,-2 0 2 0,4 0-2 15,0 2 1-15,2-1 2 0,-1 1 2 0,2 0-2 0,0 0 0 0,0 0-4 16,0 0-6-16,0 1 0 0,0-1 0 0,-2 1 1 0,-1 0 0 16,2 1 2-16,-2 0 2 0,-2 1 1 0,-2-2 1 0,1-1 1 0,-2 3-1 15,-1-3 1-15,-3 2 2 0,1-1 2 0,-2-1 2 0,-1 2-2 16,-3-1 1-16,-1-1-1 0,-2 1 0 0,-2-1-3 0,-5 2 0 0,1 0-8 15,-4-2-7-15,-3 1-10 0,-3 1-12 0,-4-2-12 0,-1 1-15 16,-2 1-16-16,-6-2-20 0,-3 0-24 0,1 3-27 0,-5-2-50 16,-1-1-59-16,1 1-110 0,-2 1-140 0,-2-2-70 0,-1 1-38 0,0-1-16 15,-1 0-2-15,1-1 3 0</inkml:trace>
  <inkml:trace contextRef="#ctx0" brushRef="#br0" timeOffset="92266.3447">20077 13271 510 0,'-8'-3'520'0,"2"1"9"0,-1 0-70 16,2-1-108-16,1 1-79 0,-1 1-62 0,2 1-41 0,2-2-32 16,-3 1-12-16,3 1-3 0,1-1-2 0,-2 1-2 0,0-3-1 0,2 3-2 15,0 0-5-15,0 0-7 0,0 0-8 0,0 0-8 0,0 0-8 16,0 0-8-16,0 0-8 0,0 0-9 0,0 0-8 0,0 0-9 16,0 0-8-16,0 0-5 0,2 0-6 0,0 0-6 0,-2-2-4 0,1 2-6 15,1 0-3-15,0 0-1 0,1 0-2 0,2 0-1 0,2 0-1 16,1 0-2-16,2 0 2 0,5 0-1 0,1 0 1 0,5 0 2 0,2 0-1 15,4 0 1-15,3 0-1 0,3 0 1 0,5 2-1 0,2-2 1 0,7 0-1 16,1 0 1-16,4 0-1 0,7 0 2 0,2 0-3 16,4 3-2-16,3-3-3 0,6 0-5 0,2 0 2 0,3 1 2 0,3-1 3 15,2 1 4-15,3 1 0 0,3-2 0 0,0 1-3 0,5 1-1 0,0-2-4 16,3 2-2-16,1-1-3 0,1 1-4 0,3 0 4 0,0-2 7 16,0 0 1-16,-1 3-1 0,1-3-2 0,3 0 1 0,-4 2 0 0,1-2-1 15,1 0 2-15,-1 0 2 0,1-2 1 0,-1 2 2 0,-3 0 5 16,1-3 7-16,-3 3 3 0,-1 0 0 0,-3-4 1 0,-2 4 0 0,-2-1 1 15,-1-1 2-15,-4 2-1 0,-1-2 2 0,-3 1 0 0,-3 1 2 16,1-2 1-16,-3 2 1 0,-4 0-2 0,0 0-3 0,-4 2-4 16,-3-2-4-16,-3 1-5 0,-2 1-5 0,-7 1-4 0,-1-1-5 0,-4 0-16 15,-2 1-17-15,-7-1-29 0,-4 1-37 0,-2 1-67 0,-6-4-84 16,-3 3-108-16,-5-3-118 0,-7 0-64 0,-3 0-34 0,-5 0-19 0,-4 0-11 16</inkml:trace>
  <inkml:trace contextRef="#ctx0" brushRef="#br0" timeOffset="98049.6987">16780 15896 219 0,'-4'2'466'0,"3"-2"-2"0,-1 1-62 15,0 1-96-15,2-2-81 0,0 0-75 0,0 0-47 0,0 0-32 0,0 0-18 16,0 0-9-16,0 0-5 0,0 0-2 0,0 0 1 0,0 0 3 0,0 0 2 16,0 2 4-16,2-1 0 0,-2-1-1 0,0 0-2 0,0 0-1 15,2 0-1-15,-1 0 0 0,-1 0 2 0,0 2 2 0,0-2 2 0,0 0 1 16,2 0 2-16,-2 0 0 0,0 0 2 0,2 2 0 0,-2-2 0 16,0 0-1-16,0 0-3 0,0 0-1 0,0 0-6 0,1 0-2 0,-1 0-4 15,0 3-5-15,0-2-2 0,2 0 0 0,-1 2-2 0,-1-1 0 0,2 0-4 16,0 3 0-16,-1-3-3 0,2 4 0 0,-1-2 0 0,1 2 2 15,1 0 0-15,1 1 2 0,-1 0 2 0,0 1 1 0,1 2-1 0,0-3-3 16,0 3-1-16,2-1-3 0,0-1-1 0,-1 0-2 0,-1 0-1 16,3 2 0-16,0-2 0 0,0 1-2 0,-2-4 1 0,2 2-1 0,0 0 2 15,-2-2 0-15,2-2 3 0,3 0 2 0,-3 1 0 0,0-3 1 0,0 1 1 16,3-2 1-16,0-2 0 0,-1 1-1 0,2-4 1 0,-1 3-2 16,3-5 0-16,-3 2 0 0,2-2-2 0,1-1-2 0,-2 1-3 15,1-3-1-15,-1 4-2 0,2-3-2 0,-3 1-2 0,0 1-3 0,0-1 0 16,-1 3-2-16,-1-2-1 0,0 2-2 0,-1 0-1 0,-1 0-2 0,1 2 1 15,-1 0-2-15,1-1 1 0,-3 4-1 0,2-3 1 0,-1 3-2 0,3-2 1 16,-2 2 0-16,-1 0 2 0,2 2 0 0,3-2 2 0,-1 3 2 16,-1-3 1-16,3 4-1 0,1-1 1 0,1 0 0 0,1 0 0 15,0 1 1-15,3 0-2 0,-1 0 0 0,3 0 0 0,0 1 0 0,0-3-2 0,4 3 0 16,-2-2 0-16,4 0 3 0,-3 1 1 0,2-1 2 0,2-2-1 16,2 1 2-16,-4-2 2 0,5 0 1 0,-1 0 1 0,2 0 0 0,-1-3 1 15,2 1 1-15,0-1 0 0,2 0 0 0,-1-1 0 0,0 1-2 16,1-2-2-16,1 0-2 0,-2 0 0 0,0-2-3 0,2 3-1 0,1-2-2 15,-3 2-2-15,0-2 0 0,1 1 0 0,-1 1 0 0,-2 1-1 0,-1 0 1 16,2 0-1-16,-2 1-2 0,-1-1 1 0,-3 3-1 0,1 0 2 16,0 0 0-16,-3 2-1 0,1-1 2 0,1 2 1 0,-5 0 0 0,3 2-2 15,-1-1 1-15,0 1 1 0,-1 1-1 0,-1-1 1 0,1 2 0 16,3-1-1-16,-3 2 4 0,3-3 0 0,-2 3 2 0,1-3 3 0,-1 2 1 16,2 0 2-16,1 1 1 0,-1-2 3 0,2-1 0 0,0 2 3 15,0-2 1-15,1-1 3 0,1 0 0 0,1 0 1 0,1-4 1 0,-1 3-2 16,2-3-2-16,1-3-1 0,0 3-1 0,-1-4-2 0,5 0-3 0,-2 0-2 15,0 0-2-15,2-2-2 0,-1-1-2 0,1-1-2 0,0 1-4 16,1-1-1-16,-1 0-3 0,-1-2 0 0,-1 1-3 0,3 1-1 0,-4 1-1 16,0 0 0-16,-1 1 0 0,-1-2 0 0,-2 2-1 0,0 0 2 15,-2 1 0-15,0 1 1 0,-2 2 2 0,0-2 2 0,-1 3 0 0,-3-1 3 0,1 2 2 16,-1 0 2-16,1 0 2 0,-3 0 0 0,0 2 3 0,0-1 1 16,-2 3 1-16,3-2 1 0,-3 2 1 0,2 1 0 0,-2 0 2 0,0 1-1 15,0 0 2-15,-1 0-1 0,2-1 1 0,-3 3-1 0,4-1 0 16,-2-2 0-16,-1 4 1 0,4-4-1 0,-4 2-1 0,4-1 2 0,-1 0-1 15,-1 0 1-15,2 0-2 0,-1-1 2 0,1-1-1 0,-1 2 1 16,2-3-1-16,0 1 1 0,-1 0-1 0,1-3 0 0,0 2-2 0,-2-3 0 16,2 2-1-16,0-2 0 0,-1 0-1 0,-1-2-1 0,2 2-1 0,-3-3-1 15,3 2-3-15,-1-3-1 0,0 2-1 0,-3-1-2 0,3-2-1 16,-4 2-1-16,2-1-1 0,0 1 0 0,-3-2-3 0,1 1 0 16,-1 1-1-16,1-2-1 0,-2 2 0 0,0 0 0 0,-2 0 0 0,1 1 2 15,1 0-2-15,-1-1 0 0,-2 1 1 0,2 1-1 0,-2 1 0 0,1-2 1 16,0 2 0-16,-1 0 1 0,0 0 0 0,-1 0 1 0,2 0 0 15,-1 0 0-15,1 2 0 0,0-2 0 0,0 1 0 0,-1 1 3 0,2-2 1 0,-1 3 1 16,3-1 2-16,-2-1 0 0,3 0 1 0,-2-1 2 16,2 1 1-16,2 1 2 0,-1-2 0 0,0 2 2 0,2-1 1 0,0-1 1 15,0 0 0-15,1 0 1 0,1-1-1 0,0-1-1 0,0 0-2 0,-1 1-1 16,4-1-1-16,-1 0-1 0,-1-1-2 0,2-2-1 0,0 3 0 16,2-3-4-16,-2 0 1 0,2 0-2 0,-1 1-2 0,1-2 1 0,0 2-2 15,-3 1 1-15,3-2-1 0,-2 0 2 0,0 3-2 0,1-3 0 0,-5 2 1 16,2 0-1-16,-1 2-1 0,0-1 1 0,-3 0-1 0,2 1 1 15,-3 1 1-15,0 0-1 0,1 0 0 0,-3 1 2 0,1 1-1 0,-1 0 1 16,0-1-1-16,0 2 2 0,-1 0 0 0,-2 2 0 0,5-3 2 16,-6 3 0-16,2 0 0 0,1-1 0 0,-1 0 1 0,-1 1 0 0,1 2 0 15,2-2 0-15,-2 2-1 0,0-3 0 0,2 2-1 0,-2-2 1 16,2 2-1-16,-2-1 1 0,2-1 0 0,-3 0 1 0,4 1 1 0,-3 0 1 16,2-2 0-16,-2-1 1 0,3 1 0 0,-1-1 0 0,0 1 1 0,-2-3 0 15,4 0 1-15,-4 0-1 0,3-1 1 0,1-1-1 0,-1-1 1 16,1-1-2-16,1 1 1 0,-2-3-2 0,2 1-1 0,0-1-1 0,1 0-1 15,-1 0 0-15,2 1 0 0,-1-2-1 0,0 2 1 0,0-3 0 0,-1 2 0 16,2 1 0-16,-1-1-1 0,-1 2-1 0,2-2 2 0,1 1 0 16,-5 1 0-16,5 1 0 0,-1 0 0 0,-4 1 1 0,4-1 1 15,-3 3-1-15,2 0 1 0,-1 0 0 0,1 0 1 0,-1 2 1 0,0-1-1 16,1 1 0-16,0 1 0 0,2 0 1 0,-4 0-2 0,3 1 1 16,0 1-1-16,1-2 0 0,-1 1 0 0,2 0 1 0,-1 1-2 0,3-1 0 15,-2 1-2-15,2 2 1 0,0-2 0 0,1-2-1 0,0 2-1 0,0-1-1 16,-1 1 2-16,2-2 1 0,0 1 0 0,0-1 2 0,0 0 1 0,-1-2 0 15,0 3 2-15,0-3 0 0,2 1 3 0,-5-2 0 0,4 0 1 0,-2 0 1 16,0 0 1-16,1-2 0 0,-1 1 0 0,1 1-1 0,-3-4 0 16,2 3-1-16,1 0-1 0,-4-2-2 0,3 1 0 0,-1 1-1 0,0-2 0 15,-1 1-2-15,-2 1-1 0,3-1-1 0,-2 0-1 0,0 1 0 16,-1 1 1-16,0-1-1 0,0 0-1 0,-2 1 0 0,2 0 0 16,1 0 0-16,-5 0 1 0,2 0-1 0,-1 0 0 0,0 1 0 0,0 0 0 15,-2-1 1-15,1 3-1 0,1-1 1 0,-3-1 0 0,1 1-1 0,0 1 1 16,-2-2 0-16,3 2-2 0,-1 0 1 0,0 0 0 0,0 0 0 0,1-1 1 15,-1 1-1-15,1 1 0 0,1 0 0 0,-2 1 0 0,1-1-1 16,-1-1 1-16,3-1 0 0,-5 1 0 0,3 1-1 0,2-1 1 0,-3-1 0 16,5 0 0-16,-5 1-1 0,2 0 0 0,1-1 1 0,-3-2 0 15,5 1 0-15,-4 0 4 0,4-1-1 0,-3 0 0 0,0 0 1 0,3-1 0 16,-4 0 1-16,5 1 0 0,-1-2 0 0,-1-1 2 0,-1 1-1 16,2 1 2-16,-4-1-2 0,2 0 1 0,2-1-2 0,-4 3 2 0,2-4-2 15,0 3-1-15,-3-1 1 0,3 1-2 0,-3-3 1 0,1 4 0 0,-1 0-1 16,3-2 1-16,-1 2-1 0,-1-2 0 0,1 2 0 0,0 0 0 15,-1 0 0-15,4 0-1 0,-4 0 0 0,4 2 1 0,-4-2 0 0,5 2 1 16,-1-2-1-16,-2 0 0 0,1 3 0 0,2-2 1 0,-1 0-1 16,0 2 0-16,1-1 1 0,-2 0-2 0,-1 1 0 0,2-1 1 0,1-2-1 15,-5 2 0-15,4 1 0 0,-5-3 0 0,1 2 0 0,2-1 0 0,-5-1 1 16,2 2-1-16,-2-2 1 0,2 0-2 0,-3 0-1 0,1 0-5 16,0 0-8-16,-3 0-12 0,3-2-17 0,-1 1-19 0,-1-1-36 15,0-1-44-15,1-1-92 0,-3 1-118 0,2-4-114 0,-3 2-110 0,4-2-59 16,-4-3-31-16,-1 0-19 0,0-3-14 0</inkml:trace>
  <inkml:trace contextRef="#ctx0" brushRef="#br0" timeOffset="100166.403">28615 14759 185 0,'4'-10'601'16,"-4"1"6"-16,0 0 8 0,0 3 7 0,0-2-60 0,-2-1-91 15,0 4-114-15,2 0-120 0,-1 2-69 0,-1-1-38 0,2 1-23 16,-1-1-13-16,1 3-8 0,-3 0-9 0,1-1-9 0,2 2-12 0,0 0-10 16,-1 0-10-16,-1 2-8 0,1-1-8 0,-4 2-4 0,1 0-3 15,0 3-1-15,-3 2-1 0,-2 2 2 0,-1 2 1 0,1 0 4 0,-5 5 5 16,3 0 7-16,-5 4 8 0,2 2 7 0,-4 1 6 0,4 4 3 0,-3 0 1 15,1 3 1-15,-1 1-1 0,0 1 1 0,4 3-4 0,-2 0 0 16,3 3 0-16,-1 0-3 0,2 1-2 0,1 0-5 0,2 1-2 0,4 0-3 16,-1-2-2-16,2 2-3 0,3-1-1 0,3-1-3 0,-2-3-2 15,6 2-4-15,-1-4-3 0,2 1-4 0,5-3-7 0,-2 1-9 0,3-3-9 16,0-1-12-16,3 0-13 0,0-4-16 0,0-2-19 0,0 2-19 16,2-4-20-16,-3-3-22 0,3 0-24 0,0-2-27 0,-1-4-32 0,0 0-46 15,-2-3-54-15,3-1-104 0,0-1-130 0,-3-3-66 0,3 0-37 16,-5-3-8-16,2-2 1 0,-3-3 10 0</inkml:trace>
  <inkml:trace contextRef="#ctx0" brushRef="#br0" timeOffset="100816.1918">29045 15055 18 0,'-3'-6'586'0,"2"2"11"16,-3-1 11-16,3 1 9 0,-3-1 11 0,0 2-106 0,1 0-163 0,0 3-100 15,0-3-69-15,-1 1-41 0,1 2-27 0,0-2-18 0,0 2-12 16,-5 0-10-16,4 2-9 0,-3-2-9 0,-1 5-10 0,-3-3-9 0,2 2-8 16,-3 2-4-16,-2 2-2 0,2-1 2 0,-2 4 1 0,1-1 2 15,-3 0 2-15,3 2 2 0,-1 1 1 0,2 0-1 0,0 0 0 0,2 1-1 16,0 1-1-16,2-1-1 0,0 1 1 0,2 0-2 0,3-2-3 16,-1 3-1-16,1-2-3 0,3-1-2 0,3 1-3 0,1 0-3 0,1-1-1 15,2-1-2-15,1 2-1 0,2-4-2 0,2 2-2 0,-1-1-1 16,4-1-3-16,-1 0-4 0,2-2-1 0,1 1-2 0,2-1-1 0,-5-1-2 15,3 1-1-15,-1-2-2 0,0 0-1 0,-1 0-3 0,-2-2-2 0,-1 0-2 16,-3 1-1-16,2-1-2 0,-1 0 1 0,-4-1-1 0,-1 2 0 16,-2-2 2-16,1 1 0 0,0-1 3 0,-4 1 4 0,-2-1 3 0,0 2 7 15,-3 1 4-15,0-2 5 0,-3 2 4 0,-2-1 4 0,-2 2 3 0,-3 1 3 16,0-3 1-16,-3 3 1 0,-1-1 1 0,-3 0-1 0,3-1-2 0,-3 0-4 16,2 0-8-16,-1-2-13 0,0 1-19 0,3-1-21 0,1 1-24 15,4-5-27-15,-2 4-34 0,3-3-40 0,4-1-57 0,0-1-66 0,3-3-121 16,2 1-151-16,3 0-77 0,0-3-40 0,1-3-15 0,2 1-2 15,4-2 7-15,1-2 12 0</inkml:trace>
  <inkml:trace contextRef="#ctx0" brushRef="#br0" timeOffset="101499.5892">29577 15016 38 0,'-3'-3'647'16,"-1"2"6"-16,0 0 11 0,0-2 11 0,0 0 9 0,0 2 5 0,3 1-118 15,-4-1-179-15,4 1-122 0,1 0-90 0,0 0-53 0,0 0-34 0,0 0-19 16,0 0-10-16,0 0-8 0,0 1-10 0,0 0-13 0,0 2-12 16,0 2-11-16,0 0-8 0,1 2-3 0,-1-2-2 0,0 2-1 0,2 2 2 15,-2 2 1-15,0-2 2 0,0 4 1 0,0-1 3 0,0 2-1 0,0-1 2 16,0 3-1-16,-2 0 1 0,2 0 1 0,-1-1 0 0,-1 3 0 15,2-1 1-15,-1 3 1 0,-3-3 3 0,3 1 0 0,-1 2 1 0,-1-3 2 16,0 2 1-16,0-3 0 0,-1 2 0 0,0-1 1 0,1-2-1 0,1 0 0 16,-1 0-3-16,1-2 0 0,1-1-2 0,-2 1-5 0,1-4-6 0,0 1-7 15,1-3-8-15,-1 1-7 0,0-2-9 0,2-2-7 0,-1 1-8 16,-1-2-10-16,2 0-12 0,-1-3-9 0,1 0-12 0,0 0-9 0,0 0-9 16,0-5-4-16,0 1-4 0,0-2-2 0,-3-3-4 0,1 0-2 0,2-1-6 0,0-5-2 15,0 2-4-15,0-3 2 0,0-2 5 0,0-2 7 0,0 0 9 16,0 0 10-16,0-3 9 0,2 0 11 0,1 0 12 0,-2 0 16 0,2 1 17 15,1-2 18-15,-3 3 18 0,4-1 17 0,-2 2 15 0,2-1 12 0,3 1 10 16,-3 2 8-16,3 0 6 0,-2 0 4 0,2 1 4 0,1 4 2 16,-1-1 1-16,2 1-3 0,1 1-3 0,-3 0-5 0,1 3-5 0,2 0-4 15,0 3-3-15,-1-3-5 0,1 5-2 0,-2-3-4 0,3 5-5 0,-2-1-3 16,2 1-6-16,-3 2-4 0,2 0-6 0,-1 3-4 0,-2 0-5 0,2 1-2 16,-2 1-2-16,0 2-1 0,2 0-2 0,-2 2 1 0,-4 1 0 15,1 2 1-15,0 0 2 0,-3 1 1 0,-1-1 3 0,-1 2 4 0,-1 3 4 16,-3-2 6-16,1-1 6 0,-3 3 4 0,-1-2 5 0,-3 0 5 0,-2-1 6 15,3 3 4-15,-5-3 5 0,3 0 3 0,-5-1 4 0,3 1 3 0,-1-4 2 16,0 0 1-16,0 2 0 0,2-5-2 0,0 0-3 0,-1 1-3 0,4-1 1 16,-1-1-2-16,1-1 0 0,1-2-1 0,1 0-2 0,3 1-1 15,0-3 0-15,0 1-3 0,2 0 0 0,1-1-3 0,1-1-2 0,0 0-2 16,0 0-2-16,0 0-4 0,0 0-5 0,0 0-5 0,0 0-6 0,1 0-6 16,4 0-5-16,-4 2-7 0,1-1-4 0,0-1-5 0,1 1-5 0,-2-1-4 15,3 3-2-15,0 0-1 0,0-1-1 0,2 1-1 0,2 1 1 0,-4 1 1 16,4 1 2-16,1 0 1 0,0 2 2 0,0 1 0 0,1 0 3 15,1-1 1-15,0 1 2 0,2 2 1 0,-1 1-1 0,1 0 2 0,3-1-1 16,-4 1 0-16,6 1 0 0,-2-1-7 0,1 2-13 0,-3-3-16 16,5 2-19-16,-2-1-21 0,-1 1-24 0,1-1-27 0,0 0-28 0,1-3-30 15,-3 2-33-15,0-2-42 0,1 0-46 0,-2-2-87 0,1 1-109 0,0-3-86 16,-2-1-75-16,0-3-29 0,-1 2-5 0,0-3 10 0,0-1 15 0</inkml:trace>
  <inkml:trace contextRef="#ctx0" brushRef="#br0" timeOffset="101999.7846">30100 14983 104 0,'-6'-1'653'0,"3"1"4"0,-2 0 8 0,2 0 11 0,-1 0 8 0,1 0 5 16,1 0-134-16,1 1-205 0,-2 0-118 0,3-1-76 0,0 0-39 15,0 0-23-15,0 0-9 0,1 0-5 0,1 2-6 0,-1 0-7 0,3-2-10 16,-1 0-15-16,2 0-10 0,1 3-10 0,2-3-6 0,1 0-6 0,1 3-7 16,2-2-12-16,1-1-12 0,3 1-12 0,0 1-14 0,3-2-13 0,-2 0-12 15,4 0-10-15,1 0-10 0,-1 0-9 0,1 0-9 0,-1-2-9 0,3 1-11 16,-3 1-10-16,3-1-9 0,-2-2-5 0,-1 3-6 0,0-3-5 16,0 3-2-16,-3 0 1 0,0-2 3 0,-1 0 5 0,0 1 6 0,-2 0 8 15,-2-2 7-15,-2 3 8 0,0-3 10 0,-1 1 12 0,-4 1 12 0,0-1 13 16,-1 1 13-16,-4-2 15 0,-1 3 15 0,0-2 15 0,-1-1 12 0,-4 2 9 15,-1-1 11-15,0-1 10 0,-2 2 10 0,-1-1 10 0,0 1 8 0,0-1 8 16,-3 2 9-16,-1 0 10 0,0-3 9 0,0 3 8 0,0-2 6 16,0 2 4-16,1 0 1 0,-1 0 2 0,1 0-1 0,1 0-2 0,1 0-2 15,-1 2-5-15,3-2 0 0,0 3 0 0,-1-1 0 0,4-1 1 0,-1 2-2 16,1 0 0-16,0 1 2 0,-1 1 1 0,2 0 2 0,0 1 1 0,3 1 0 16,-2 1 1-16,-1 1 2 0,3 0 5 0,-2 1 0 0,1-1-3 0,0 3-2 15,2 2-1-15,-1-1-2 0,1 0-3 0,0 4-5 0,0-2-7 16,0 3-4-16,0 0-6 0,0 1-7 0,0-2-5 0,0 3-7 0,0-1-6 15,0 0-6-15,0 1-5 0,0 1-5 0,-2-2-8 0,-1 3-9 0,3-3-15 16,-1 1-19-16,1 1-23 0,-2-3-23 0,1 1-25 0,-1-2-27 16,0 3-27-16,2-4-26 0,-1 0-24 0,1 1-31 0,0-3-32 0,1 0-76 15,1 0-98-15,1-4-100 0,0 1-102 0,3-1-40 0,1-2-9 0,1-1 8 16,-2-2 16-16,7-3 20 0</inkml:trace>
  <inkml:trace contextRef="#ctx0" brushRef="#br0" timeOffset="102299.6836">31068 15130 295 0,'-5'-3'662'0,"0"0"3"0,2 2 4 0,-2-2 6 15,2 1 4-15,-1 1 0 0,-2 1-147 0,5 0-222 0,-1 0-121 16,1 0-70-16,-1 3-33 0,0-2-12 0,2 2-5 0,-1 2 3 0,1 0-1 0,-2 2-2 15,1 0-5-15,-1 3-8 0,0 0-2 0,1 2 0 0,-1 0 1 16,1 1 0-16,-1 2 1 0,0 1-2 0,2-2-6 0,-1 1-8 0,-1 2-6 16,-1-1-5-16,2 1-4 0,-1-1-1 0,1 1-4 0,-1 1-1 0,0-4-2 15,1 4-2-15,-2-3-5 0,1 1-6 0,0 0-12 0,1-3-13 0,-1 4-16 16,1-5-16-16,-1 2-16 0,0-2-14 0,2-1-15 0,-1 1-13 16,1-3-15-16,0-1-15 0,0 0-14 0,0-2-16 0,0 0-13 0,0 0-12 15,1-2-15-15,-1 1-16 0,4-2-24 0,-3-3-25 0,-1 0-54 0,3 0-67 16,4-3-73-16,-2-2-76 0,-1-1-31 0,4-1-7 0,-2-1 6 0,2-2 10 15</inkml:trace>
  <inkml:trace contextRef="#ctx0" brushRef="#br0" timeOffset="102492.0411">31078 15095 382 0,'-3'-7'590'0,"0"2"13"0,1 0 15 0,0-2 17 0,-2 2 16 0,4-2-110 15,0 2-172-15,0 0-103 0,0 1-69 0,4-1-39 0,0-1-22 16,-1 2-13-16,2-1-9 0,3 0-12 0,-2 0-11 0,5 1-15 0,-1-2-20 15,3 2-19-15,0-1-20 0,2 0-22 0,2 2-21 0,2-1-15 0,-1 2-15 16,0-1-13-16,2 0-12 0,2 1-14 0,-4 1-11 0,3-1-15 0,0 1-14 16,-3 1-13-16,0 0-15 0,-1 1-15 0,-1 1-13 0,-2 1-18 0,-2 1-18 15,-2 0-39-15,-2 0-51 0,0-1-73 0,-4 4-85 0,-1 0-43 16,-3 1-25-16,-3 1-3 0,-1-1 3 0</inkml:trace>
  <inkml:trace contextRef="#ctx0" brushRef="#br0" timeOffset="102648.5689">31116 15262 156 0,'-6'6'511'0,"-1"-1"14"0,3-1 5 0,-1 1-1 0,4-2-85 16,-1 0-127-16,0 0-75 0,2 0-49 0,2-1-26 0,0 0-12 0,1 1-6 16,3-1-6-16,-1-1-8 0,-1 0-10 0,5 2-12 0,3 0-13 15,-3-2-12-15,3-1-11 0,0 1-11 0,3-1-9 0,-2 2-13 0,4-2-13 16,0 0-21-16,-1 0-25 0,3-2-30 0,-2 2-32 0,4-1-40 0,-1-3-43 16,-1 4-74-16,3-4-90 0,-1 1-101 0,2-2-105 0,-2 0-55 0,3 0-28 15,-2-2-13-15,-1-1-2 0</inkml:trace>
  <inkml:trace contextRef="#ctx0" brushRef="#br0" timeOffset="102949.8203">31748 14773 491 0,'-1'-3'640'0,"-1"-1"15"16,1 2 12-16,-1 1 12 0,0-3-65 0,2 4-103 0,0 0-118 0,0 0-123 15,0 0-68-15,0 0-45 0,0 0-17 0,0 0-9 0,0 0 0 0,4 4 0 16,-3-3-1-16,2 1-6 0,2 2-6 0,-2 2-6 0,2-2-4 0,3 4-4 16,0-1-1-16,-2 3 3 0,4-1 0 0,1 1-3 0,-2 2-3 0,1 0-6 15,1 2-9-15,0 1-8 0,-1 0-9 0,0 2-8 0,-2 2-7 0,0-2-8 16,3 3-6-16,-4-1-5 0,-1 2-6 0,-1 2-7 0,0 1-1 0,-4 2-4 16,4-1 0-16,-5 2 0 0,0 1 0 0,-5 2-2 0,2 2-1 0,-2 0-4 15,-1 1-6-15,-2 0-7 0,-5 1-11 0,1 2-12 0,-2-1-23 0,-6 0-26 16,2 2-38-16,-8 1-42 0,4-3-49 0,-8 2-51 0,-4-2-69 0,-1 1-79 15,-3-3-125-15,-2 2-147 0,-2-4-75 0,-3 2-35 0,-2-3-14 0,1 0 0 16,-3-2 14-16,1 1 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56:06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8930 7965 406 0,'-1'-8'593'0,"-1"2"8"15,0 2 9-15,1-3-77 0,-1 2-121 0,2 1-88 0,-1-2-72 16,-1 2-37-16,2 1-20 0,-2 0-18 0,2-1-15 0,-1 4-12 16,-1-3-12-16,2 1-8 0,-1 2-10 0,-1-1-8 0,2-1-11 0,-3 2-11 15,3 0-13-15,0 0-12 0,0 0-17 0,0 0-15 0,-1 2-15 16,-1-1-14-16,2-1-13 0,-1 2-11 0,-1-2-11 0,2 0-7 0,0 3-7 16,0 0-3-16,0-1-2 0,0 1 2 0,0 2 1 0,0-1 3 15,0 3 3-15,0 3 5 0,0-4 6 0,2 5 4 0,-1 1 7 0,-1 0 5 16,2 1 7-16,-1 1 5 0,-1 2 7 0,3-1 2 0,-1-1 2 15,-1 3-1-15,1 1 1 0,-1-3 0 0,1 2-2 0,-2-1 1 16,2 0 0-16,-1 0 0 0,1 2 0 0,1-3 0 0,-3 0-1 0,3 0-1 16,-3 1 1-16,2-3 0 0,1 0-2 0,-1-1 1 0,-1 1-1 15,2-3-7-15,-1-1-4 0,-1-1-8 0,1-1-7 0,-1-1-8 0,-1-2-10 16,2 0-9-16,-2 0-12 0,2-1-11 0,-1-3-12 0,-1 0-25 16,0 0-31-16,0 0-47 0,0-3-55 0,2-2-92 0,-2-1-112 0,0-1-76 15,0-3-58-15,-2-2-26 0,2-2-8 0,-3-1-1 0</inkml:trace>
  <inkml:trace contextRef="#ctx0" brushRef="#br0" timeOffset="244.0014">8655 7872 347 0,'-5'-2'623'0,"1"2"10"0,0-5 8 0,1 5-43 0,-1 0-68 16,2-2-106-16,2 2-124 0,-1-2-74 0,1 2-47 0,0 0-30 15,0-1-19-15,1 1-21 0,1-2-18 0,1 1-15 0,0 1-13 0,0-1-12 16,3-2-12-16,-1 0-12 0,3 2-14 0,1-2-11 0,1 0-10 0,1 0-3 16,3-1-3-16,-1 1 2 0,3 0 0 0,0 0-1 0,1-2 0 15,-1 1-5-15,4 1-6 0,-3-2-8 0,3 2-10 0,-3-1-11 16,1 1-12-16,0 0-17 0,0 1-20 0,-1 2-25 0,-3 0-28 0,-1 0-28 16,1 0-32-16,-3 2-43 0,-1 1-50 0,1 1-79 0,-5 2-95 15,1 0-59-15,-4 2-43 0,-2 1-14 0,-2-1 1 0</inkml:trace>
  <inkml:trace contextRef="#ctx0" brushRef="#br0" timeOffset="600.0887">8672 8547 303 0,'0'5'520'0,"0"-2"10"0,0-1-60 0,0 1-95 0,0 0-68 16,-1-1-55-16,1-1-30 0,0 2-19 0,-2-3-13 0,2 2-11 0,0-2-8 15,0 0-8-15,0 0-6 0,0 0-8 0,0 0-5 0,0 0-5 0,0 0-9 16,0 0-7-16,0 0-7 0,0 0-6 0,0 0-8 0,0 0-6 16,0 0-8-16,0 0-8 0,0 0-10 0,0 0-7 0,0 0-9 15,0 0-7-15,0 0-9 0,0 0-9 0,0 0-5 0,3 0-6 0,-1 0-4 16,3 0-1-16,0 0-2 0,1 0-1 0,3 0 2 0,1 0 4 16,1-2 1-16,3 2 2 0,2-1 3 0,1-1 0 0,3-1 3 0,2 0 3 15,0 0 0-15,1 1 0 0,1-1-2 0,2-2-1 0,0 3-2 16,-2-3 0-16,3 0-4 0,-2 1-3 0,-1 1-3 0,0-1-1 0,-1-1-2 15,-1 2-1-15,-1-2-1 0,-2 2-2 0,1 0-1 0,-5-1-1 16,0 2 0-16,-2 0-2 0,-3 1 1 0,-1-1 0 0,-1-1-1 16,-2 3 0-16,-1-1 0 0,1-1-2 0,-3 2-10 0,-1 0-13 0,0 0-25 15,-2 0-26-15,0 0-34 0,0 0-37 0,-2 2-40 0,2-1-41 16,-2 2-94-16,-1-1-125 0,1 1-104 0,-3 1-96 0,0-1-50 16,0 2-26-16,0 0-5 0,-1 0 3 0</inkml:trace>
  <inkml:trace contextRef="#ctx0" brushRef="#br0" timeOffset="15202.8885">8624 4623 249 0,'-4'-3'535'0,"1"1"-3"0,0 1-1 0,1 0-88 0,-1-2-130 16,1 3-104-16,2 0-89 0,-2 0-46 0,2 3-29 0,-2-2-18 15,2 0-14-15,-1 2-10 0,1 1-6 0,0 1-4 0,0 0 1 16,0 2-1-16,0 1 2 0,0 1 2 0,0 3 0 0,0 0 0 0,0 1 4 16,0 1 2-16,0 2 0 0,0 1 0 0,0-1 1 0,0 3-1 15,0-2 2-15,0 3-2 0,0-1 0 0,1 2 1 0,-1-3-2 0,0 0-1 16,0 0 0-16,0 1 2 0,0-2-2 0,0-1 1 0,0 1 0 15,0-2 0-15,0-1 2 0,0-1 0 0,0 1 0 0,0-2 0 0,0-2 2 16,0 0 1-16,0-3-2 0,0 0-4 0,0 1-4 0,0-4-13 16,2 2-15-16,-2-3-22 0,0 2-24 0,2-2-43 0,0-2-53 15,-2-1-84-15,0 0-99 0,0 0-70 0,0 0-51 0,3-1-27 0,1-2-13 16</inkml:trace>
  <inkml:trace contextRef="#ctx0" brushRef="#br0" timeOffset="15516.7847">8807 4647 50 0,'-2'0'529'0,"-1"1"-1"0,2-1-6 16,-1 2-7-16,0-1-119 0,2 1-176 0,-1-1-94 0,-1 2-56 0,2 1-25 15,-3 1-11-15,3 0-7 0,-2 2-7 0,2 1-2 0,0 1 0 0,0 1 1 16,0 2 3-16,0 0 2 0,0 2 3 0,2 2 3 0,-2 0 2 15,3-1 0-15,-1 2-2 0,-1 1-2 0,1 2-4 0,1-2-3 16,-1 1-2-16,1 0-2 0,0 0-2 0,0-1-3 0,-1 0 1 16,2 0-3-16,-1-1-1 0,1 0-1 0,-1 0-3 0,0-1 1 0,0 1-1 15,1 0 0-15,-1-2 1 0,-2-1-1 0,1 3 1 0,1-4 1 16,0 3 0-16,-1-3 0 0,-1 0 0 0,-1-1-6 0,2 1-7 0,-1-1-8 16,-1 0-13-16,0-2-17 0,0-2-19 0,0 2-27 0,0-3-30 15,-1 1-53-15,-1-2-63 0,-1-2-96 0,0 1-110 0,0-4-61 16,-2 1-34-16,0-4-16 0</inkml:trace>
  <inkml:trace contextRef="#ctx0" brushRef="#br0" timeOffset="15833.0405">8413 4593 145 0,'-6'-3'595'0,"1"-2"12"0,2 1 14 0,-2 1-32 0,-1 0-55 0,3 0-108 16,0-1-134-16,0 2-67 0,1-1-34 0,0 0-19 0,1 0-11 16,-1 1-14-16,2 2-13 0,0-2-13 0,2-1-13 0,-1 1-15 0,-1 0-14 15,2 1-14-15,1-2-11 0,-1 3-10 0,1-1-10 0,0-2-11 16,3 3-10-16,-1-2-10 0,1 0-10 0,1-1-5 0,1 1-6 0,3 1-2 15,1-2-1-15,1 2-1 0,0-2-3 0,1 3-6 0,2-3-9 16,-2 1-9-16,3 1-12 0,-1-3-15 0,-2 4-18 0,1-1-18 0,0 1-24 16,-2 0-29-16,1 1-30 0,-3-1-44 0,2 4-47 0,-4-1-62 15,1 0-71-15,-1 1-75 0,-2 2-76 0,-3 1-31 0,1 1-9 16,-3 1 6-16</inkml:trace>
  <inkml:trace contextRef="#ctx0" brushRef="#br0" timeOffset="16132.715">8355 5276 220 0,'-2'10'485'0,"-1"0"8"16,3-2-70-16,-1 1-109 0,-1-4-71 0,2 2-50 0,0-1-29 16,0-2-17-16,2 1-16 0,-1-2-13 0,-1 0-5 0,2 1-3 0,-1-1-2 15,1-2-4-15,1 1-4 0,0 1-5 0,0-3-2 0,0 2-5 0,2-2-2 16,-2 2-5-16,2-2-2 0,2 0-3 0,2 0-2 0,-1 0 0 15,1 0-6-15,1-2-6 0,4 2-5 0,-1-2-5 0,4 1-6 16,2-1-5-16,-1-1-6 0,2 1-5 0,3 0-6 0,-2-1-6 0,5-2-4 16,-1 0-1-16,0 3-3 0,0-1-2 0,-1 0-2 0,3 0 0 15,-2 0 0-15,1-1-2 0,-1 2 2 0,-2 1-2 0,-2-1-1 16,1-1-8-16,-3 3-10 0,-1-2-12 0,-1 2-22 0,-1 0-28 0,-2 0-37 16,-3 2-44-16,3 0-89 0,-4-1-112 0,-1 2-100 0,-1-1-97 15,-2 2-49-15,-1-1-29 0,-2 0-10 0,1 0-5 0</inkml:trace>
  <inkml:trace contextRef="#ctx0" brushRef="#br0" timeOffset="25299.8817">8767 6607 275 0,'-1'-1'550'0,"-1"-1"5"0,2-1-36 0,-2 3-56 0,2-1-105 16,0 1-132-16,0 0-71 0,0 0-39 0,0 0-23 0,0 0-12 16,0 0-11-16,0 0-11 0,0 0-10 0,0 0-7 0,0 0-8 0,0 0-6 15,0 0-9-15,0 0-8 0,0 0-9 0,0 0-6 0,0 0-4 16,0 0-4-16,0 0-3 0,0 0-3 0,0 0-3 0,0 1-4 15,0 1-1-15,0-1 0 0,0 2-1 0,0-1 1 0,0 0 1 0,2 2 2 16,-2-1 1-16,2 1 3 0,-1 0 4 0,-1 3 1 0,2-2 5 16,-2 3 3-16,2 3 4 0,-2-1 4 0,1 2 4 0,-1 0 2 0,0 1 2 15,0 3 2-15,0 1 3 0,0 0 2 0,-1 1 2 0,-1 1 1 16,2 3 2-16,-2 0-1 0,1-1 0 0,-1 3 1 0,0-1-1 16,-1 1 1-16,1-1-2 0,0 0 0 0,0 1-1 0,2-1 0 0,-1-1 0 15,-1-1-1-15,2 0-2 0,-1-2-1 0,-1-2-3 0,0 1-1 16,2-3-4-16,0 0-5 0,0-2-9 0,0-4-13 0,0 2-14 0,0-3-19 15,2-1-24-15,0-2-25 0,-1 1-35 0,1-5-42 0,1 2-73 16,1-3-89-16,-1-2-81 0,1 1-78 0,-1-3-35 0,3-2-17 0,-1-2-3 16</inkml:trace>
  <inkml:trace contextRef="#ctx0" brushRef="#br0" timeOffset="25653.8719">9034 6628 203 0,'-1'0'571'0,"-2"0"0"0,1 0-3 16,1 0-8-16,-1 0-111 0,2 0-163 0,-1 1-95 0,1-1-59 0,-2 2-36 15,2-2-24-15,0 0-20 0,0 0-14 0,0 3-14 0,0-1-9 16,0-2-7-16,0 2-5 0,0 1-4 0,0 1-1 0,2 0-3 0,-1 0 0 15,-1 1-1-15,2 2 3 0,-1 1 2 0,-1 1 3 0,2 0 3 16,2 2 6-16,-2 0 2 0,0 1 5 0,-1 1 2 0,2 0 4 16,-1 2 1-16,1 0-1 0,-1 0 1 0,-1 2-1 0,1-1-2 0,1 1 1 15,-1-2-3-15,1 4-2 0,0-2-1 0,-2 1 0 0,1-2-1 16,-2-1-3-16,2 2 2 0,-1-1-2 0,-1 1 2 0,2-2-1 0,-1-2 2 16,-1 3 1-16,0-3 0 0,0 0 0 0,0-1-4 0,0-2-3 15,0 1-8-15,0 0-14 0,0-4-15 0,-1 2-17 0,-1 0-23 16,2-3-28-16,-1 0-31 0,1-1-36 0,-2-1-58 0,2 1-70 0,-2-3-71 15,2-2-71-15,0 0-62 0,0 0-59 0,0 0-22 0,0-4-5 16</inkml:trace>
  <inkml:trace contextRef="#ctx0" brushRef="#br0" timeOffset="25965.9396">9327 6653 163 0,'-3'-4'595'16,"0"3"1"-16,-1-1 0 0,3 2 1 0,-1 0-108 0,-1 0-161 16,1 0-106-16,1 2-79 0,-1-1-45 0,1 3-27 0,-2-2-17 0,3 1-10 15,-2 2-6-15,2-1-4 0,-1 2-2 0,-1 0 3 0,2 3 2 16,0 2 3-16,0-1 2 0,0 1 3 0,0 1 3 0,0 1 1 16,0 2-2-16,2 2-2 0,-1-3-2 0,-1 3-5 0,2 1-3 0,-2-1-4 15,3 1-6-15,-2-1-1 0,2 0-3 0,-1 1-4 0,0-2-2 16,-1 1 0-16,2 2-2 0,-1-3 1 0,0 0 0 0,-1 0 1 0,1-1 1 15,1 2 0-15,-3-3 0 0,2-1-1 0,-1 1-5 0,-1-2-8 16,2 0-9-16,-2-2-9 0,0-1-13 0,0 2-13 0,0-2-18 16,0-2-20-16,0-2-26 0,0 2-30 0,0-2-32 0,-2 0-36 0,2-2-100 15,-3-1-131-15,1 0-83 0,-1-2-57 0,-2-2-24 0,2 0-10 16,-2-1 3-16</inkml:trace>
  <inkml:trace contextRef="#ctx0" brushRef="#br0" timeOffset="26282.6863">8582 6626 259 0,'-10'0'617'0,"0"0"5"0,3 0 7 0,1 0 7 0,0 0-108 15,3 0-163-15,-2 0-99 0,2 0-64 0,1 0-40 0,1 0-24 0,-1 0-15 16,2 0-12-16,0 0-6 0,0 0-3 0,0 0-3 0,0 0-3 15,0 0-6-15,0 0-8 0,3 0-9 0,-1 0-10 0,0 0-8 16,-1 0-6-16,2 0-7 0,1 0-5 0,0 0-6 0,-1 0-8 0,2 0-8 16,1 0-10-16,2-1-7 0,1 1-2 0,1-1-2 0,1 1 0 15,3-2-2-15,2 1 0 0,0 1 1 0,3-3 1 0,3 1 1 16,2 1-3-16,1-1-6 0,2-1-4 0,-1 0-9 0,2 0-10 0,0 0-11 16,1 2-12-16,-1-1-13 0,-1-1-12 0,0 3-17 0,-2 0-15 0,0 0-20 15,-4 0-24-15,1 0-24 0,-3 3-27 0,-3 0-30 0,1 0-34 16,-4 0-41-16,-1 3-43 0,-4 2-76 0,-3-1-93 0,-2 1-42 15,-1 2-19-15,-4 1 1 0</inkml:trace>
  <inkml:trace contextRef="#ctx0" brushRef="#br0" timeOffset="26567.1617">8500 7224 382 0,'-8'4'577'0,"3"-1"5"0,-4 2 3 0,4-3 2 0,2 1-112 16,-2 1-170-16,2-3-96 0,0 1-56 0,1-1-35 0,1 3-21 0,-2-4-15 16,3 0-10-16,-1 3-7 0,1-3-5 0,0 0-6 0,0 0-5 15,0 1-5-15,1 0-8 0,-1 1-7 0,3-2-5 0,-2 2-4 0,1-1-2 16,0-1-1-16,-1 2 0 0,2-2 0 0,1 2-1 0,-1 1-1 16,3-3 1-16,2 3 1 0,0 0 2 0,0 0 1 0,6 1 2 15,0 1 0-15,3-2 2 0,3 2 1 0,3-2 2 0,3 1-1 0,0-1-3 16,6-1-4-16,1 1-5 0,0-3-9 0,4 2-9 0,1-2-12 15,1 2-13-15,1-2-15 0,0 0-14 0,0 0-18 0,-2 0-17 0,2 0-23 16,-2 1-25-16,1-1-29 0,-1 2-32 0,-3 0-62 0,-2-2-77 16,-1 1-91-16,0 2-99 0,-4-2-44 0,-1 2-19 0,-4 1-2 15,-1-1 3-15</inkml:trace>
  <inkml:trace contextRef="#ctx0" brushRef="#br0" timeOffset="29983.8004">8707 5746 545 0,'0'-3'574'0,"0"-2"9"15,0 1 8-15,0-2-99 0,0 2-156 0,0-1-87 0,0 1-53 16,0-2-29-16,0 1-14 0,0-1-15 0,0 0-15 0,0 2-10 0,0-2-8 15,0 2-5-15,0-3-1 0,0 2-6 0,0 2-7 0,0-2-7 16,0 0-4-16,0 1-8 0,0-2-6 0,0 1-4 0,0 1-2 0,0-1 2 16,0-1 1-16,0 1 3 0,0 2 0 0,0-2-1 0,0 0-1 15,0 3-4-15,-1-3-2 0,-1 2-5 0,0-1-3 0,2 4-3 16,-1-3-4-16,1 3-7 0,0 0-10 0,0 0-12 0,0 0-17 0,0 0-13 16,0 0-14-16,0 0-10 0,-2 0-9 0,2 3-4 0,0 1-1 0,0-1-1 15,0 2 3-15,0 0 1 0,0 3 3 0,0 1 5 0,2 1 7 16,-1 4 7-16,-1 0 7 0,4 1 8 0,-3 2 9 0,2 1 5 15,-1 2 8-15,1 0 2 0,-1 0 1 0,1 3-4 0,0-3-4 0,2 4-5 16,-2-4-6-16,0 1-8 0,0 1-8 0,-1-2-9 0,1 0-12 16,0-2-12-16,2-1-15 0,-3 0-17 0,-1-2-16 0,1 0-19 15,2-2-21-15,-2-1-19 0,-1-2-21 0,1 0-21 0,0-2-22 0,-1-1-31 16,1-2-36-16,1-2-65 0,0 0-85 0,1-3-53 0,-1 0-38 16,0-3-11-16,1-2 5 0</inkml:trace>
  <inkml:trace contextRef="#ctx0" brushRef="#br0" timeOffset="30366.6105">8943 5701 51 0,'1'-3'559'0,"-1"2"2"0,0-1-3 0,0 0-4 0,0 2-105 16,0 0-157-16,0 0-93 0,0 0-61 0,-1 2-40 0,-1-2-28 16,2 3-24-16,-3-1-18 0,3 1-11 0,-1 1-8 0,1-1-4 0,0 2 0 15,0 1-1-15,0 1 2 0,1 1 1 0,-1 1 1 0,3 1 2 16,-1 0 3-16,-1 1 3 0,2 3 2 0,1-1 1 0,-1 0-1 0,0 1 0 15,2 1-2-15,-2 0-1 0,3 0-2 0,0 1-1 0,-1-2 1 16,0 1-2-16,2 1-1 0,-1-1-1 0,1 0 0 0,2 1-1 16,-3-3 0-16,2 2 0 0,0-1 0 0,0-2 1 0,-2 0 0 0,5-2 2 15,-5-1 0-15,2 0 3 0,-1 0 1 0,-1-3 5 0,0 0 4 16,0-2 8-16,-1 1 7 0,0-2 11 0,0-1 12 0,-2-2 14 16,3 0 17-16,-3 0 12 0,0 0 9 0,2-2 4 0,-2-3 4 0,2 1 1 15,0-3-1-15,1-1-3 0,0-1-3 0,1-2-6 0,-1-4-8 0,3 1-11 16,-2-3-13-16,1-1-15 0,0 0-17 0,1-2-12 0,-2 1-10 15,-1-2-6-15,2 1-6 0,-1 1-2 0,-2 0-3 0,0-1-2 16,-2 3-1-16,1-2-2 0,-1 3-1 0,-2 1-1 0,1 0-2 0,0 2-1 16,-1 1-3-16,-1 2-6 0,0 1-11 0,0 0-15 0,0 2-18 15,0-1-21-15,0 3-21 0,0 0-29 0,0 2-33 0,0-1-34 0,2 4-35 16,-2-3-47-16,4 3-56 0,-1 3-100 0,1-3-124 0,-1 4-65 16,0-1-35-16,0 2-9 0,0-3 6 0,-1 3 13 0</inkml:trace>
  <inkml:trace contextRef="#ctx0" brushRef="#br0" timeOffset="30699.5016">8415 5671 158 0,'-5'-1'562'0,"0"-3"5"0,-1 4 7 0,3-3 8 0,-3 1-109 0,3 0-167 15,1 1-88-15,0-1-48 0,1-1-26 0,-1 3-15 0,2-2-12 16,0 2-10-16,0 0-8 0,0 0-10 0,0-2-8 0,0 2-7 0,2-3-10 16,-1 3-12-16,1 0-12 0,1-2-9 0,-1 1-11 0,5 1-8 15,-2-3-6-15,0 1-8 0,3 0-6 0,3 0-4 0,0 0-5 16,2 1-2-16,4-2-2 0,3 0 0 0,0 0 0 0,3-1-1 0,1 1 1 15,3 0-1-15,-1-1-3 0,2 1-6 0,2 1-7 0,0-1-9 0,4-1-11 16,-1 3-10-16,-1-1-14 0,1 0-16 0,-1 2-18 0,1 0-20 16,-1 0-36-16,0 0-43 0,-1 0-63 0,-1 0-74 0,-3 0-78 15,-2 0-81-15,-1 2-34 0,-3 0-12 0,-3-1-1 0</inkml:trace>
  <inkml:trace contextRef="#ctx0" brushRef="#br0" timeOffset="30982.8853">8435 6331 357 0,'-8'5'564'16,"1"2"4"-16,2-2 1 0,2 0 1 0,-2-3-109 0,3 1-163 15,-1-1-88-15,0 1-49 0,1-1-27 0,2-2-15 0,-1 1-10 16,-1 0-7-16,2-1-8 0,0 0-5 0,0 0-7 0,0 0-5 0,2 0-11 15,-1 0-10-15,1 0-8 0,0 0-10 0,1 0-7 0,0 0-4 16,3 0-5-16,-1 0-7 0,4 0-3 0,-1 0-4 0,5 0-2 16,1 0 1-16,2 0-1 0,5 0-1 0,2 0 3 0,6-1 2 0,2 0 3 15,6-1 0-15,1-1-7 0,7 0-12 0,3-1-16 0,4 1-21 16,3-2-29-16,5-2-36 0,5 3-52 0,3-2-63 0,2 2-122 16,4-2-153-16,-3-1-82 0,5 2-46 0,-5-1-28 0,2 1-15 0,-2-2-1 15</inkml:trace>
  <inkml:trace contextRef="#ctx0" brushRef="#br0" timeOffset="34784.1991">4528 4246 94 0,'-3'-11'573'0,"1"0"-1"0,-1 0 2 0,-2 1 0 16,2-1-79-16,-3 4-116 0,3-3-100 0,-2 3-90 0,2-1-51 0,-2 1-30 15,2 0-14-15,-2 1-10 0,-1 0-3 0,3 0 0 0,-2 1-2 0,2 2-5 16,0-1-3-16,-1 1-4 0,1 0-9 0,0 1-14 0,0 1-15 16,0 1-12-16,2-2-13 0,-1 2-9 0,0 0-10 0,-1 0-9 0,0 2-4 15,1-2-3-15,1 3-3 0,-3-2-1 0,1 2 1 0,0 0 1 0,-3 3 0 16,3-1 3-16,-2 4 2 0,-1 0 2 0,-1-1 2 0,-1 5 5 0,1-2 4 15,0 2 5-15,-1 2 2 0,2 0 2 0,-3-1 1 0,2 1 2 16,-1 2 0-16,3 0 1 0,-2-1 0 0,2 1-1 0,0-2-1 0,2 1 2 16,-2 1 0-16,3-3-2 0,1 2-1 0,1-1-2 0,1-2 0 0,1-1-1 15,1 2-2-15,-1-4-2 0,1 1-3 0,-1-1 1 0,1-3-2 16,2-2 1-16,-1 1 1 0,1-1 0 0,-2-1 3 0,2-1 2 0,-2-2 3 16,2 1 5-16,0-2 3 0,1-2 3 0,-1 0 3 0,-1-3 1 15,3-1 1-15,-1 0 1 0,0-3 1 0,1 1 1 0,-1-4 0 0,0-1 3 16,1-1 0-16,-1 0 0 0,-1-1-2 0,-2 0-1 0,2-2-1 0,-2 2 3 15,-2 0 3-15,1 0 4 0,1 1 5 0,-3-1 5 0,2 4 5 0,-2-1 3 16,0 1 3-16,0 2-1 0,-2 1-2 0,2 3-2 0,-3-2-2 16,3 3-2-16,-2-1-6 0,1 2-6 0,1 2-10 0,-2 0-10 0,2 1-10 15,0 0-10-15,-1 0-6 0,-1 1-8 0,2 0-4 0,0 2-2 0,0 2-2 16,0-1 2-16,0 3 0 0,0-2 2 0,2 3 3 0,-1 1 3 16,1 0 5-16,1 1 7 0,2 0 6 0,-2 2 4 0,3 0 3 0,-1-2 3 0,0 2 0 15,1-1 1-15,-1 1-1 0,2-2-1 0,1-1 1 0,-1 2 0 16,1-3-2-16,1-1 1 0,-1 0-1 0,2-1-2 0,-1-1-1 0,-1-1-1 15,0 0-3-15,0-2-4 0,1 0-5 0,1-4-6 0,-2 0-6 0,3-2-9 16,-2-2-6-16,1 0-8 0,-2-2-3 0,3-4 0 0,-2 0-2 16,-1-1 0-16,1-1-1 0,-1-2 0 0,-1 1 0 0,-1-4 3 0,2 1 2 15,-3-2 3-15,-2 2 5 0,0-4 7 0,2-1 6 0,-3 1 7 0,-1 0 4 16,-1-1 6-16,0-2 10 0,-1 3 15 0,-1 0 11 0,-3-2 11 0,2 4 12 16,0-1 9-16,-2 2 10 0,-1 1 11 0,1 1 9 0,0 3 8 15,-1-2 7-15,1 4 8 0,0 0 2 0,-1 3 3 0,0 0-3 0,3 1-8 16,-2 3-10-16,2-2-8 0,-1 3-9 0,1 0-8 0,-1 0-8 0,2 2-9 15,1-1-10-15,-1 3-8 0,-1 0-12 0,3 0-9 0,0 0-10 0,0 0-11 16,0 0-6-16,-2 0-6 0,1 0-4 0,1 4-1 0,0-1-2 16,0 2 0-16,0 0 1 0,0 2 3 0,1 1 2 0,1-1 3 0,-2 3 5 15,1 2 3-15,1 2 5 0,1-1 4 0,-1 1 3 0,2 1 4 0,-1 1 1 16,2 1 1-16,-2 0 0 0,2 2 1 0,0-1 0 0,0 3-1 0,2-4-1 16,0 3-1-16,-1 0 0 0,-1-2-2 0,4 3 0 0,-2-3-3 15,-1 0-1-15,2 0-4 0,1-1-3 0,-2 0-8 0,1 0-3 0,-2-3-6 16,3 1-6-16,-1-3-6 0,-1 0-5 0,-1 0-7 0,3-4-6 15,-2 0-5-15,1-2-9 0,-2 0-7 0,3-3-9 0,-2-3-11 0,-1 0-8 0,2-3-5 16,3-3-2-16,-3 0-2 0,0-4 0 0,-1 0 4 0,0-2 0 16,1-3 3-16,0-1 3 0,-3-1 2 0,1-1 10 0,0-3 9 0,-1-2 17 15,-2 0 18-15,1 1 22 0,-1-3 22 0,-2 1 19 0,1 0 14 0,-2 2 17 16,0-2 16-16,0 2 15 0,0 0 17 0,-2 3 17 0,-1-1 15 16,2 2 11-16,-3 2 8 0,1 1 5 0,0 0 3 0,1 3 1 0,-1 2-5 15,-1-1-3-15,1 3-1 0,1-1-6 0,0 2-9 0,-1 2-8 0,1 1-10 16,1-1-12-16,-1 2-10 0,-1 2-12 0,0-2-10 0,3 3-10 0,-2-2-12 15,2 2-10-15,0 0-12 0,0 0-10 0,-1 2-13 0,-1-2-5 0,2 3-5 16,-3 0-3-16,3 0-2 0,0 0-2 0,0 3 1 0,0 0 0 16,0 1 2-16,3 0 1 0,-3 4 2 0,2 0 4 0,-1 0 3 0,-1 3 4 15,2 0 4-15,1 0 2 0,0 4 0 0,-1-4-1 0,1 3 1 0,0 0-4 16,-1 2 1-16,3-3 0 0,-1 1 0 0,1 1-2 0,-2-1-2 16,2 0 0-16,-2 1-4 0,2-1-5 0,1-1-6 0,0-1-7 0,-1 0-9 0,0-1-9 15,1 1-9-15,-1-4-11 0,3 1-12 0,-2-2-11 0,2-1-11 16,-1-2-15-16,-1-1-18 0,3-3-19 0,-1 0-20 0,2-1-20 0,2-4-21 15,-2-1-27-15,4-2-35 0,-1 0-42 0,-2-3-47 0,3-4-52 16,0 0-55-16,0-1-23 0</inkml:trace>
  <inkml:trace contextRef="#ctx0" brushRef="#br0" timeOffset="35116.206">5252 3978 99 0,'0'-10'560'0,"-2"5"11"0,1-1 9 0,-1 2-49 0,-1-1-77 16,1 2-80-16,-1 0-82 0,-1-1-54 0,2 4-43 0,-1 0-35 0,0 0-32 15,1 0-28-15,-1 0-25 0,0 0-20 0,0 4-16 0,-1-1-14 16,1 2-13-16,-1 0-8 0,-1 1-9 0,0 1-4 0,0 3-3 0,-1 0-2 15,1 2 1-15,-1 1 0 0,1-1 1 0,1 2 2 0,-1 0 2 16,0 1 1-16,0 1 1 0,2 0-1 0,0-2-1 0,0 1-1 0,1 2 0 16,2-4 0-16,0 3 0 0,0-3 0 0,2 0 0 0,0 1 0 15,2-3 0-15,-1 1 0 0,2 0 0 0,-2-4 1 0,2 1 1 0,-2-1 1 16,2-2 1-16,0-1 3 0,2 2 1 0,0-4 4 0,-1 0 4 16,2-2 2-16,0-1 1 0,0-1 2 0,0-2 1 0,0 0 0 0,1-4 2 15,1 0 1-15,-1-2 2 0,0 1 0 0,-1-4 0 0,2 0 1 16,-2-2-1-16,-2-1-1 0,0 1-2 0,-1-1 2 0,0-2 0 0,-2 3 4 15,-1-1 5-15,-2-2 4 0,0 5 1 0,0-5 2 0,-3 4-2 0,-2 1 0 16,2 0-3-16,-2 2-2 0,-2-1-4 0,0 2-3 0,-1 1-3 0,0 1-6 16,1 0-5-16,-2 1-11 0,1 1-12 0,0 1-14 0,2 1-15 15,-3 1-16-15,2 1-17 0,-1 1-19 0,3 0-20 0,-2 1-24 0,0 2-24 16,1 0-40-16,3 2-48 0,-2-2-64 0,3 4-75 0,1-1-73 16,1 1-71-16,1 0-29 0,1-2-9 0,1 2 5 0</inkml:trace>
  <inkml:trace contextRef="#ctx0" brushRef="#br0" timeOffset="35950.1514">5769 3926 213 0,'3'-2'625'0,"-1"-4"10"0,-2 4 10 0,-2-1-4 0,1 2-7 0,-1-2-114 16,0 1-163-16,-1 1-100 0,0-1-70 0,0 1-46 0,-1 1-35 15,0-2-24-15,-1 2-17 0,2 0-16 0,-2 0-19 0,2 2-15 0,-2-2-13 16,0 1-11-16,0 1-7 0,0 1-4 0,0 0-5 0,-2 1-1 15,1 1-2-15,0-1 0 0,-2 2 0 0,0 1 1 0,2 0 2 0,-2 1 3 16,0 0 2-16,2 1 5 0,-1 2 2 0,1 1 3 0,-2-2 2 16,3 3 2-16,2-1 0 0,-2-1 1 0,2 3 2 0,2 1 0 0,-1-2-2 15,2 1-2-15,2-2 0 0,-1 1-5 0,2 1-1 0,2-2-4 16,0 1-3-16,3-1-5 0,1-1-3 0,1-1-5 0,-1 1-4 0,4-3-3 16,0 2-5-16,1-3-5 0,0-1-6 0,3-2-6 0,-2 0-7 0,2-3-5 15,1-1-6-15,0-1-2 0,3-3-1 0,-4 0 2 0,4-4 3 16,-1 0 5-16,-1-1 7 0,2-2 5 0,-3 1 7 0,0-3 10 0,1-2 13 15,-3 4 16-15,1-4 17 0,-4 1 18 0,-1 1 19 0,1-1 15 0,-3 0 13 16,-1 3 12-16,-1-3 10 0,-3 2 11 0,0 2 11 0,1-1 11 16,-3 0 8-16,-3 4 8 0,0 0 4 0,0-2 5 0,0 3 0 0,-3 0-3 15,-2-1-7-15,2 3-5 0,0 0-8 0,0 1-11 0,-2 1-9 0,2-3-14 16,-2 5-14-16,1-4-15 0,-1 4-16 0,0-1-16 16,0 1-15-16,0 0-15 0,-1 1-12 0,0-1-9 0,1 4-7 0,0-4-5 15,1 5-1-15,-1-3-1 0,-2 2 1 0,1 1 0 0,0 1 3 0,1 0 1 16,0 0 3-16,-1 0 3 0,2 0 5 0,0 1 2 0,0 0 1 0,0 0-2 15,3 1-7-15,-3-3-6 0,3 3-9 0,1-1-6 0,0-1-6 16,0 2-3-16,0-2-3 0,1 0-2 0,3 1-2 0,-3-1 0 0,1-2-1 16,1 1 1-16,0-2 0 0,1 1 7 0,0 1 7 0,-1-3 8 15,0-1 11-15,-1 1 6 0,1-2 7 0,2 0 6 0,-2 0 4 0,0 0 4 16,3 0 3-16,-4-2 2 0,1 1 1 0,2-1 3 0,-2 0 2 16,0-1 0-16,-1-1 1 0,1 0 0 0,0 0 0 0,1 1 0 0,0 1 0 15,-3-2 0-15,1 1 0 0,1 1-1 0,-1-1-2 0,-2 3 0 16,2-3 0-16,-1 3-4 0,-1 0-1 0,0 0-4 0,0 0-4 0,0 0-2 15,2 0-3-15,-1 3-4 0,-1-3-1 0,2 0-1 0,1 3-2 0,-1-3-1 16,1 1 0-16,0 2 1 0,0-2 0 0,2 1 2 0,0 1 2 16,-1-2 3-16,3 2 4 0,2-3 3 0,-3 4 1 0,2-4 0 0,0 1-2 15,3 1-7-15,-1-2-6 0,0 0-9 0,0-2-11 0,1 1-9 0,2 0-13 16,-2-2-16-16,0-1-17 0,2-2-15 0,-2 2-12 0,0-4-8 16,1 1-9-16,-2-2-4 0,1 1-2 0,0-2 5 0,-3-1 9 0,0 0 12 15,1 0 12-15,-2-3 16 0,-2 1 15 0,-2-2 22 0,0 0 24 0,-1-2 22 16,-2 1 23-16,0-4 21 0,-2 2 20 0,0-2 21 0,-1 0 18 15,0-1 17-15,-3-1 11 0,1 2 13 0,-3-1 11 0,2-1 9 0,1 3 11 16,-3 0 7-16,0 0 8 0,0 3 4 0,2 2 1 0,-1 0-5 0,0 2-6 16,2 1-8-16,-1 2-13 0,1 2-12 0,-2-1-15 0,4 2-14 15,-3 2-16-15,3 0-19 0,0 1-20 0,1 1-19 0,-1 0-22 0,2 1-21 16,-1-1-18-16,2 2-12 0,0 0-9 0,0 3-6 0,0 0-1 0,0 1-2 16,0 0 1-16,2 4 0 0,-1-1 2 0,-1 3 3 0,3 2 3 15,-1 2 4-15,1 2 3 0,0 0 2 0,2 1 4 0,-2 3 0 16,3-1-4-16,-1 0-5 0,2 1-8 0,-1 3-9 0,0-3-10 0,2 2-12 15,-2-1-12-15,1-1-11 0,0 2-10 0,0-3-13 0,-1 2-11 0,-1-1-11 16,0-3-11-16,-2 0-14 0,3 0-16 0,-1-2-23 0,-2-4-28 16,0 4-34-16,-1-5-39 0,1-2-52 0,-1 0-60 0,-1 0-41 15,1-2-31-15,1-3-8 0</inkml:trace>
  <inkml:trace contextRef="#ctx0" brushRef="#br0" timeOffset="36332.9627">6254 3970 317 0,'-6'-7'559'0,"-1"1"14"0,1-1-33 16,2 2-56-16,0 1-67 0,0-2-76 0,0 4-51 0,1-3-39 15,0 2-27-15,1 2-22 0,2-2-21 0,-1 0-22 0,1 3-20 0,0-3-15 0,0 3-16 16,1 0-16-16,-1-2-16 0,2 1-17 0,-1 1-14 0,3-2-13 16,-3 1-11-16,1 1-10 0,1-2-6 0,0 1-7 0,2 1-5 15,-2 0-5-15,3-2-3 0,1 1 0 0,-1 1 2 0,4-2 2 0,-1 1 3 16,2 1 4-16,-1-3 5 0,5 1 4 0,-2 0 2 0,1 0 2 0,2-1 0 16,1 0 0-16,0 0-1 0,1 1-3 0,-1 0 0 0,1-1-3 15,1 3-1-15,-3-2-3 0,4 0-3 0,-2 2-1 0,-1 0-5 0,0 2-1 16,-2 0-3-16,2-2-1 0,-4 5-1 0,2-3-1 0,-2 1 0 0,-1 1 1 15,0 0 0-15,-1 3 0 0,1-1 0 0,-2 0-1 0,0 0-3 16,-1 1-5-16,-1-1-8 0,2 1-7 0,-4 1-10 0,3 1-11 16,-4-4-10-16,1 2-10 0,-2-1-13 0,-1 2-11 0,2-2-16 0,-4 0-16 15,2-3-16-15,-1 2-16 0,-2 0-9 0,0-2-3 0,0-2-20 16,-2 2-26-16,2-3-24 0,0 0-24 0,-3-3-10 0,2 2-4 0,-4-2 11 16,3 0 19-16,-1-1 35 0,0-4 44 0,0 1 46 0,-1-2 46 0,1-2 31 15,2 2 22-15,-1-3 38 0,-1 0 45 0,0-3 38 0,1-1 35 16,1-1 22-16,1 0 14 0,0-3 2 0,0-3-5 0,3 2-17 0,0-3-25 15,0-1-24-15,2 2-25 0,0-1-15 0,1-1-9 0,-1 1-9 0,4 2-8 16,-3 1-8-16,1 0-4 0,-1 3-10 0,2 2-12 0,-2 3-21 16,2-2-24-16,0 4-29 0,-1 1-35 0,0 2-32 0,-2 2-34 0,3 3-62 15,-3 2-77-15,3 0-49 0,-2 2-33 0</inkml:trace>
  <inkml:trace contextRef="#ctx0" brushRef="#br0" timeOffset="37048.899">6964 3725 319 0,'0'2'576'0,"0"1"11"16,-1-1 11-16,-1 1-55 0,0-2-85 0,1 1-89 0,-1-1-92 16,-1-1-52-16,3 2-32 0,-2-1-27 0,2-1-27 0,-1 1-24 0,-1 1-25 15,2-2-20-15,-2 2-20 0,2-1-15 0,-1 1-15 0,-1 1-11 16,2-2-11-16,0 2-8 0,0 0-7 0,0 1-3 0,0 0-3 0,0-1 0 16,0 4 0-16,0-1 2 0,0 2 2 0,0 0 3 0,0-1 5 0,0 0 3 15,0 2 3-15,0 0 3 0,2 2 2 0,-1-4 1 0,-1 3 1 0,2 0 1 16,1-2-2-16,-1 0-1 0,1-1-1 0,0 1 0 0,-1 0-2 15,1-2 1-15,1 0-1 0,1-2-2 0,0 1 1 0,-2-1-1 0,2-3 1 16,-2 2-2-16,2-3-1 0,-1 0-2 0,1 0-5 0,0 0-4 16,0-3-5-16,3 1-4 0,-1-3-4 0,-2 1-4 0,0-2-2 0,0-2-5 15,1 1-6-15,-2-3-5 0,0 2-5 0,1-2-3 0,-4-2-6 16,-1-1 1-16,0 3 3 0,-1-4 7 0,-4 2 8 0,2 0 11 0,-2 2 10 16,1-2 8-16,-3 0 8 0,1 3 7 0,-3 0 11 0,-1 1 7 15,3 2 6-15,-3 0 5 0,0 1 5 0,2 1 4 0,-2 3 1 0,0-2-3 16,0 3-4-16,2 0-6 0,-1 0-8 0,-1 3-5 0,2 2-3 0,-1 0-5 15,3 0-4-15,-1 1-2 0,2 1-1 0,-1 1-2 0,0 0 0 16,1 3 0-16,2-1 0 0,1 1 0 0,2 0 1 0,0-1 2 0,0 1 0 16,2-1 2-16,1 1 0 0,0-1-1 0,3 1 2 0,-1-1 0 15,2-1 2-15,-1-1 1 0,0 1 2 0,2 0 3 0,0-3 2 0,-2-1 3 16,4 2 4-16,-1-2 3 0,-1-1 2 0,0-1 3 0,1-2 4 16,-1-1 4-16,0 0 1 0,1-1 2 0,1-2 1 0,-2-1 1 0,2-1 0 15,1-3 1-15,-2 1-1 0,-1-2-2 0,3-2-1 0,-1 1-3 0,-1-3-3 16,-2 1-2-16,2-1-3 0,-1-2 0 0,0 0-3 0,1 0 1 15,-4 2 2-15,1-3 4 0,-1 3 4 0,-2 0 1 0,2 1 3 0,-3 1 1 16,4 1 0-16,-5 2-1 0,1-1-1 0,0 5-4 0,-1-3-2 16,-1 5-5-16,0-1-9 0,0 0-8 0,0 3-12 0,0 0-9 0,0 0-7 15,0 0-8-15,0 3-5 0,0 0-2 0,2-1-3 0,-1 2 1 0,-1 2 1 16,2 0 1-16,1-1 5 0,-1 5 3 0,1-3 7 0,0 2 5 16,-1 0 8-16,4 2 3 0,-3-3 5 0,2 2 1 0,0-1 2 0,-1 0 0 15,1-1 0-15,0-1 0 0,1-1-1 0,-1-1 1 0,-2 0-1 16,2 0 1-16,-2-1 0 0,2-1 3 0,2-1 0 0,-2-1 2 0,0-1 1 15,0-1 1-15,0-2-1 0,0-2 1 0,2 1 1 0,-2-3 0 0,3 2 1 16,-2-3 1-16,-1-2-1 0,3-1 1 0,-2-2 0 0,-1 2 0 16,1-2 0-16,2 1 0 0,-2-2 1 0,1 1 3 0,-2-2 2 0,-1 3 2 15,1-2 4-15,1 2 3 0,-3 0 2 0,2 2 2 0,0-2-1 16,-2 5-3-16,-1 2-3 0,1-1-5 0,-1 0-5 0,-1 2-9 16,1 2-8-16,-2 0-6 0,4 1-6 0,-2 1-4 0,-1 0-5 0,1 1-4 15,1 2-5-15,-1 2-1 0,1-2 0 0,2 3 1 0,0 1 1 0,1 1-7 16,-2 1-9-16,3 2-15 0,-1 0-17 0,-1 1-25 0,4 3-28 0,-1-1-50 15,-1 2-62-15,-1 0-108 0,3-2-134 0,-4 4-71 0,0 0-40 0,1-1-20 16,-1 1-11-16</inkml:trace>
  <inkml:trace contextRef="#ctx0" brushRef="#br0" timeOffset="37832.8724">6171 4722 347 0,'-9'0'656'0,"3"-2"11"0,-2 2 14 0,2-3 7 0,0 2 6 0,1 0-140 15,0-1-213-15,0-1-109 0,2 1-60 0,-3 1-36 0,3-1-27 16,1 2-21-16,-1 0-20 0,0 0-15 0,1 0-13 0,1 0-21 0,-1 0-25 15,0 0-14-15,2 2-13 0,-1 1-6 0,-1 2-6 0,2-2-1 16,-1 4 0-16,-1-1-3 0,2 3-1 0,-3 0-3 0,3 0-1 0,0 1-1 16,0 2-2-16,0-1 1 0,3 1 2 0,0 0-1 0,0-2-4 0,2 3-2 15,0-1-5-15,0-2-2 0,1-2-4 0,2 2 0 16,0-3 1-16,0-1 2 0,1-1 2 0,-1-2 1 0,2-2 5 0,2-1-2 16,-1-1-5-16,-1-4-2 0,2-1-1 0,1-1-1 0,-2-1 0 0,2-2 2 15,-2 0 0-15,1-5 2 0,-4 2 4 0,0-1 6 0,-1 0 5 16,0-1 7-16,-3-1 6 0,-1 0 10 0,-2 1 11 0,-1 0 10 15,-3 2 11-15,0-1 10 0,-3 0 10 0,3 3 6 0,-2-1 7 0,0 1 3 16,-1 3 1-16,-1 1 0 0,0-2-3 0,2 1-3 0,0 4-2 16,0-2-3-16,2 3-4 0,0-1-6 0,0 1-7 0,0 1-9 15,0 1-12-15,3-3-13 0,0 4-11 0,0 0-14 0,0-1-10 0,1 0-9 16,1 1-8-16,2-2-1 0,-1 1-1 0,2 1 1 0,0-2 0 16,0 1 2-16,3 1 0 0,1-2 3 0,-1-1 4 0,2 0 8 0,1 0 7 15,0-1 9-15,0-1 11 0,1 0 11 0,0-2 14 0,0 2 7 16,-1-3 5-16,-1-1 4 0,2 0 2 0,-2 0 6 0,-2-2 8 0,1 3 8 15,-3-4 6-15,-1 3 8 0,0-3 12 0,-2 1 8 0,-1 2 11 16,-2-2 6-16,0 1 6 0,-2 2 6 0,-2-2 6 0,0 1 7 0,1 1 7 16,-2 1 0-16,-2-1-3 0,0 1-5 0,1 1-4 0,-1 1-7 15,-1 2-8-15,1-1-13 0,-1 1-11 0,1 0-13 0,1 1-11 0,-1 2-14 16,0 0-14-16,1 0-10 0,-1 0-13 0,2 2-6 0,0 1-2 16,0 1-2-16,0 2-2 0,0 2 1 0,2 4 2 0,-2-1 2 0,2 5 2 15,0 0 4-15,1 4 4 0,2 3 5 0,2 6 5 0,1 0 4 16,0 5 4-16,3 4 2 0,1 2 0 0,1 5 0 0,3 2-3 0,0 3-6 15,2 3-5-15,1 1-8 0,0 4-9 0,3 0-9 0,-2-1-8 16,2 1-3-16,0-1 0 0,-2 1-2 0,0-3 1 0,0 0-2 16,-4-3 1-16,1-1 1 0,-1-2 1 0,-2-6 6 0,-2-1 5 0,-2-2 7 15,0-7 8-15,-4-1 15 0,-1-5 13 0,-1-1 9 0,-3-6 4 16,0-1 5-16,-3-4 3 0,-2-4 3 0,-2 0 1 0,0-5 1 0,-2-1 1 16,0-4-1-16,-4-2 1 0,3-4-1 0,-5-1-3 0,2-3-5 15,-1-3-8-15,-1-1-9 0,3-2-8 0,-4-2-7 0,4-4-9 0,-1-1-3 16,-2-3 0-16,4 0-1 0,0-3 2 0,2-1 0 0,3-1 0 15,0-1 0-15,2-3-1 0,1 1-5 0,2-1-4 0,1 0-8 0,4-1-9 16,3 0-6-16,0 1-4 0,3-2-10 0,1 2-12 0,1-1-12 16,4 2-12-16,1-1-14 0,4 0-15 0,-1 2-20 0,5 1-20 0,-1 0-33 15,4 0-41-15,1 2-59 0,2 1-66 0,-2 1-61 0,4 2-58 16,-1 0-24-16,-1 1-6 0</inkml:trace>
  <inkml:trace contextRef="#ctx0" brushRef="#br0" timeOffset="38567.0686">6864 4463 382 0,'-3'-4'563'0,"0"1"9"0,1 0-30 15,-1 0-50-15,1 2-91 0,1-2-112 0,-1 0-62 0,-2 0-37 16,2 1-22-16,1 0-15 0,-1 0-12 0,-1 0-6 0,1 1-6 16,-1 1-6-16,2-2-4 0,-1 1-8 0,0 1-9 0,-1 0-7 0,0 0-9 15,0 0-6-15,0 0-9 0,0 0-8 0,1 0-8 0,-1 0-10 16,1 1-11-16,-1 1-14 0,1-2-10 0,-1 1-8 0,0 1-9 15,0 0-6-15,0 2-2 0,-2-1-6 0,2 0 0 0,0 1-3 0,-2 2 1 16,2 1-1-16,-2 1 2 0,2 1 1 0,-2 0 5 0,1 2 2 16,-1 0 4-16,2 2 2 0,1-1 2 0,0 0 3 0,2 2 0 0,2-1-1 15,0 0 0-15,1-1-4 0,3 1-4 0,2-1-5 0,-2 1-5 16,4-1-6-16,1-1-8 0,0-1-7 0,2 0-7 0,1-3-9 16,0 1-14-16,3-4-16 0,-1 1-16 0,3-3-19 0,0-4-16 0,0 0-16 15,2-3-16-15,-1-2-15 0,-1 0-14 0,2-3-13 0,-1-3-16 16,-1 2-14-16,0-2-8 0,-3-3-2 0,-2 1 12 0,-1-1 22 0,-1-2 24 15,-2 1 29-15,-2-2 40 0,-3 1 46 0,2 1 44 0,-3-1 43 16,-3 2 40-16,-1-1 38 0,0 1 41 0,-3 2 38 0,1 1 32 0,-4 1 27 16,3 1 12-16,-2 2 5 0,1 0 3 0,-1 2 0 0,0-1-11 15,0 2-18-15,-1 2-18 0,3 0-20 0,-2-1-17 0,2 3-19 0,0 0-17 16,1-1-19-16,-1 1-16 0,3 0-18 0,-2 2-16 0,2 0-15 16,0 0-15-16,0 0-12 0,0 0-14 0,0 4-8 0,0-4-7 0,0 5-4 15,0-3-3-15,0 4-1 0,0-2 1 0,0 4 2 0,0 1 2 0,0 0 4 16,2 1 5-16,-2 3 5 0,2-1 6 0,-1 1 6 0,-1 2 1 15,2 0 5-15,-1 0-1 0,1 2 1 0,1-2-1 0,0 2-1 16,-1-1-3-16,0 1-5 0,-1-2-7 0,2 0-7 0,0 0-10 0,0-2-8 16,-1-1-10-16,0 0-11 0,-1-2-8 0,2-3-11 0,-1 1-7 15,0-2-5-15,-1-2-8 0,1 1-9 0,-2-4-11 0,1 1-7 16,-1-2-4-16,0-3-3 0,0-1 0 0,0-1 1 0,-1-3 4 0,-1 0 5 16,1-2 6-16,-3-2 7 0,1-2 6 0,0 0 5 0,-2-3 13 15,1-1 15-15,-1 1 22 0,0-3 20 0,-1 0 25 0,1 2 19 0,0-3 22 16,-1 2 19-16,1-1 16 0,-1 3 13 0,3 0 9 0,-2-1 9 15,3 3 7-15,-4 1 4 0,5 3-3 0,-1 0-3 0,1 0-8 0,1 1-9 16,0 0-13-16,1 3-16 0,-1 0-14 0,3-1-17 0,2 4-10 16,-2-1-10-16,2 0-7 0,0 1-10 0,1 0-7 0,0 0-5 0,4 4-3 15,-1-3-3-15,1 2-2 0,1 1-2 0,-2 0-1 0,1 1 1 0,2 2 0 16,-2 0-1-16,0-1-1 0,0 1 0 0,-2 1-1 0,0 1 1 16,1 2-1-16,-4-2 1 0,0 1 0 0,0 2 2 0,-2-1 1 0,0 1 2 15,-1-1 4-15,-2 3 2 0,0-2 5 0,0 1 3 0,-2-1 7 16,-1 1 3-16,0 0 3 0,0 0 2 0,-2 0 4 0,0-2 2 15,-1 3-2-15,1-1-4 0,-1-2-8 0,-1 0-10 0,1-1-19 0,-1 0-19 16,0 0-26-16,2-2-26 0,0 1-59 0,2-3-71 0,0 1-71 0,0-3-68 16,3 0-70-16,0 0-70 0,0 0-34 0,1-3-15 0</inkml:trace>
  <inkml:trace contextRef="#ctx0" brushRef="#br0" timeOffset="38899.7978">7391 4163 18 0,'-2'-3'592'0,"1"3"2"0,-1 0-2 0,-1 0-3 0,1 3-91 16,2-3-134-16,-1 0-107 0,-1 4-94 0,2-3-52 0,-2 2-32 15,2 1-26-15,0 1-21 0,0-2-17 0,0 3-11 0,0 0-5 16,0 2-2-16,2 0 1 0,-2 2 1 0,3 2 0 0,-1 0 3 0,-1-2 1 16,3 2 4-16,-1 2 1 0,1 1 0 0,-1-2 1 0,2 1 0 0,-2 1 0 15,2-2 0-15,2 1 1 0,-1-1 0 0,0 1 1 0,-1-1 2 16,1-1-1-16,1-1 1 0,0 1-1 0,1-2 0 0,0 1 1 15,-1-2-2-15,0-1 2 0,1-3 2 0,-1 1 2 0,1-2 3 0,1 0 3 16,-1-3 3-16,0 1 1 0,0-2 2 0,4-2 0 0,-2-1 3 16,2-3-1-16,0 0 1 0,0-2-1 0,2 0 2 0,-2-5-1 15,2 2 1-15,-3-4 0 0,0-1-1 0,1-3 0 0,0 0-2 0,-3-2 0 16,-1 0 3-16,0 0 1 0,-2-4 2 0,-2 2 2 0,-1-2 3 0,-2 2-1 16,-1-1-1-16,-3 1-1 0,0 1-6 0,-2 1-5 0,0 1-7 0,-3-1-9 15,-1 2-13-15,-2 2-17 0,1 1-20 0,-2 1-29 0,1 1-34 0,-3 4-45 16,1-1-51-16,2 2-125 0,-2 3-161 0,0 2-89 0,-2-1-53 0,2 4-28 15,-1 1-12-15,1 0-2 0</inkml:trace>
  <inkml:trace contextRef="#ctx0" brushRef="#br0" timeOffset="39349.6713">6537 5441 191 0,'0'0'682'0,"0"0"11"0,0 0 7 0,0-3 13 16,0 3 10-16,0 0-121 0,0-2-187 0,0 0-103 0,0 1-64 0,2-1-36 15,0-1-26-15,0 1-22 0,1 0-25 0,2-1-17 0,2 0-19 16,2-4-12-16,4 2-11 0,1-3-14 0,6-2-16 0,6 0-19 0,2-5-19 16,5 1-29-16,5-3-30 0,5 0-36 0,6-3-36 0,6-4-52 15,2 1-61-15,6-2-125 0,6-2-161 0,0-4-103 0,7 0-75 16,2-5-42-16,5-1-24 0,-1-4-11 0,2-1-4 0</inkml:trace>
  <inkml:trace contextRef="#ctx0" brushRef="#br0" timeOffset="98235.4986">8005 13315 148 0,'-4'-4'431'0,"-1"-1"-1"0,0 1-71 0,1-2-106 0,0 2-72 0,1-1-56 15,0 1-30-15,0-1-15 0,-1 0-7 0,0 3-2 0,1-3-1 16,1 0 0-16,-1 2-2 0,0-1 0 0,1 1-3 0,-1-2-2 0,0 0-2 16,1 3-2-16,1-3 1 0,-3 2 0 0,0 2-1 0,1-2-1 15,1-1-2-15,-1 2-3 0,0 1-3 0,0-1 0 0,-1 1-2 16,1-3 2-16,0 3-3 0,-3-1-3 0,1 0-6 0,2 2-4 0,-2 0-6 15,2-3-7-15,-2 3-5 0,0 0-5 0,-2-2-3 0,1 2-4 16,-1-2-4-16,-1 2-4 0,1 0-2 0,-2 0-5 0,1 0 0 16,0 2 0-16,-2-2 0 0,0 2-1 0,0 1 2 0,0-1 2 0,-2 1 2 15,1 2 0-15,0-1 2 0,0 1 0 0,-3 1 2 0,3 1 0 16,-2 1-1-16,1-1 1 0,-1 4 0 0,-1-1 0 0,3 1 1 0,-2 0-1 16,2 2 4-16,0 0-1 0,0 2-1 0,0 1 0 0,1 0-1 15,1 0-2-15,1 2 1 0,2 2 0 0,-1 0 1 0,2-1 2 0,1 0 1 16,1 3 4-16,3 0 0 0,0-1 2 0,0 2 1 0,3-1 1 15,1 0 1-15,3-1 0 0,-1 1 0 0,2 0 1 0,1-1 1 0,1 1-2 16,3-2-3-16,1-1-4 0,0 0-1 0,3 1-3 0,-2-3-3 16,4-1 0-16,-2-1 0 0,2 0-2 0,3-1 1 0,-3-2-1 0,3-2 3 15,0-1 0-15,2-2 1 0,-3 1 1 0,4-3 0 0,-3-3-2 16,3 0 2-16,-1-2-1 0,0-2 2 0,0 0 2 0,1-4 1 0,-2-2 4 16,3-1 2-16,-4-1 1 0,2-3 1 0,-1-2 1 0,-1-1 3 15,1-2 3-15,-3 1 4 0,2-4 4 0,-4-2 5 0,-1 0 5 16,1-4 3-16,-3 2-1 0,0-2 2 0,-1-3-1 0,-3 4 3 0,-2-2 2 15,-1-3 3-15,-3 5 4 0,0-3 3 0,-4 1 1 0,-1 1-1 16,-3 2-2-16,-3-1-3 0,-1 1-5 0,-3 1-4 0,-2 1-3 0,-2 0-7 16,-2 3-4-16,-1-2-7 0,-4 3-4 0,-1 1-11 15,-1 0-13-15,-3 1-16 0,0 2-16 0,-2 0-20 0,0 4-20 0,-2-4-25 16,-2 6-25-16,2-1-35 0,0 0-40 0,-2 5-81 0,2 0-101 0,0 1-82 16,2 3-73-16,0 1-32 0,-1 1-12 0,2 2-1 0</inkml:trace>
  <inkml:trace contextRef="#ctx0" brushRef="#br0" timeOffset="99066.1627">10441 13221 102 0,'-3'-1'465'0,"1"-1"9"0,-1 1-50 0,2-3-79 16,-1 3-74-16,0-1-68 0,-2 0-44 0,3-1-33 0,-1 3-18 16,0-2-12-16,-1 0-7 0,1-1-4 0,-1 3-4 0,0-2-2 15,0 2-6-15,0 0-7 0,-1-3-8 0,0 3-11 0,1 0-9 0,-2-2-7 16,2 0-6-16,-2 2-2 0,0-1-5 0,0-1-5 0,-1 2-4 16,0 0-5-16,0 0-5 0,-2 0-5 0,-2 0-2 0,2 0-2 0,0 2-1 15,-1-1 1-15,-4 3 0 0,4-1 2 0,-4-1 0 0,2 1 0 16,-2 1 1-16,1 1 2 0,-1 0-1 0,-1 1-1 0,3 0 2 0,-2 1-1 15,-1 0 0-15,1 1 2 0,1 1-1 0,-1 1 1 0,-1-2 0 16,3 3 0-16,-1-2 1 0,0 1 0 0,-1 0 0 0,3 3 0 16,0-3-1-16,0 2 2 0,-2 0-1 0,4 0-1 0,0 0 0 0,0 2-1 15,0-1 0-15,0 3-1 0,3-1 0 0,-1-1 1 0,3 1-1 16,-3 2 4-16,4 0 1 0,-1-2 3 0,1 3 1 0,2 2 3 16,0-1 1-16,0-1 2 0,0 4 1 0,2-3 1 0,1 4 1 0,3-4 2 15,-3 4 1-15,4-2 0 0,-1 0 0 0,4-1-2 0,-1 2-1 16,2-2-2-16,-1 2-1 0,4-3 0 0,0 3-1 0,2-5-2 0,2 1 1 15,0 0 1-15,4-1 0 0,-2-3-1 0,3 1-2 0,-1-5-1 16,3 0-3-16,1-1-5 0,-1-2-2 0,2-2-4 0,3-3-2 0,-1-2-1 16,-1-2-3-16,4-1 0 0,-1-1-2 0,-1-4-3 0,0-1-2 15,2 0 3-15,-2-2 1 0,-2-1 2 0,1-2 5 0,-1-1 6 16,-1-2 5-16,-2 0 6 0,0-2 2 0,-2 1 6 0,-1-3 1 0,-2 2 4 16,-2-3 3-16,-1 0 0 0,-1 1 3 0,-2-4 4 0,-2-1 2 15,-2 0 2-15,-2 1-1 0,-1-3 1 0,-4 3-2 0,-1-4-3 0,-2 0-4 16,-4 2-7-16,0-2-3 0,-3 3-5 0,-4-3-3 0,-2 2-2 15,-2 0-9-15,-3 1-11 0,-1 0-11 0,-3 1-10 0,-2 1-16 0,-4 1-17 16,1 0-17-16,-5 3-19 0,-1-1-44 0,0 3-57 0,-2 2-93 16,-1 3-112-16,0-1-61 0,-1 4-35 0,2-2-17 0,1 6-6 15</inkml:trace>
  <inkml:trace contextRef="#ctx0" brushRef="#br0" timeOffset="100085.7088">15188 13333 268 0,'-5'-7'488'0,"1"2"10"0,-1-1-64 16,0 0-99-16,0 2-81 0,-1-3-77 0,1 4-41 0,1-4-25 0,-3 2-12 15,1 2-4-15,-2-2-2 0,3 1-7 0,0-3-5 0,-1 2-7 0,0 1-8 16,-2 0-13-16,2-2-11 0,-1 1-8 0,-1 1-8 0,1-1-6 16,-1 2-6-16,-2-2-6 0,2 3-7 0,-3-1-9 0,2 0-5 15,-3 1-1-15,0 1-2 0,-1 1-1 0,-1 0-1 0,1 0 0 0,-2 1 1 16,0 1 0-16,-2 1 2 0,3 0-1 0,-2-1 0 0,-2 5 2 15,1-3 0-15,1 2 3 0,-1 2 2 0,1-2 1 0,-3 1 0 16,0 3 0-16,3-3 1 0,-2 2 1 0,0 0-1 0,-1 1 1 0,2 0 2 16,1 0-1-16,-3 3 1 0,5-1-1 0,-5 0 2 0,4 0 1 0,-2 2-1 15,3-1 3-15,-2 3 2 0,3-1-1 0,-1-1 2 0,1 3 3 16,1-1 3-16,2 2 1 0,-1-1 2 0,1 1 2 0,1 0 0 16,3 2 2-16,0-1 2 0,-3 0 1 0,4 1 1 0,1 1 1 0,1-1 0 15,2 0 0-15,1-1 1 0,1 2-3 0,2 1-1 0,1-1-1 16,2-1-1-16,3 2-1 0,-1-1 0 0,4-1 1 0,0 2-3 0,2 0 1 15,3-4-3-15,1 3 0 0,1-2-2 0,1 0-1 0,3-1-3 16,0-2-4-16,1 1-6 0,3-3-4 0,-2-1-4 0,3-2-6 0,-2 0-5 16,3-2-6-16,-1-2-6 0,2 0-7 0,0-4-8 0,0-1-6 15,-1 1-4-15,1-6-1 0,0 1 1 0,-2-1 5 0,2-4 4 16,0 0 5-16,-2-2 6 0,1-2 6 0,-1 0 8 0,-3-2 8 0,2-1 10 16,-3-3 9-16,2 1 10 0,-3-2 8 0,-1-1 8 0,-1-1 5 15,0-2 5-15,-3 1 3 0,0-3 4 0,-1 1 2 0,-1-3 0 0,0 0-2 16,-3 0-3-16,1-2 0 0,-3-1-1 0,0 0 1 0,-3 0 1 15,-2-2 4-15,0 2 0 0,-2-2 0 0,-3 3-3 0,-1 0-5 0,-3-1-4 16,0 0-5-16,-4 2-6 0,-2-1-7 0,-4 3-13 0,1-2-17 16,-4 2-19-16,0 2-24 0,-4-1-36 0,-1 1-42 0,-3 2-84 0,0 2-103 15,-4-1-86-15,0 2-77 0,-2 3-40 0,0 0-19 0,-4 1-6 16</inkml:trace>
  <inkml:trace contextRef="#ctx0" brushRef="#br0" timeOffset="101151.4733">20624 13315 509 0,'-1'-6'515'0,"-4"2"3"16,1-3-1-16,0 1-97 0,-3-1-148 0,2 0-83 0,-1 0-53 15,2-1-29-15,-3 0-19 0,1 1-9 0,-1-1-5 0,1 1-5 16,-2 1-9-16,4-1-7 0,-5 0-7 0,2 2-6 0,1-2-9 0,-2 2-7 16,-1 0-9-16,0 0-9 0,1 2-7 0,0-1-3 0,0 1-4 15,-4 1-5-15,2 1-5 0,-2-1-1 0,1 2 0 0,-2 2 0 0,0-1 0 16,1 1 0-16,-6 2 0 0,6 2 1 0,-6 1 2 0,2 1 1 16,-1 3 4-16,1-2 1 0,-1 3 0 0,1 0 1 0,-3 1 0 0,2 2 0 15,1 0 0-15,-3 2 0 0,5 1 1 0,0 0 0 0,-2-1 0 16,2 3 0-16,2 0 0 0,-2 0 2 0,3 0 1 0,1 1 2 0,0 0-1 15,0 2 3-15,4-3 2 0,-1 3 2 0,2-1 0 0,1 2 2 16,1-4 0-16,1 2 2 0,2 2 2 0,0-2 1 0,0-1 1 16,4 1 1-16,-1 0-2 0,3-2-2 0,-2 1-1 0,5 1 0 0,-1-2 0 15,1 0-1-15,0 0-2 0,3 0 1 0,2-2-1 0,-2 2 3 16,4-5 0-16,0 4 2 0,1-2 0 0,-1-3 1 0,5 1-1 0,-1 0 1 16,1-1-1-16,1-2 0 0,2 0-1 0,-1-1-2 0,4-2-1 0,-3-2-4 15,3-2-3-15,1 2-5 0,-1-2-3 0,2-3-4 0,1-2 0 16,-2 0-3-16,2 0-1 0,2-4-2 0,-2-1-1 0,1 0 1 0,1-3 1 15,0-1 1-15,1-1 2 0,0-2 4 0,0-2 4 0,-1 1 2 16,0-4 2-16,-1-1 3 0,3 0 3 0,-4-3 3 0,1 0 1 16,-1-1 4-16,-3-3 3 0,1 1 0 0,-2-1 2 0,0-1 4 15,0-1 6-15,-4 1 4 0,-2-3 4 0,-1-1 5 0,-2 1 8 0,-1-2 7 16,-3 1 5-16,-2 0 5 0,-3-1 4 0,-1-1-1 0,-4 2-1 0,-3 0-2 16,-2 0-2-16,-3 0-7 0,-4 0-9 0,-4 0-16 0,-1 2-18 15,-6-2-29-15,-5 0-32 0,-3 2-61 0,-5-1-77 0,-6 0-123 16,-4 3-143-16,-8-2-77 0,-4 4-43 0,-7 1-24 0,-4-1-16 0,-4 4-3 15</inkml:trace>
  <inkml:trace contextRef="#ctx0" brushRef="#br0" timeOffset="105686.0677">10199 14362 21 0,'-3'3'498'0,"0"-2"2"0,1 3 5 0,1-3 8 0,-1 1-105 16,2-1-158-16,0-1-90 0,0 0-58 0,0 0-31 0,0 0-18 16,0 0-10-16,0 0-7 0,0 2-4 0,2-2-1 0,-1 0-3 15,1 0-1-15,0 0-5 0,-1 0-5 0,2 0-4 0,2 0-7 0,-1 0-1 16,2 0-1-16,1 0 1 0,-2 0 0 0,3-2 2 0,0 1 1 15,1 1 1-15,4-2 2 0,0 1 1 0,0-1-1 0,1 0-6 0,3 0-7 16,0-1-18-16,3 0-22 0,2 0-40 0,3-2-51 0,0 0-107 16,5 0-139-16,0-2-76 0,0 2-42 0,3-3-22 0,-1-3-10 15</inkml:trace>
  <inkml:trace contextRef="#ctx0" brushRef="#br0" timeOffset="107351.0656">14671 15496 481 0,'-3'-4'506'0,"1"-1"6"0,1 2 8 0,-1-1-94 0,2 1-142 16,-1 1-83-16,-1-3-50 0,2 3-30 0,-2 0-16 0,2-1-9 0,-1 2-7 16,-1 0-5-16,2-2-3 0,0 3-5 0,0-3-2 0,0 3-6 15,0 0-5-15,0-1-5 0,0 1-7 0,0 0-5 0,0 0-5 0,0 0-4 16,0 0-2-16,0 0-4 0,0 0 0 0,0 0-3 0,0 0-1 0,0 0 0 15,0 0-1-15,0 0-1 0,0 0-1 0,0 0 0 0,0 0-3 16,0 0-3-16,0 0-3 0,0 0-4 0,0 0-3 0,0 0-3 0,-3 1-4 16,3-1-2-16,-2 3-4 0,2-3-1 0,-1 4-1 0,-2-3-2 15,3 2-3-15,-1 1 1 0,1 1 0 0,0 0 1 0,0-1 2 0,0 4 1 16,0-1 1-16,0 2 2 0,0-1 1 0,0 2 0 0,0 1 1 16,0 0 1-16,0 0-1 0,0 0 1 0,0 1 2 0,0 1-1 0,0 0 1 15,1-1-1-15,-1 1 1 0,0-1 0 0,0-1 0 0,0 3 1 0,0-1 2 16,0-1-1-16,0 0 2 0,0-1-1 0,0 0 1 0,0 1-3 15,0-2-3-15,0 0-5 0,0-1-4 0,0-2-7 0,0 0-5 0,0 2-10 16,0-3-9-16,0 0-11 0,0-1-10 0,0 1-12 0,0-3-13 16,3 1-10-16,-2-1-10 0,-1-1-8 0,0-1-8 0,0 1-5 0,0-2-5 15,0 0-17-15,0 0-22 0,0 0-42 0,0 0-50 0,-1-2-53 16,-2-3-54-16,2 1-45 0,-3 0-36 0,1-4-15 0,0 1-2 0</inkml:trace>
  <inkml:trace contextRef="#ctx0" brushRef="#br0" timeOffset="107651.7358">14592 15330 238 0,'-2'-10'458'0,"2"3"-22"0,0-1-36 0,0 4-69 0,0-2-85 0,0 2-50 15,0-1-35-15,0 1-25 0,0 1-23 0,0 0-14 0,2 1-12 0,0 1-13 16,-2-2-12-16,1 1-11 0,2 1-9 0,-1 1-7 0,1-2-5 16,2 2-7-16,0-2-5 0,1 1-4 0,0 1-4 0,-1 0-2 15,3 0-3-15,-1 0 2 0,0 0 0 0,3 0 0 0,-2 0 0 0,1 3 1 16,-1-1 0-16,0 1-2 0,2 0-3 0,-3 0-1 0,-1 1 1 0,3 1-1 15,-3 1-1-15,1-2 1 0,0 4 1 0,-2-3-1 0,0 3 1 0,-1 1-1 16,0-3 1-16,0 3 0 0,-1-1 0 0,-1 1 1 0,-1 0 0 16,-1 1 1-16,0 1-1 0,0-3 2 0,0 2-2 0,-1 0 1 0,-1-2-1 15,0 1 1-15,1 0-1 0,-3-1 1 0,0 1 1 0,1-1-1 16,0 1 2-16,-2-1 1 0,2-1 1 0,-2 1 0 0,-1-2 2 0,1 1 0 16,1-2 2-16,-3 3-1 0,2-2 0 0,0 1 1 0,0-3-1 0,0 3-5 15,-2-5-8-15,4 3-10 0,-2-2-12 0,2 0-14 0,0-2-16 16,-1 2-20-16,2-3-23 0,2 0-61 0,-3 2-83 0,3-2-88 0,-4 0-93 15,4 0-52-15,0 0-29 0,0 0-14 0,0 0-1 0</inkml:trace>
  <inkml:trace contextRef="#ctx0" brushRef="#br0" timeOffset="108067.6153">14929 15630 412 0,'-4'0'486'0,"3"0"8"0,-1 0-59 0,-2 0-95 0,2 0-81 0,-1 0-78 16,2 0-45-16,1 0-31 0,0 0-14 0,0 0-6 0,0 0-3 16,0 0-1-16,0 0 0 0,0 0-1 0,0 0-2 0,0 0-2 0,0 0-2 15,-2 0-1-15,2 0 1 0,0 0 1 0,-2 0-1 0,2 0 1 16,-1 0-1-16,-1 0-2 0,2 0-1 0,0 0-2 0,0 0-3 0,0 0-2 15,0 0-3-15,0 0-3 0,0 0-7 0,0 0-3 0,0 0-8 0,0 0-5 16,0 0-7-16,0 0-5 0,-2 0-8 0,2 0-5 0,-1 2-5 16,-1-1-6-16,2-1-5 0,-1 1-4 0,1-1-2 0,0 3-2 0,0-2 1 15,0 3-2-15,0-1 0 0,0 1 2 0,0 1 1 0,0 1 0 0,0 0 1 16,0 1 2-16,0 0 1 0,0 3 1 0,0 0 1 0,0-1 0 16,0 0 0-16,0 2 1 0,0 1-2 0,0-2-1 0,1 1 0 0,-1 2-1 15,2-4 1-15,-1 2-1 0,-1-1 2 0,0 1 0 0,2-1 0 16,-2 0 1-16,0-1 2 0,2-2-1 0,-2 0 2 0,0 1 1 0,1-2 1 15,-1 0 2-15,0-2 0 0,0 1 0 0,0-2-4 0,0 0-5 16,0-2-9-16,0-1-11 0,0 0-17 0,0 0-19 0,0 0-38 0,2-1-47 16,0-2-125-16,-2 0-161 0,0 0-86 0,-2-3-48 0,0-2-24 0,1 0-12 15,-3 0-4-15</inkml:trace>
  <inkml:trace contextRef="#ctx0" brushRef="#br0" timeOffset="111401.2819">16264 15478 310 0,'0'-3'523'15,"0"-2"6"-15,0 3 6 0,-1-1-67 0,1 1-103 0,0 1-94 0,-2-3-88 16,2 4-49-16,0 0-31 0,0 0-18 0,0 0-7 0,0 0-7 16,0 0-5-16,0 0-5 0,0 0-6 0,0 0-7 0,0 0-6 0,0 0-7 15,0 0-7-15,0 0-6 0,0 0-4 0,-2 0-4 0,2 0-4 0,-1 3-3 16,-2-2-2-16,3 0-1 0,-1 1-1 0,-1 1-1 0,0 2 1 15,2-3-1-15,0 3 4 0,0 1 0 0,0 0 3 0,0 3 1 0,0 0 3 16,0 0 0-16,2 1 2 0,0-1 0 0,-1 3 0 0,-1 0 0 16,3 2 0-16,-2 1-2 0,-1-2-1 0,2 3-1 0,-2-3-4 0,2 2 0 15,-1 0-1-15,-1 1-2 0,2 0 1 0,0-3-2 0,-2 2 1 16,1 0-1-16,-1-2-1 0,0 1-1 0,0-1-2 0,0-1-2 0,0 0-3 16,-1-1-4-16,1 0-6 0,-2-2-7 0,0 1-10 0,2-3-10 0,-1 1-11 15,-1-4-10-15,2 2-12 0,-2-3-15 0,2 0-16 0,-4-1-25 0,3-2-28 16,1 0-47-16,-4-3-55 0,3 0-61 0,-1-2-64 0,1-1-56 15,-3-1-52-15,3 0-21 0,-1-5-6 0</inkml:trace>
  <inkml:trace contextRef="#ctx0" brushRef="#br0" timeOffset="111684.3841">16247 15361 176 0,'2'-10'455'0,"-1"1"-1"0,3-2-54 15,0 3-85-15,-1-2-68 0,0 2-59 0,1-1-38 0,0 1-28 0,0 0-16 16,0 1-13-16,1-1-7 0,1-1-9 0,1 3-5 0,-1 1-4 15,0-2-5-15,4 2-6 0,-4 0-5 0,0 0-6 0,4-2-5 0,-1 4-8 16,-1-1-4-16,-1 2-7 0,-1 0-3 0,3 1-3 0,-1 1-4 0,-1 0-3 16,-1 0-1-16,2 1-3 0,-4 1-1 0,1 0 0 0,0 2-2 15,2 2-1-15,-3 0 0 0,1-1-1 0,-2 3 0 0,0 2-1 16,-1-2 2-16,-1 3 0 0,1-1 0 0,0 1 0 0,-2 1 2 0,-2 0-1 16,0-1 1-16,-1 0 3 0,1 0 0 0,-2 1-1 0,-1 0 1 0,-1-1-1 15,1 0 2-15,-1 0 1 0,-1-2 0 0,0 0 1 0,0 0 1 0,-1 0 1 16,0-2 2-16,-1 2-2 0,1-2-2 0,0-2-2 0,2 2-10 15,-4-3-8-15,2-1-12 0,2 1-18 0,0-1-20 0,-4 0-23 0,4 0-31 16,-2-1-34-16,1 1-54 0,0-2-60 0,2 1-79 0,2 1-89 0,-2-2-49 16,4 1-28-16,-3-1-7 0</inkml:trace>
  <inkml:trace contextRef="#ctx0" brushRef="#br0" timeOffset="112211.1879">16456 15636 281 0,'0'1'559'0,"0"2"7"0,0-3 5 0,0 0 5 0,0 0-101 16,0 0-152-16,0 0-97 0,0 0-70 0,1 2-39 0,-1-2-23 0,0 1-15 16,0-1-10-16,2 0-6 0,0 0-8 0,-2 0-6 0,1 0-9 0,2 0-4 15,-1 0-4-15,1-1-4 0,-2-1-2 0,4 2-3 0,-2-2-2 16,1 1-2-16,-3 0-3 0,4-1-2 0,-2 1-1 0,2-2-3 0,-1 1-1 15,1 1-3-15,-2-1-1 0,2 2-2 0,0 0-2 0,1-2 1 16,0 2-4-16,-1 0 0 0,-2 0 0 0,2 0-3 0,0 0 0 0,0 2-1 16,-2-2-1-16,3 2 0 0,-1 1-2 0,-2 0-2 0,2 0 1 15,-2 1-1-15,0 1-1 0,-1 1 0 0,0-1 1 0,-1 2 0 0,-1 0 0 16,0 2 1-16,-1-1 1 0,-1 3-2 0,0-2 0 0,-1 1 1 0,-2 0 1 16,2 1-1-16,-2 0 0 0,-4 2 0 0,4-2 0 0,-3 0-1 15,2 0 1-15,-1-1 0 0,-2 1 0 0,1-1 0 0,2 0 0 0,-1-1 2 16,-2-2 1-16,4 0 3 0,-1 1 0 0,1-2 2 0,0 0 2 15,-1-2 2-15,3 1 2 0,2-2 1 0,-1 0 3 0,0-2 2 0,1 0 3 16,-1 1 0-16,2-2 1 0,0 0-1 0,0 0 1 0,0 0 0 0,0 0 0 16,2 0-2-16,-1 0-1 0,3 0 0 0,-3 0-4 0,1 0-1 15,-1 0-4-15,1-2-3 0,2 1-2 0,-1 1-3 0,1 0 1 0,-1-1-2 16,0 1 1-16,0 0-1 0,1 0 2 0,0-3 0 0,2 3 2 16,-1 0 1-16,2 0 2 0,-1-3 1 0,2 3 2 0,1 0 2 0,-1-2 1 15,0 1 2-15,3 1 1 0,0-4 0 0,-1 3-1 0,1 0 0 0,-2-1-1 16,3 1 0-16,-2-2-1 0,0 1 1 0,0 1-1 0,0-1 0 15,-2-1 1-15,0 1-1 0,-1 1 1 0,0-2-2 0,0 3 1 0,-1-1-2 16,-1 1 2-16,0-1-2 0,-1-1 1 0,-1 2-3 0,1-2-4 16,-3 1-7-16,2 1-10 0,-3 0-15 0,0 0-17 0,0 0-24 0,0 0-27 15,0 0-37-15,0 0-41 0,0 0-96 0,0 0-125 0,0 0-85 0,0 0-66 16,0 0-32-16,0 0-16 0,0 0-3 0</inkml:trace>
  <inkml:trace contextRef="#ctx0" brushRef="#br0" timeOffset="114467.0234">17616 15523 12 0,'0'-7'542'0,"0"2"11"0,-2-1 8 0,2 0 7 0,0 0-89 0,0 0-137 15,0-1-86-15,0 2-64 0,0 0-36 0,0-2-22 0,0 2-16 0,0-2-8 16,2 2-10-16,-2 0-8 0,2 2-10 0,-1 0-9 0,-1-2-9 16,0 2-9-16,0 0-6 0,0 2-9 0,0-2-6 0,0 3-8 15,0 0-8-15,0 0-8 0,0 0-7 0,0 0-5 0,0 0-3 0,0 0-3 16,0 3-2-16,-1-2-2 0,1 2 1 0,-2 2 0 0,2-1 0 0,0 1 0 16,0 2 1-16,0 0 2 0,0 4 3 0,-2 0 3 0,2-1 2 15,0 4 1-15,-1-2 2 0,-1 4 0 0,2-2 1 0,-1 1-1 0,-1 1-1 16,2 1 1-16,-2 0-2 0,2 0-1 0,-1-2-1 0,-1 1-2 15,2 1-2-15,-1 0-3 0,1-2-4 0,-2 0-5 0,0 0-5 0,2-1-6 16,-1 0-7-16,1-2-6 0,0 0-9 0,0-1-7 0,0-3-11 0,0 2-10 16,0-3-12-16,1 1-13 0,-1-2-13 0,2-2-11 0,0 0-15 15,-2-1-14-15,1-1-17 0,2-2-17 0,-3 0-29 0,2 0-33 0,0-5-30 16,-1 1-27-16,2 0-43 0,-1-2-52 0,0-2-35 0,-1-2-28 16</inkml:trace>
  <inkml:trace contextRef="#ctx0" brushRef="#br0" timeOffset="114734.1874">17636 15543 61 0,'0'-10'482'0,"-1"-2"-11"16,-1 2-20-16,2 0-60 0,-1 1-83 0,1 0-66 0,-4-1-60 0,4 0-36 16,0 1-24-16,0 0-14 0,0-1-8 0,4 1-4 0,-4-2-6 15,1 2-6-15,1 1-5 0,-1-3-5 0,3 3-5 0,0-2-5 0,0 1-7 16,2 0-4-16,-2 0-6 0,1 1-6 0,0-1-6 0,3 0-7 0,0 1-7 16,-2 1-5-16,0 1-5 0,3-1-4 0,-3 1-4 0,3 1-3 15,-2 1-2-15,1-1-2 0,-4 2-3 0,4 0 0 0,-2 2-1 0,-1-1 0 16,2 2-1-16,-3 2 0 0,2 0 0 0,-1 2 0 0,-2 2 1 15,2 0 2-15,-2 0 0 0,1 0 2 0,-3 4 1 0,2 1 2 0,-3-3 0 16,2 3 2-16,-2 0 3 0,-2 2 0 0,1-2 2 0,-2 3-1 0,-1 1 2 16,1-2 0-16,-2 0 0 0,0 1-2 0,-2-1-4 0,1 1-4 15,-2-1-4-15,1-2-10 0,-2 1-13 0,3-2-17 0,-1 1-20 0,2-1-28 16,-3-2-37-16,2 0-60 0,3 0-74 0,-2 0-92 0,2-2-101 16,1 0-51-16,1 0-27 0,-1-3-10 0,2 0-3 0</inkml:trace>
  <inkml:trace contextRef="#ctx0" brushRef="#br0" timeOffset="115184.9478">17831 15599 301 0,'0'-1'585'16,"2"-2"6"-16,0 2 5 0,-2-2-27 0,2 3-42 0,0-3-109 15,-1 0-142-15,1 0-86 0,-1 0-58 0,3 0-35 0,-1 0-21 0,2 0-15 16,0 0-12-16,-2 1-11 0,3-1-10 0,-2 0-6 0,3 0-9 15,-1 0-4-15,-1 0-5 0,4 1-3 0,-4-1-2 0,0 1-2 0,0 0 0 16,0-1-1-16,-2 3-2 0,3-1-1 0,-5 1 0 0,2 0 0 16,-1 0-1-16,1 0-1 0,-3 0-1 0,0 0-1 0,0 0 1 0,0 0 0 15,0 0 0-15,0 1 1 0,-1 1 0 0,-1-1 1 0,2 3 3 0,-2-1-1 16,1-1 3-16,-1 3-1 0,1-2 2 0,-4 1 1 0,4-1 2 16,-1 2 1-16,1 1 0 0,-3-2 1 0,3 1 0 0,-1 1 0 0,1-2 1 15,-3 0-1-15,4 1 1 0,-1-1-1 0,-1 0-1 0,2-1 0 16,0 2 1-16,0-2-1 0,0-1-1 0,2 0 0 0,-1 1-1 0,-1-1 0 15,2-1-1-15,0 0 0 0,-1 2 0 0,2-2 0 0,-1 1 0 0,1 1-1 16,0-3 1-16,2 2 0 0,-4-1 0 0,4 1 1 0,-2 1-1 16,4-2 2-16,-2 1 1 0,-1 0-1 0,4 0 1 0,-2 0-1 0,1 1 0 15,-1 0 0-15,3 0-1 0,-1-1-1 0,-1 3 0 0,-1-2-2 16,0 1 1-16,1 0-1 0,-1 0-2 0,-3 0 1 0,2 1-2 0,-2-3 1 16,-1 3 0-16,0-3 1 0,-1 2 1 0,-1 1 2 0,-1-2 1 0,-3 2 2 15,1-2 1-15,-2 3 0 0,-3-3-1 0,2 3 1 0,-5-4-1 16,1 3-4-16,-1-2-5 0,-3 1-8 0,1 0-10 0,-1 0-16 0,-2 0-19 15,-1-1-26-15,3-1-30 0,-4 0-45 0,6-1-54 0,-4-1-101 16,3 0-127-16,-1-1-74 0,3 1-46 0,-3-2-22 0,4 0-8 0,2-3 1 16</inkml:trace>
  <inkml:trace contextRef="#ctx0" brushRef="#br0" timeOffset="118451.8239">18958 15387 30 0,'-6'-4'485'0,"3"1"9"0,-2 1 10 16,1-1-71-16,0 1-110 0,0-1-78 0,1 2-61 0,2-2-34 16,-2 3-22-16,1 0-10 0,2-3-3 0,-1 3-3 0,1 0-4 0,0 0-6 15,0 0-6-15,0 0-9 0,1 0-8 0,-1-2-9 0,0 2-8 0,2-1-7 16,-2 1-6-16,0 0-6 0,0 0-5 0,0 0-6 0,0 0-6 0,0 0-5 15,0 0-4-15,0 0-2 0,3 0-2 0,-3 0-2 0,1 0 1 16,-1 1-3-16,0-1-4 0,2 2-1 0,-1-2-3 0,-1 0-2 0,2 3-2 16,0-3 0-16,-2 4 0 0,1-1 0 0,-1 2 1 0,3-3 0 0,-1 5 0 15,0-3 0-15,-1 5 2 0,3-3 2 0,-3 3 0 0,1 0 2 16,-1 2 2-16,4-1 0 0,-4 0-1 0,-1 3 0 0,2-1-1 0,-1 0 1 16,1 1-2-16,0 1-1 0,-2 0-1 0,0-2-1 0,0 2-1 15,0 0-1-15,0-1-1 0,0 0-2 0,0 0 0 0,-2 0-3 0,0-2-2 16,1 1-4-16,-1-2-4 0,2 1-3 0,0-2-5 0,-1 0-5 15,1-1-3-15,0-3-5 0,0 2-3 0,0-3-2 0,0 0-2 0,0-1-4 16,0-1-3-16,0-1-5 0,0-1-8 0,0 0-4 0,0 0-7 16,0-1-3-16,0-2-2 0,0-2-1 0,0 1 1 0,0-1 0 0,0 0-3 15,-3-5-4-15,1 2-4 0,2 1-5 0,-1-3-3 0,-1-1-6 0,1 1-6 16,-1-2-6-16,0 0-8 0,-1-2-2 0,1 1-2 0,1-2 9 0,-1 0 9 16,1-1 16-16,1 1 20 0,-2-2 19 0,0 2 20 0,2-2 20 15,-1 2 21-15,-1 0 22 0,2-1 22 0,0 1 24 0,0 1 25 0,0 3 16 16,0-1 16-16,2 0 4 0,-1 2 3 0,-1 0-4 0,4 1-10 0,-3 1-9 15,1 2-11-15,1 1-10 0,0-2-9 0,1 3-8 0,0-3-5 16,1 3-6-16,1 1-4 0,-1-1-8 0,1 1-5 0,-1-2-8 0,4 2-9 16,-2 0-6-16,1 0-2 0,1 2-3 0,0-2-3 0,0 3-1 15,-1-2-3-15,0 2-2 0,1 0-2 0,-1 2-1 0,0-1-2 0,1 1-1 16,-1 1-1-16,0 1-1 0,-2 1 1 0,2 1 0 0,-2 0 0 0,-1-1 0 16,0 3 0-16,-2 2 1 0,1-3 1 0,-1 0 2 0,1 2 2 15,-2 0 3-15,-2 2 4 0,0-4 4 0,-2 3 4 0,-2-2 3 0,1 1 3 16,-1-1 3-16,1 1 4 0,-2 0 3 0,-1-2 0 0,-2 1 0 15,2-1-1-15,-4 0-4 0,2 1-1 0,-1-1-6 0,-1 0-7 0,-1-1-8 16,-1-2-14-16,1 1-11 0,-1 1-14 0,2-3-18 0,-3 1-19 0,0 1-24 16,4-2-24-16,1-3-38 0,-5 3-46 0,5-3-69 15,2 0-82-15,-1 0-74 0,3 0-69 0,-1 0-32 0,5 0-14 0,0 0 0 16</inkml:trace>
  <inkml:trace contextRef="#ctx0" brushRef="#br0" timeOffset="119252.2702">19185 15612 479 0,'0'-1'520'0,"0"-2"7"0,0 3-36 0,0-3-60 0,0 2-95 15,0 0-109-15,2-1-59 0,-2 2-34 0,0-2-17 0,0 1-8 16,0 1-6-16,0 0-1 0,0 0-7 0,0 0-5 0,0-3-7 0,0 3-7 15,0 0-6-15,-2-1-5 0,2 1-4 0,0 0-4 0,0-3-4 16,-3 3-6-16,3 0-5 0,0 0-6 0,-3 0-6 0,1 0-5 0,1 0-5 16,-1 0-5-16,1 3-3 0,-4-2-3 0,4-1-3 0,-1 1-3 15,1 1-2-15,-3 1-3 0,1 0-3 0,0 1 0 0,0 0-1 0,-1 0-1 16,0 3 2-16,-2-3-2 0,3 3 1 0,-2-1 2 0,1 2-1 16,1 0 1-16,2-1-1 0,-3 1 2 0,3 0 1 0,-1 1-2 0,1 1 1 15,1-3 0-15,0 1-2 0,0 0 1 0,0 0 0 0,0 1 1 0,1-2 0 16,1 1-1-16,-1-3 2 0,3 3 1 0,-3-1 2 0,2-3 0 0,1 1 0 15,1-3 3-15,-2 2 1 0,3 0 3 0,-2-3 2 0,1 1 3 16,0-1 1-16,0-1 2 0,1-1 2 0,0-1 2 0,2-1 2 16,0 0 0-16,-1-1 1 0,0-1 0 0,1 0 1 0,-1-2 1 0,-1-1-2 15,3 1 2-15,-2 0 1 0,-1-2 2 0,1 0 3 0,-3-2 4 0,2 3 2 16,-2-1 4-16,-1-2 2 0,2 2 4 0,-4 0 4 0,1 0 3 0,-1 0 3 16,-1 1 4-16,0 1 2 0,-1-1 1 0,-1 3-1 0,2-3-1 15,-1 1-4-15,-3 3-4 0,1-2-3 0,2 3-5 0,-1-1-3 0,0 1-6 16,-2 0-6-16,2 0-5 0,1 1-7 0,-1 1-6 0,2-1-10 15,-1 1-9-15,1 1-10 0,-2-2-11 0,2 2-14 0,0 0-12 0,0 0-11 16,0 0-11-16,0 0-10 0,0 0-8 0,-2 0-7 0,1 2-5 16,-1-2-5-16,1 1-6 0,-1 1-2 0,0-1-2 0,-1 1 0 0,1 1 3 15,1-2 5-15,-1 1 5 0,1 1 6 0,-4 1 6 0,2-1 6 16,2-2 7-16,1 1 6 0,-2 1 4 0,0-2 5 0,2 2 7 0,-1-3 7 16,-1 3 7-16,2-2 6 0,0-1 8 0,0 0 6 0,0 0 5 0,0 1 7 15,0-1 3-15,0 0 3 0,0 0 1 0,0 0 2 0,0 0 3 16,0 0 1-16,0 0 2 0,0 0 3 0,0 0 0 0,0 0 4 0,0 0 2 15,0 0 1-15,0 0 4 0,0 0 1 0,0 0 1 0,0 0 1 16,0 0 1-16,0 0 0 0,0 0 2 0,0 0 1 0,0 0 0 0,0 0 2 16,0 0 0-16,0 0 0 0,0 0 0 0,0 2-2 0,0-2 2 15,2 1-1-15,-2-1 1 0,0 0 0 0,0 0-1 0,1 0 1 0,-1 0-2 16,0 0 1-16,0 2-3 0,0-2-1 0,0 0-2 0,2 2 0 16,0-2 0-16,-2 0 1 0,0 3 1 0,1-3 1 0,-1 2 1 0,2 0 0 0,-1-1 1 15,2 3 2-15,-1-2 1 0,-2 1 2 0,1 0 1 0,-1 2 1 16,2-1 3-16,-2 1-2 0,1 1 0 0,-1 0 0 0,0 1-3 15,0-1-3-15,0 2 0 0,0 0-1 0,0 0-3 0,0 1-1 0,0 0-1 16,0 1-2-16,0 0-3 0,0 0-3 0,0 1-1 0,0 0-2 16,0-1-2-16,-1 0-3 0,1 1 0 0,0-2-1 0,-2 1 0 0,2 0 0 15,0-2 2-15,0 1-2 0,0-1 1 0,0-1-1 0,0 1 0 0,0-2-1 16,0 0-1-16,0-3-7 0,0 3-7 0,0-4-14 0,0 1-12 0,2 1-21 16,-1-3-21-16,-1 1-25 0,0-2-27 0,2 0-44 0,0 0-55 15,1-2-85-15,0 1-100 0,0-1-78 0,1-1-65 0,-3 0-27 0,2-1-9 16,2-1 3-16</inkml:trace>
  <inkml:trace contextRef="#ctx0" brushRef="#br0" timeOffset="119884.6116">19102 15652 255 0,'0'-1'363'16,"0"-2"-39"-16,0 1-42 0,0 1-41 0,0-1-35 0,0-1-25 0,0 1-17 15,0 1-16-15,0-2-11 0,0 3-8 0,0-1-8 0,0 1-4 16,0 0-4-16,0 0-4 0,0 0-4 0,0 0-2 0,0 0-4 0,0 0-2 16,0 0-4-16,0 0-3 0,0 0-5 0,0 0-4 0,0 0-6 0,0 0-7 15,0 0-6-15,0 0-7 0,0 0-7 0,0 0-8 0,0 0-7 16,0 0-7-16,0 0-6 0,0 0-6 0,-2 0-5 0,2 1-3 0,-1-1-4 16,1 3-2-16,-2-2-2 0,0 3-1 0,-1-1-2 0,2 0 0 15,-1 1-1-15,0 0 0 0,-1 3 1 0,2-1 0 0,-4 1 1 0,2 0 0 16,1-2 2-16,-1 5 0 0,2-3 0 0,-3 0-2 0,3 1 1 15,-1-2-1-15,1 1 1 0,-3 1 0 0,3-3-1 0,-1 2 1 0,2-2 0 16,-2 0-1-16,2 2 2 0,0-2 0 0,0-3-1 0,0 3 2 16,0-3 0-16,0 1 1 0,0 0 1 0,2 0 3 0,-2-1 0 0,3 1 3 15,-1-2 1-15,0 1 3 0,1-2 3 0,2 1-1 0,-1-1 2 0,1 0-3 16,4 0-3-16,-1-1-7 0,0 1-7 0,3-2-12 0,0 1-14 0,1-2-15 16,2 1-18-16,-1-1-22 0,0 0-28 0,0-1-32 0,1 1-38 15,-1-2-53-15,3 3-65 0,-3-3-81 0,-1 0-94 0,2 3-44 0,-2-3-20 16,0 2-4-16</inkml:trace>
  <inkml:trace contextRef="#ctx0" brushRef="#br0" timeOffset="120216.9063">19219 15615 437 0,'-2'-2'452'0,"2"1"-23"0,-1-3-57 15,1 4-73-15,0 0-56 0,0 0-47 0,0 0-26 0,0 0-18 16,0 0-11-16,0 0-6 0,0 0-4 0,0 0-2 0,0 0-3 0,0 0-4 16,0 0-4-16,0 0-4 0,0 0-7 0,0 0-7 0,0 0-5 0,0 0-7 15,0 0-5-15,0 0-7 0,0 0-5 0,0 0-5 0,0 0-4 16,0 0-4-16,0 0-7 0,0 0-3 0,0 0-7 0,0 0-5 16,0 0-5-16,0 0-7 0,0 0-3 0,0 0-5 0,0 0-3 0,0 0-3 0,0 0 0 15,0 0 2-15,0 4 3 0,0-3 1 0,0 2 2 16,0 1 2-16,0 1 1 0,0 0 4 0,0-1 1 0,0 4 3 0,0-1 1 15,0 2 0-15,0 2 1 0,0-1 1 0,0 1-2 0,0 1-4 0,0-1-3 16,0 3-6-16,0 0-5 0,-2 1-6 0,0-1-11 0,2 0-13 0,-1 3-18 16,-1-2-20-16,2 2-29 0,-2 0-29 0,2-2-46 0,-1 1-53 15,-1 1-111-15,2-2-138 0,-1 2-88 0,-4-2-62 0,2 0-29 0,2-2-15 16,-3 0-1-16,1-1 3 0</inkml:trace>
  <inkml:trace contextRef="#ctx0" brushRef="#br0" timeOffset="213415.9483">23022 2970 159 0,'-2'-15'528'0,"1"-1"4"16,-1 2 6-16,1 2-74 0,-3 1-110 0,3 1-93 0,-3-1-82 15,1 1-41-15,-2 3-20 0,2 2-10 0,1-1-6 0,-2-1-3 0,3 5-4 16,-3-3-5-16,3 4-6 0,-1-2-6 0,1 0-7 0,-1 1-8 16,0 2-9-16,2 0-8 0,0 0-8 0,0 0-9 0,0 0-9 0,0 0-10 15,0 0-9-15,0 0-8 0,0 0-5 0,0 0-3 0,0 3-1 0,-1 2 1 16,-1-1 1-16,1 4 3 0,-1 1 0 0,-1 1 0 0,0 2 1 15,-2 4 1-15,0 1 1 0,1 3 2 0,-3 2 0 0,2 2 4 0,-2 5 5 16,0 0 2-16,-1 5 0 0,0 2 1 0,-1 3-2 0,1 2 0 0,-1 5-1 16,0 2 2-16,-3 4-1 0,4 2 2 0,-2 3-1 0,1 3 1 15,1 2 1-15,0 2-6 0,-1 1-7 0,1 3-2 0,2 2 1 0,-1 2 0 16,-2 0 3-16,3 3 4 0,-1 1 4 0,2 4 0 0,-1 1 3 16,-1 4 1-16,2 1 0 0,-2 6 0 0,-1 3-2 0,3 3 6 0,-2 2 8 15,0-1 5-15,3 2 1 0,-3 3-2 0,1-3-1 0,-2 2-3 16,0 1-3-16,2-1-1 0,-1 2-3 0,-2 2 5 0,3-2 8 0,-2 2 10 15,0 1 11-15,-1 4 4 0,1 2 1 0,-2 0-3 0,-1 2 0 16,1 0-3-16,-1-2 0 0,1 2 4 0,-3 0 8 0,0-1 7 0,2 0 7 16,-2 0 1-16,-1-1-1 0,3-1-3 0,-1 0-4 0,-3 1-4 15,2-5-6-15,-1 3-4 0,1-3-5 0,1-1 2 0,-1 0 6 0,4-6-1 16,-4-3-6-16,4 0-5 0,-2-2-6 0,1-3-5 0,2-3-5 16,0-3-6-16,1-3-5 0,0-2-4 0,2 1-2 0,2-6-4 0,-2-3-6 15,2 0-16-15,2-3-21 0,1-6-19 0,0-2-14 0,0-4-19 0,1-3-20 16,2-6-24-16,2-1-24 0,0-4-34 0,1-4-35 0,1-3-83 15,4-5-108-15,-2-3-98 0,4-6-95 0,-1-4-41 0,1-7-16 16,3-2-4-16,-2-9 0 0</inkml:trace>
  <inkml:trace contextRef="#ctx0" brushRef="#br0" timeOffset="214533.719">25018 4025 436 0,'-1'-2'639'0,"1"0"8"15,-2 2 9-15,0-1-21 0,2 1-33 0,-1-2-122 0,1 1-168 0,-2 1-93 16,1 0-60-16,1 0-35 0,0 0-26 0,0 0-19 0,0 0-17 15,0 0-15-15,-2 0-16 0,0 1-13 0,2 1-12 0,-1-1-11 0,1 1-7 16,-2 0-6-16,0 3-3 0,1 0-3 0,-2 1-1 0,3 1 1 16,-1 2 1-16,1 2 2 0,-2 0 2 0,0 3 2 0,2 0 2 0,-3 2 3 15,2 1 2-15,-1 2 1 0,0 0 0 0,-1 1 2 0,0 0 3 16,0 0 2-16,-1 4 1 0,-1-2-2 0,1 2-5 0,0-2-6 0,-1 1-6 16,-2 0-7-16,2 1-7 0,0-2-6 0,0-1-9 0,0-1-9 15,2-1-12-15,-2-1-16 0,0-2-19 0,-1-1-17 0,5-3-17 0,-3 0-12 16,3-2-9-16,1-3-12 0,-2-1-14 0,2-3-33 0,2-2-37 15,-2-1-39-15,1-3-37 0,1-1-63 0,1-4-75 0,1-2-35 16,1-1-16-16,-2-4-1 0</inkml:trace>
  <inkml:trace contextRef="#ctx0" brushRef="#br0" timeOffset="214713.1812">25004 4088 255 0,'0'-14'556'0,"0"2"10"0,0 0 10 0,0 1-72 0,0 2-113 0,0-1-79 0,0 0-66 15,0 3-40-15,0 0-29 0,0 1-23 0,0-2-17 0,1 2-17 16,-1 0-16-16,4 2-16 0,-3-1-16 0,2 1-15 0,1 0-12 0,-1 1-12 15,2-2-12-15,0 2-9 0,2-1-7 0,3 0-7 0,-2 0-4 16,1-1-4-16,2 1-5 0,0 1-7 0,3 0-11 0,-1 0-12 0,1 1-13 16,1 1-19-16,-2-1-19 0,0 1-21 0,1 1-22 0,-2 1-20 15,-3 1-15-15,2 1-26 0,-3 1-33 0,0 1-51 0,-3 2-60 0,0 0-72 16,-3 3-78-16,-2 0-35 0,-2 2-13 0,-2 0 4 0</inkml:trace>
  <inkml:trace contextRef="#ctx0" brushRef="#br0" timeOffset="214882.4267">24988 4248 124 0,'-6'7'551'0,"1"-4"13"0,2 2-15 0,-1-2-29 16,0-1-86-16,3 2-112 0,1-3-70 0,0 1-46 0,0-2-27 16,0 0-16-16,0 0-13 0,1 0-14 0,2 0-14 0,-2 0-15 0,3 0-15 15,-1-2-13-15,2 2-11 0,-2-1-11 0,2-1-9 0,0 2-8 16,4-3-10-16,-1 2-10 0,1-1-13 0,2 0-15 0,0-2-14 0,2 1-15 16,1 1-17-16,1-3-18 0,0 2-23 0,1-4-25 0,5 3-29 15,-3-1-30-15,0 1-53 0,6-3-68 0,-2 2-93 0,-1-1-110 0,1 0-59 16,1 0-31-16,-1 0-8 0,1 2 2 0</inkml:trace>
  <inkml:trace contextRef="#ctx0" brushRef="#br0" timeOffset="215199.8232">25796 4050 232 0,'-2'-5'600'0,"-1"2"10"0,0-1 10 0,-2 1 7 16,1-2-84-16,0 3-132 0,-1-3-96 0,2 2-79 0,-2 0-49 0,2-1-30 15,-3 1-19-15,5 1-14 0,-3 0-14 0,1-1-15 0,0 1-14 16,0 1-14-16,0 0-12 0,-1 1-12 0,0-3-11 0,-1 3-12 0,0 0-8 16,1 0-8-16,-3 3-9 0,2-2-5 0,-4 0-6 0,1 2-4 15,2 2-3-15,-4-1-1 0,-2 0-1 0,2 2 0 0,-1 1 0 0,-1 1 3 16,0-1 2-16,-2 4 1 0,3-1-1 0,-3 2 2 0,1 1 2 16,4 1-1-16,-4-2 1 0,2 5 1 0,1-1 1 0,0 1-1 0,2-1 2 15,1 1-1-15,1 1 2 0,-2 2 3 0,5-3 0 0,1 1 0 0,1 0-5 16,1 0-7-16,1-2-10 0,4 1-7 0,3-2-10 0,0-1-11 0,1 1-10 15,4-5-10-15,0 1-12 0,5-2-13 0,-2-2-14 0,6-2-17 16,0-4-15-16,3-1-15 0,1-1-13 0,1-4-11 0,3-1-10 16,0-3-11-16,0-1-20 0,2-2-22 0,-2 0-22 0,2-3-21 0,-2-2-14 15,-4 3-13-15,3-5-21 0,-2 3-26 0,-2-4-22 0</inkml:trace>
  <inkml:trace contextRef="#ctx0" brushRef="#br0" timeOffset="215483.1223">26246 3945 388 0,'2'-10'468'0,"-2"3"-25"0,0 0-38 0,-2 2-44 0,0 1-39 15,-2-2-39-15,3 3-35 0,-1 0-38 0,0 0-25 0,1 1-20 0,-2 0-15 16,3 1-15-16,-2 1-15 0,2 0-15 0,0 0-16 0,0 0-16 0,-2 0-15 16,1 1-12-16,1 1-9 0,-2 0-7 0,0 1-6 0,-1 0-3 15,2 1-3-15,-1 1-3 0,0 1 2 0,1 1 2 0,-3 1 3 0,0 1 4 16,1-1 4-16,-2 3 5 0,4 1 3 0,-3 0 3 0,1 2-1 16,0 0 0-16,0 3-3 0,-1-2-1 0,0 2-4 0,1 2-2 0,-2 0-5 15,4-2-3-15,-3 3-4 0,1-1-5 0,-2 3-3 0,4-3-3 16,-4 2-1-16,2-4-2 0,0 3 2 0,0 0 2 0,1-2 2 0,1 2 3 15,-3-3 2-15,3 1 2 0,1-1 0 0,-2-3-1 0,1 2-4 16,1-4-6-16,0-1-10 0,0 0-8 0,0-2-13 0,0-1-11 0,0-1-11 16,1-2-13-16,1-2-16 0,-2-1-21 0,1-2-21 0,3 0-22 15,-3-2-18-15,2-1-19 0,1-4-14 0,0-1-13 0,1-1-16 0,0-2-21 16,-1-2-32-16,1-2-40 0,0-4-28 0,0 2-21 0,1-4-1 16,0 0 11-16,1 0 23 0,-1-2 26 0,-1 0 49 0,1-1 56 0,-1 1 52 15</inkml:trace>
  <inkml:trace contextRef="#ctx0" brushRef="#br0" timeOffset="215652.6003">26235 4100 150 0,'4'-19'204'16,"-3"1"46"-16,1 2 28 0,0 1 19 0,0 0 10 0,0 1 5 15,-2 2-17-15,1 0-27 0,-1 1-24 0,3 3-22 0,-3-2-27 0,4 2-25 16,-3 0-17-16,1 2-12 0,0-1-12 0,1 1-11 0,-2 0-11 16,3 1-10-16,-3 1-11 0,3-1-12 0,0 2-11 0,1-1-9 0,-2 1-10 15,3-2-8-15,-1 3-7 0,2-3-7 0,-2 2-5 0,3 0-4 0,-1-1-4 16,-1 1-5-16,5 1-3 0,-3-1-2 0,2-1-2 0,-1 3-4 16,0-3-3-16,1 4-6 0,1 0-7 0,-3-3-8 0,0 3-9 0,2 0-12 15,-1 3-16-15,-3-3-18 0,1 0-14 0,-3 4-13 0,2 1-17 16,-3-1-22-16,1 3-32 0,-4-2-36 0,0 4-57 0,0-1-66 0,-4 1-72 15,-1 0-76-15,0 3-32 0,-3-2-10 0,0 4 5 0</inkml:trace>
  <inkml:trace contextRef="#ctx0" brushRef="#br0" timeOffset="215832.4947">26196 4178 379 0,'-4'4'524'0,"0"0"7"0,0-1-52 16,3 0-81-16,1 0-76 0,0 0-73 0,0-1-44 0,0 1-30 0,1-3-14 15,1 1-8-15,0 1-6 0,1-2-5 0,0 0-6 0,0 0-5 16,4 0-5-16,-2 0-6 0,0 0-5 0,3 0-7 0,1-2-9 0,-1 1-9 15,2-1-11-15,0 1-14 0,1-2-18 0,2-1-21 0,1 0-20 0,2 1-23 16,-2-1-27-16,5 0-27 0,-3-1-34 0,3-1-35 0,-1-1-44 16,2 1-45-16,0 1-87 0,0-4-106 0,0 1-87 0,0 1-75 0,0-2-31 15,0 0-9-15,0 0 2 0</inkml:trace>
  <inkml:trace contextRef="#ctx0" brushRef="#br0" timeOffset="216549.3472">26798 3859 487 0,'-5'-1'585'0,"2"-1"6"0,-3 2 6 16,3-1-61-16,-2-1-90 0,2 2-104 0,1-2-112 0,0 1-65 16,1 1-45-16,-1 0-27 0,2 0-17 0,0 0-15 0,0 0-13 0,0 0-11 15,0 0-10-15,0 0-7 0,0 0-5 0,0 0-4 0,0 0-1 0,0 0 0 16,0 0 2-16,0 0 0 0,0 0 2 0,0 0 2 0,0 0 2 15,0 0 3-15,0 0 1 0,0 0 4 0,0 0 4 0,0 0 4 0,0 0 2 16,0 0 1-16,0 0 2 0,0 0-1 0,0 0-1 0,0 0-1 16,0 0-1-16,0 0 0 0,0 0-2 0,0 0 1 0,0 0 0 0,0 0-1 15,0 0-4-15,0 0-3 0,0 0-3 0,0 0-1 0,0 0-3 16,0 0-1-16,0 0-1 0,0 0-2 0,0 0 1 0,0 0-1 0,0 0-3 16,0 0-1-16,0 0-2 0,0 0 0 0,0 0-1 0,0 0 0 0,0 0 1 15,0 0 0-15,0 0 1 0,0 0 2 0,0 0 0 0,0 0 1 16,0 0 4-16,0 0 2 0,0 0 2 0,0 0 0 0,0 0 0 0,0 0 2 15,0 0-1-15,0 0 0 0,0 0-1 0,0 0 1 0,0 0-3 16,0 0-1-16,0 0-1 0,0 0-3 0,0 0-3 0,0 0-2 0,0 0-2 16,0 0-2-16,0 0-3 0,0 0-1 0,0 0-3 0,0 0-2 0,0 0 0 15,0 0-3-15,0 0-1 0,0 0-1 0,0 0-2 0,0 0-1 16,0 0-3-16,0 0-1 0,0 0-1 0,0 0-1 0,-1 0 0 0,1 0-1 16,-4 0 0-16,4 0 0 0,0 0-1 0,-1 0 0 0,1 0-1 0,-3 0 1 15,1 0 0-15,2 0 1 0,0 0 0 0,-1 1 1 0,-1 1 0 16,2-2 1-16,-1 2 1 0,-3-1 1 0,3-1 1 0,-1 2 0 15,1-1 3-15,-3 0 0 0,1 2 1 0,-2-3-1 0,4 4 2 0,-5-1 0 16,3 0 2-16,-2 2-1 0,2-3 0 0,-2 3 0 0,1-2 0 0,0 1 1 16,-4 1-1-16,3 1 1 0,1 0-1 0,-1 0 0 0,-2 0 1 15,1-1 0-15,2 3 1 0,-1-1-1 0,0-2 1 0,0 4-1 0,-1-3 0 16,0 1-1-16,3 1-1 0,-2 0 0 0,1-1 0 0,1 1 0 16,0-3-3-16,1 1-2 0,1 2-4 0,1-1-6 0,0-2-4 0,0 1-6 15,0 0-5-15,1-1-4 0,1-1-1 0,1 1-1 0,0 1-1 0,1-3 0 16,1 0-2-16,-1 3 0 0,2-4 1 0,2 1 2 0,-1 1 4 15,-1-2 5-15,2 1 4 0,0-3 7 0,0 4 6 0,1-3 3 16,0 1 4-16,0-1 2 0,0 3 1 0,0-4 1 0,3 3 1 0,-4-1 1 16,2-2 0-16,-2 2-1 0,4 1 0 0,-3 0 1 0,0-2-3 0,-1 3-1 15,1 1-3-15,1 0 1 0,-2-1-2 0,-1 2 0 0,1 2-2 16,-2-3 0-16,0 3 0 0,1 0 2 0,-4 0-2 0,2-1 3 0,-4 0 0 16,3 2 3-16,-4-1 4 0,0-1 8 0,0 1 5 0,-4-1 7 0,3 0 7 15,-4 3 5-15,-2-2 5 0,-1-3 1 0,-1 1 3 0,-1 2 1 16,-2-2 1-16,-2 1-1 0,-2-1-1 0,-3-1-6 0,0 2-5 0,0-1-13 15,-3-2-14-15,0 1-20 0,-1 0-21 0,0 0-31 0,-3-3-37 0,1 1-59 16,2-1-67-16,-1 1-114 0,0-3-136 0,0 1-71 0,4-1-39 16,1-1-16-16,0 1-7 0</inkml:trace>
  <inkml:trace contextRef="#ctx0" brushRef="#br0" timeOffset="217432.5993">24508 4876 541 0,'-3'-3'553'0,"-2"0"12"0,1 0-35 15,0 2-60-15,0 0-92 0,1-1-110 0,2-1-61 0,-4 1-33 16,4 1-15-16,-3-1-7 0,3 0-5 0,-1 2-2 0,1-3-6 0,-3 3-9 16,4 0-7-16,-1-2-9 0,1 2-3 0,0 0-7 0,0 0-1 15,0 0-4-15,0 0-5 0,0 0-2 0,0 0-4 0,1-2-6 16,-1 2-3-16,4-1-6 0,-4 1-3 0,1-2-4 0,1 0-4 16,-1 2-3-16,3 0-8 0,-3-3-4 0,5 3-8 0,-1-2-8 0,1-1-6 15,4-1-6-15,4 0-5 0,1 0-4 0,3 1-4 0,4-4-4 0,7 0-4 16,0 0-3-16,7 0-4 0,2-3-2 0,5 1-4 0,5-1-2 15,4-1 2-15,3 1 0 0,5-1 3 0,1-1 3 0,8 2 1 16,1-2 2-16,5 1 0 0,2-2 2 0,3 2-1 0,1-1 0 0,4 2-2 16,2-3 0-16,0 1-2 0,2 0-2 0,-2 1-1 0,-2-3-2 15,2 3 0-15,-2-1-4 0,-1 1-3 0,-2-2-1 0,-4 2-2 16,1-1 1-16,-6 1 0 0,-1 1 2 0,-2 0 3 0,-5-2 2 0,-4 2 5 16,-2 0 4-16,-4 2 1 0,-6-1 1 0,0 1-1 0,-6 2 0 0,-4-1 2 15,-4-2 1-15,-3 4 0 0,-6-2 2 0,0 1-1 0,-5 2 0 0,-4-2-3 16,-1 3-4-16,-2-1-7 0,-5 0-11 0,1 1-13 0,-1 0-16 15,-2 2-17-15,-1-1-21 0,-1-1-25 0,1 3-31 0,-5-2-35 0,2 1-41 16,-3 1-73-16,0 0-88 0,4 0-101 0,-1 0-108 0,2 1-50 16,-2 1-20-16,0-2-2 0,2 2 6 0</inkml:trace>
  <inkml:trace contextRef="#ctx0" brushRef="#br0" timeOffset="226199.9527">24545 5473 142 0,'-1'-10'549'0,"1"0"5"15,-3 3 5-15,1 2 5 0,2-2-114 0,-1 2-174 0,-1 2-99 16,2-2-64-16,-1 3-35 0,1 1-18 0,-2-2-13 0,2 3-9 0,0 0-7 15,0 0-8-15,0 0-7 0,0 3-8 0,0 0-8 0,0 2-7 16,0 2-3-16,0 1-1 0,0 4 1 0,0 1 1 0,0 3 3 16,0 3 4-16,0 5 5 0,0-1 6 0,0 4 5 0,-2 1 2 0,2 4 2 15,-1 3 2-15,1-1 1 0,-2 3 2 0,0 4-2 0,2 0-2 16,-1 1-2-16,-1 1-2 0,1 2-2 0,-3-1-3 0,4 0-2 0,-3 0-3 16,3 1-2-16,-1-1-2 0,-2-2-1 0,1 0-2 0,2-2-3 15,0-2 0-15,0 1-1 0,0-3 1 0,0-2 0 0,2-1 2 0,2-1 0 16,-2-2 2-16,1-2 1 0,0-1 1 0,0-4-2 0,1-1-2 15,1-2-5-15,-2-1-8 0,3-2-10 0,-3-4-11 0,2-1-13 16,-2 0-14-16,2-3-19 0,-2-3-20 0,0 0-33 0,0-3-40 0,2-3-55 16,-2 0-64-16,0-4-82 0,0-4-92 0,1 1-42 0,-1-6-15 15,0-1-2-15</inkml:trace>
  <inkml:trace contextRef="#ctx0" brushRef="#br0" timeOffset="227601.4526">24612 5486 118 0,'-7'-10'553'0,"1"1"7"15,2 0 4-15,-3 1 2 0,2 1-107 0,0 0-160 0,2 2-90 16,-3-1-54-16,3 2-33 0,2-1-18 0,-3 0-13 0,3 3-9 0,-2 0-10 16,-1-1-11-16,4 2-10 0,-1-1-7 0,1 1-8 0,0 1-10 15,0 0-8-15,1-2-7 0,-1 2-7 0,4-1-10 0,-1-1-4 0,-2 2-6 16,3 0-2-16,0 0 0 0,2 0-1 0,1 0-1 0,1 0 1 15,1 2 1-15,5-1 0 0,1-1 1 0,2 2 1 0,3-1 2 0,1-1 0 16,4 2 4-16,2-1 1 0,2-1 1 0,4 2 0 0,3-2 0 16,3 0-2-16,4 0-3 0,2 0 0 0,5 0 4 0,2-2 3 15,5 2 1-15,3-1 3 0,3-1 3 0,6 2 0 0,0-3 0 0,7 2-1 16,2-1-1-16,0-1-3 0,4 2-4 0,3-2-1 0,2 0 2 0,3 0-2 16,0-1-1-16,1 4 1 0,4-3 4 0,3-2 3 0,6 1 4 15,3-1 2-15,1 0 1 0,5 0 1 0,-1 0 1 0,3-1 5 16,6 0 12-16,2-2 7 0,2 2 5 0,0-1 2 0,2 1 1 15,0-1-6-15,-1 0-4 0,3 2-9 0,-3-2-7 0,2 2 1 0,-3 0 2 16,-2-1 5-16,0 0 7 0,-4 1-1 0,-7 1-6 0,4-1-3 0,-4 0-4 16,0 2-4-16,-4-2-3 0,0 2-4 0,-1-1-1 0,-3 0 4 15,-6 3 5-15,-2-3 2 0,-1 1-2 0,-2 1-2 0,1 0-3 0,-4-1-2 16,0 1 1-16,-2 1-2 0,-1-1 1 0,-1 2 2 0,-1-1 0 0,-3 0 2 16,-1 1 3-16,-2-3-2 0,-3 3-5 0,-2 0-4 0,-5-2-4 15,-2 1-2-15,-4 1 1 0,-1 0 0 0,-7 0 2 0,-3 0-1 0,-4 0 2 16,-4 0 0-16,-6-2 2 0,-3 2 1 0,-4 0 2 0,-5-1 4 0,-1 1 3 15,-8 0 6-15,2 0 6 0,-5 0 4 0,-4 0 2 0,-2 0 2 0,-2 0 0 16,3 0 0-16,-5 0 2 0,0 0 1 0,0 0 0 0,-3 0 2 16,1 0 1-16,-2 0 1 0,0 0 0 0,0 0-1 0,0 0-2 0,0 0-2 15,0 0-3-15,0 0-1 0,0 0-2 0,0 0 0 0,0 0-3 0,0 0 0 16,0 0-3-16,0 0-3 0,0 0-2 0,0 0-5 0,0 0-5 0,0 0-2 16,0 0-6-16,0 0-1 0,0 0-3 0,0 0-1 0,0 0-2 15,0 0-1-15,0 0-1 0,0 0-2 0,0 0-2 0,0 0-1 0,1 0-1 16,-1 0-1-16,0 1-1 0,2 1-1 0,0-2-2 0,-2 0 1 0,0 1-1 15,1 1 2-15,-1-2 1 0,2 3-1 0,0-1 3 0,-2 0 1 0,1 3 2 16,2-2 0-16,-2 2 3 0,3 0 2 0,-3 3 1 0,1-2 2 0,1 1 1 16,0 2 2-16,0 1-1 0,1 0 2 0,-1 3-2 0,0-2 1 15,1 1-2-15,1 1-1 0,-2 2 0 0,2 1 0 0,-1-1 1 0,0 4 2 16,4-1 1-16,-2 0 2 0,1 2 4 0,-2 2 0 0,1 0 3 0,1 2 0 16,0 0 2-16,1 2 1 0,-2 1 1 0,3 2 0 0,-2-1 2 0,-1 0-1 15,2 2-1-15,2 0 0 0,-4 2-2 0,0 1-1 0,1-1-2 0,-2 0-1 16,2 3-2-16,0-2-1 0,-3 0-1 0,3 1 0 0,-2-1 1 15,1 2-1-15,-3-2 1 0,2-1-1 0,-2 0 0 0,2-1 0 0,-4 1 2 16,3-1-1-16,0 0 0 0,1-3 0 0,-2 0-1 0,-2 1-1 16,3-2 0-16,-1-1-2 0,-2-1 0 0,1 1 1 0,0-2 0 0,-1-2-1 0,3-1 2 15,-3-1 0-15,1 1 0 0,-1-3 1 0,-1 0 1 0,2-2 0 16,1-1 1-16,-3 1 1 0,1-3 1 0,-1-1 2 0,0 1-1 0,0-3 2 16,0 1 0-16,0 0 0 0,0-4-1 0,0 2 1 0,-1-3 0 0,1 2 0 15,-3-2-1-15,1-2 2 0,2 0 0 0,-1 1 1 0,1-3 2 0,-2 2 1 16,1-1 1-16,-1-1 1 0,0-1 0 0,1 2 2 0,-3-3 0 0,0 1-2 15,0 2 1-15,0-3-1 0,-5 0-2 0,2 2-1 0,-1-2 0 16,-3 2-2-16,2-2-2 0,-4 0-2 0,-1 0-3 0,-1 1-2 0,0-1-2 16,-1 0-2-16,-3 0 0 0,-1 0-2 0,2 0-1 0,-6 0 1 0,2 0 0 15,0 0 3-15,-2 0 0 0,-3 0 3 0,2 0 2 0,-3 0 1 16,-2 0 3-16,-3 0 0 0,1 0 2 0,-5 0 1 0,1 0 1 0,-3 0 2 16,-2 0 0-16,-2 0-1 0,-5 0-1 0,1 0-1 0,0 0-2 15,-2 0-2-15,-2 0-3 0,-3 0-4 0,-3 0-3 0,2 0-4 0,-3 0-3 16,-1 0-1-16,-2 0 3 0,-3 0 2 0,-1 2 3 0,1-2-1 0,-5 2 3 15,0-1-1-15,-4 1 2 0,0 0 0 0,-2 1 1 0,-4 0 0 0,0 0-1 16,-3 0 2-16,-2 2-1 0,0-1 1 0,-3-1-1 0,-2 2 0 16,1 1 1-16,-2-2 1 0,-2 1-1 0,1 2 1 0,-3-1-1 0,-1 0 0 15,0 2-1-15,-1-1 0 0,0-1 0 0,-1 0-1 0,-1 0-2 16,2 2 2-16,1-2 2 0,-1-2 1 0,3 1-1 0,-1 2-1 16,3-1 0-16,1 1 0 0,-1-3 0 0,5 1 1 0,0 2 1 0,-1-3 0 15,2 2 1-15,1-1 2 0,0-1 2 0,5-1-3 0,-1 2-8 0,3-2-1 16,3-2 1-16,2 2 0 0,3-1 1 0,2-1 0 0,4 1 2 15,3-2 2-15,0 0 1 0,4 0 2 0,5 0 1 0,1 0 3 16,4 0 2-16,0 0 2 0,7 0 4 0,-2-2-2 0,4 2 0 0,4-3-2 16,3 1-1-16,2 1-1 0,2 0-1 0,6-2 0 0,-2 1-2 15,4 1 0-15,2-2 0 0,2 1-2 0,5 2 0 0,-1-1-2 16,2-1-2-16,1 2-2 0,2-1-2 0,0-1-1 0,2 2-3 0,-1 0-4 16,1 0 0-16,2 0-3 0,1 0-1 0,0 0-4 0,0 0-2 15,0 0-2-15,0 0 0 0,0 0-2 0,0 0-1 0,0 0 1 0,0 0 1 16,-5 0 1-16,4 0 3 0,-1 2 2 0,1-1 1 0,-3-1 3 15,3 2 3-15,-3-1 2 0,1 1 2 0,-2 1 3 0,1 0 2 16,-2 0 2-16,1-2 3 0,-2 2 0 0,3 0 2 0,-4-1-2 0,0 2 0 16,-2-1 2-16,2 0-2 0,-1 0 0 0,1 1 0 0,-1-1 1 15,-3-2-1-15,0 2 0 0,1 0 0 0,-5-1 1 0,2 3-1 0,0-5-1 16,-2 3 1-16,-1 0-1 0,-1 0 1 0,-3-1-2 0,3-1-2 16,-3 2 1-16,0-1-1 0,-2-1 0 0,2 2-2 0,-3-3 1 15,2 2-1-15,-1-2-3 0,-2 1-1 0,0-1 0 0,0 0 1 0,-2 0 1 0,2 0 1 16,0 0 2-16,-2 0 0 0,5 0 2 0,-5-1 1 15,3 1 3-15,-1-2 0 0,1 2 1 0,3-1 2 0,-2-1 2 0,3 1 0 16,0-1 0-16,0-1 0 0,3 2-4 0,1-1-3 0,2-1-3 16,-1 2-5-16,1-1-5 0,5-1-6 0,-1 3-10 0,1-3-9 0,2 1-15 15,-1 0-13-15,4 2-20 0,0-1-17 0,-1-1-24 0,1 2-26 16,3-2-38-16,-1 1-42 0,2 1-81 0,0 0-98 0,0 0-75 0,0 0-61 16,0 0-26-16,-2-1-8 0,2-2 2 0</inkml:trace>
  <inkml:trace contextRef="#ctx0" brushRef="#br0" timeOffset="228632.3119">24975 5913 117 0,'0'-5'536'0,"-1"2"12"16,1-2 4-16,-2 1 2 0,0 1-95 0,2-2-142 0,-1 3-82 16,-2-1-52-16,2-1-29 0,1 1-15 0,-2 1-9 0,0 0-7 15,2 1-6-15,-1-2-8 0,1 3-10 0,-2-2-11 0,2 2-9 0,0 0-9 16,0 0-10-16,0 0-9 0,0 0-10 0,0 0-12 0,0 0-10 16,0 0-10-16,-1 2-10 0,-1-2-9 0,2 3-7 0,0-2-5 0,0 2-1 15,0 0-2-15,0 0-1 0,0 2 1 0,0 4 2 0,0-1 0 0,0-1 4 16,0 3 2-16,0 2 4 0,0 2 3 0,0-1 3 0,0 3 5 15,-2-1 2-15,2 2 2 0,-1 0 1 0,1 0 1 0,-2 2 0 16,0-1 2-16,2 0-1 0,-1-1 2 0,-1 2 1 0,1 0 1 16,-3-1 0-16,3-1 1 0,-2 0 1 0,2 0 1 0,-3-2-1 0,3 1 0 15,-1-1-2-15,0-3-2 0,-1 1-5 0,2-1-6 0,-1 0-9 16,0-2-6-16,2-1-8 0,-1-2-8 0,-1 2-6 0,2-4-9 16,-1 0-8-16,-1 0-10 0,0-3-12 0,2 1-15 0,0-3-13 0,0 0-13 15,0-3-6-15,0 1-4 0,-1-3-3 0,1 0 0 0,-3-4 1 16,3-1 1-16,0 0 1 0,0-3 0 0,0-2 4 0,0-1 5 0,0-3 11 15,0 2 16-15,0-6 17 0,0 3 21 0,0-5 17 0,3 1 20 16,-2 0 16-16,-1 0 14 0,2 0 13 0,0 0 12 0,-1 0 12 0,2 1 12 16,-1 2 11-16,0-1 10 0,-1 3 10 0,2-1 7 0,-1 4 2 15,0-1-1-15,-1 2-3 0,3 2-5 0,0-1-6 0,-1 2-6 16,0 2-6-16,0 3-7 0,1-2-6 0,-3 2-9 0,4-1-6 0,-2 3-7 16,1 0-8-16,1 0-7 0,-1 1-6 0,0 1-5 0,1 0-4 15,2 0-6-15,-1 2-6 0,3-1-2 0,-2 2-2 0,-1 0 0 16,2 2 0-16,1-1 2 0,-1 2 2 0,0 2 4 0,2-1 1 0,-4 2 1 15,0 2 1-15,1-1 1 0,-1 0 2 0,2 5 3 0,-5-2 2 16,0 0 4-16,0 2 3 0,1 2 2 0,-4-2 3 0,0 0 2 0,0 1 2 16,-4 1 2-16,1-1 3 0,0 1 4 0,-2-2 3 0,-2 2 3 15,-1 1 2-15,0-2 1 0,0 0-1 0,-5-1 1 0,2 1-1 16,-1-1-2-16,0 0-5 0,-1-2-6 0,0 0-10 0,0 1-12 0,-1-3-19 16,-1 1-21-16,1-1-24 0,3-1-28 0,-3 0-31 0,3-1-34 15,1-2-72-15,0 1-94 0,1-2-94 0,1-2-92 0,4 1-47 16,0-2-23-16,1 0-6 0,3 0 0 0</inkml:trace>
  <inkml:trace contextRef="#ctx0" brushRef="#br0" timeOffset="228948.4909">25215 6103 617 0,'0'0'644'0,"0"0"9"16,0 0 8-16,0 0 5 0,0 0-91 0,0 0-140 0,0 0-113 15,0 0-102-15,0 0-59 0,0 0-37 0,0 0-23 0,0 0-13 0,0 1-15 16,0 1-13-16,2-2-15 0,-2 2-13 0,0-1-9 0,2 1-9 16,-2-2-6-16,0 2-6 0,1 1-4 0,-1 1-3 0,0 1-2 15,2-2-1-15,0 1 1 0,-1 2 0 0,1 1 3 0,-2 1 1 0,1 0 1 16,-1 2 6-16,0-2 1 0,0 4 4 0,2 0 2 0,-2-2 1 16,0 2 1-16,0-1 1 0,0 3-1 0,0-3 1 0,0 3-1 0,0 1 1 15,0-2-1-15,0 0 0 0,0-1-1 0,0 1-2 0,0-1 0 16,0 1-1-16,0-1-1 0,0 0 0 0,0-2 1 0,0-1 1 0,0 2 2 15,0-3 2-15,0-1 1 0,0 0-1 0,0 1-7 0,0-2-10 16,0-2-17-16,0 1-18 0,0-2-21 0,0 0-24 0,0 0-37 16,0-2-43-16,0-1-94 0,0 0-121 0,0 0-116 0,-2-1-114 0,-1-2-57 15,-2-2-29-15,2 2-9 0,-2-3 2 0,-1 0 10 0</inkml:trace>
  <inkml:trace contextRef="#ctx0" brushRef="#br0" timeOffset="229749.0253">24618 7270 421 0,'2'-3'543'0,"-2"1"5"0,0-1-2 0,0-1-71 16,0 2-109-16,-2-1-76 0,2-1-59 0,-1 1-35 0,-1 2-19 15,0-3-16-15,1 3-14 0,-2-1-8 0,1 0-10 0,0 0-10 0,1 1-11 16,-4-1-11-16,2-1-10 0,2 2-10 0,-1-1-6 0,0 1-7 16,-1-2-6-16,2 3-7 0,-1-2-4 0,0 1-7 0,1 1-4 0,-3-2-6 15,3 2-7-15,-1 0-6 0,2 0-5 0,-1 0-6 0,-2 0-6 16,1 2-6-16,1-2-3 0,-1 3-4 0,1-2-4 0,-3 2-1 0,3 0-1 15,-4 3 0-15,2-2-1 0,-1 4 2 0,0-1 2 0,-1 3 0 16,1-1 1-16,-1 1 3 0,0 2 4 0,2 0 2 0,-2 2 3 16,-1-1 1-16,3 2 1 0,0 0 1 0,1-1 0 0,0 0 0 0,1 1-2 15,1-1 4-15,0-2-1 0,1 2 0 0,-1-2 1 0,4 1-1 16,-1-2 1-16,-2 2 0 0,5-5-1 0,-1 1 0 0,-2-2 0 0,4 1 1 16,-2-4 3-16,-1 1 3 0,2-1 3 0,1-1 3 0,1-1 2 15,0-2 1-15,1-4 1 0,1 2 1 0,-2-4 3 0,4 1 2 16,-1-1 7-16,0-3 6 0,0 0 7 0,2 0 6 0,-3-4 8 0,0 1 5 15,0-2 4-15,0-1 6 0,-3 0 7 0,0 0 7 0,-3 0 6 16,1 0 4-16,-3 0 2 0,0-1-1 0,-2 1-3 0,-2 0-6 0,-1 1-7 16,-1-1-7-16,0 2-11 0,-3 0-8 0,0 1-9 0,-1 0-11 15,0 2-13-15,0 1-15 0,-2 0-18 0,2 2-22 0,0-1-23 16,0 2-26-16,-1 2-29 0,1 1-28 0,0 0-26 0,-3 2-33 0,2 1-33 16,1 0-47-16,-3 1-50 0,3 2-107 0,-2 2-134 0,2 0-77 15,-1-2-52-15,1 3-14 0,0 2 2 0,-1-2 14 0,3 0 20 0</inkml:trace>
  <inkml:trace contextRef="#ctx0" brushRef="#br0" timeOffset="230366.7195">24667 6849 353 0,'-2'-3'532'16,"2"0"10"-16,-2 1-33 0,2-1-57 0,0 0-90 0,0 0-108 15,0 2-60-15,0-1-41 0,0 1-19 0,0-1-12 0,0 2-6 16,0 0-5-16,0 0-9 0,0 0-8 0,0 0-6 0,0 0-8 0,0 0-6 16,0 0-6-16,0 0-6 0,0 0-5 0,0 0-3 0,0 0-4 15,0 0-5-15,0 0-5 0,0 0-3 0,-4 0-4 0,4 0-4 0,0 0-5 16,-1 2-5-16,-1-1-6 0,2-1-5 0,-1 2-4 0,1-1-7 16,-2-1-3-16,0 3-3 0,2-2-4 0,-1 1 1 0,-1 1-2 0,2 2 1 15,-1-2-1-15,-1 1 2 0,0 2 1 0,2 1 1 0,-1 1 2 16,-1 0 2-16,2 2 3 0,-1-1 2 0,1 3 2 0,-2-1 1 15,0-1 0-15,2 2 0 0,0-1 1 0,0 2-1 0,0-2 0 0,0 1 0 16,2-2 2-16,0 0-1 0,-2 1 1 0,1-2 0 0,2 0 1 16,-1 0 1-16,1 0 2 0,0-1 2 0,2-2 3 0,-2-1 2 15,3 2 6-15,1-5-1 0,1 3 0 0,3-3-6 0,1-1-10 0,1-1-16 16,4-1-21-16,4-4-31 0,1 1-38 0,4-4-65 0,2 1-79 0,0-4-121 16,6 1-140-16,-3-2-76 0,6 2-44 0,-4-5-21 0,3 4-12 15,-1-1-2-15</inkml:trace>
  <inkml:trace contextRef="#ctx0" brushRef="#br0" timeOffset="231232.58">26076 5668 86 0,'0'-5'450'0,"0"3"-50"0,0-3-79 0,0 2-65 15,0-1-61-15,0 1-36 0,0-2-26 0,0 0-18 0,0 3-13 16,0-3-11-16,0 2-10 0,1 0-7 0,1 0-4 0,-2-1-6 15,1 1-4-15,-1 0-4 0,0 0-2 0,0 1-1 0,2 0-1 0,-2-1-1 16,0-1 2-16,2 1 1 0,-2 1 0 0,0-1 1 0,0 1 2 0,0 0-2 16,0 1-1-16,0-1 0 0,0 0 0 0,0 1 0 0,0 1-1 15,0-2-2-15,0 2-1 0,0 0-2 0,0 0-2 0,0 0-3 16,0 0-3-16,0 0-4 0,0 0-4 0,0 0-3 0,0 0-3 0,0 0-2 16,0 0-4-16,0 0-2 0,0 0 0 0,0 0-1 0,0 0-1 15,0 0 0-15,0 0-1 0,0 0 1 0,0 0 0 0,0 0 0 0,0 0 0 16,0 0 1-16,0 0 0 0,0 0-1 0,0 0 0 0,0 0-1 15,0 0 0-15,0 0-3 0,0 0-1 0,0 0-4 0,0 0-1 16,0 0-4-16,0 0-3 0,0 0-3 0,0 0-4 0,0 2-3 16,0 1-3-16,0-1-2 0,0-1 2 0,0 3-1 0,0-1 0 0,0 1 2 15,0 1 1-15,0 0 0 0,0 3 3 0,1 2 4 0,-1 1 1 16,2 4 3-16,-1-1 3 0,-1 3 4 0,2 4 2 0,1 2 1 16,-3 1 1-16,1 4 1 0,-1 2 1 0,2 2-1 0,0 4 0 0,-2 2 1 15,0 1 0-15,0 1-1 0,0 2-1 0,0 0 0 0,0 1 0 0,0 0-1 16,0 1-1-16,0 0-2 0,0-2-4 0,1 1 0 0,1-2 1 15,-2 0-1-15,1-3 0 0,-1 1 1 0,2-1 1 0,0-3 0 0,-2 2 2 16,1-4 0-16,2 1-1 0,1-2 2 0,-3-2 1 0,1-2 2 16,-1 0 2-16,4-1 1 0,-4-1 0 0,1-4 1 0,0 3-2 0,-2-4-2 15,1-2-4-15,-1 1-11 0,0-3-13 0,-1 2-24 0,-1-3-30 16,0-1-66-16,-2 1-84 0,-1-5-117 0,0 3-134 0,-1-2-69 16,-2-2-39-16,-1-2-24 0,1-1-13 0,-4-1-8 0</inkml:trace>
  <inkml:trace contextRef="#ctx0" brushRef="#br0" timeOffset="232265.9077">26148 7265 10 0,'0'0'549'0,"0"-2"14"15,0-1 7-15,0 1 0 0,-1 1-87 0,-1 0-131 0,2-2-83 0,-1 3-60 16,-1 0-35-16,0-3-23 0,-1 3-15 0,2 0-12 0,-1 0-15 16,0 0-15-16,1 0-15 0,-2 0-17 0,1 3-15 0,0-3-11 15,1 0-10-15,-4 3-7 0,2-3-6 0,2 1-7 0,-4 2-3 0,2 0-7 16,-2 1-1-16,0-1-3 0,-1 3 0 0,0 0 0 0,-1 0 0 15,1 0 1-15,-2 2 3 0,-1-2 1 0,1 4 0 0,-1 0 3 0,0 0 1 16,0 0 3-16,1 0 0 0,0 1 3 0,-1 1 0 0,0-2 1 16,1 2 1-16,-1 0 1 0,3 1 0 0,-1 0 1 0,1-1-1 15,0 0 2-15,0 1-2 0,-1-1 0 0,4 1 0 0,0 0-1 0,1-1 0 16,1 0 0-16,-1 1 0 0,2-3 0 0,2 2 1 0,-1 0 0 0,1-2 1 16,1 1 0-16,0-3-1 0,4 4-1 0,-1-5 0 0,0 3-1 15,0-4-1-15,3 0 0 0,0 0-1 0,0-1-1 0,1 1 0 16,1-3-2-16,-2 0 1 0,4-2-2 0,-1 1 0 0,0-2-1 15,-3-2 2-15,5 1 0 0,-2-2 0 0,-2 0 2 0,2 0 0 0,-1-2 2 16,0-1 1-16,-2 0 1 0,-1 0 2 0,1 3 3 0,-1-4 4 16,-3 0 5-16,-2 0 6 0,1 1 3 0,-3-1 4 0,1 2 4 0,-2 1 0 15,-2-2-1-15,-1 0 0 0,-2 1-2 0,-1-1-3 0,-2 3-3 0,-3-1-4 16,1 2-4-16,-4-1-5 0,2 1-7 0,-4 2-9 16,0 0-10-16,-3 2-14 0,3 1-17 0,-4-1-19 0,-1 2-22 0,4 2-30 15,-5 0-35-15,4 2-57 0,-1-2-65 0,0 0-119 0,3 2-141 0,-1 0-76 16,4 3-44-16,1-1-19 0,1-1-6 0,1 0 1 0</inkml:trace>
  <inkml:trace contextRef="#ctx0" brushRef="#br0" timeOffset="233915.9252">27152 5709 549 0,'0'-2'612'0,"-1"-1"13"0,1 2 11 0,-2-1-56 0,0-1-89 0,1 3-103 16,-1-1-107-16,2-1-59 0,0 2-37 0,0 0-19 0,0 0-13 16,0 0-16-16,0 0-16 0,-1 0-17 0,1 0-20 0,-2 0-15 15,0 2-14-15,2-1-12 0,-1-1-12 0,1 2-10 0,0-2-11 0,-2 1-10 16,2-1-10-16,0 2-6 0,0-1-6 0,0 2-1 0,0-1-2 0,0 0 0 15,0 2 1-15,0 0 1 0,0 1 2 0,0 2 2 0,0 0 2 16,2 1 2-16,-2 1 3 0,1 2 4 0,-1 1 3 0,2 0 3 16,0 1 4-16,-2 0 2 0,1 1 1 0,1 1 3 0,-1 1 1 15,1-1 0-15,0 2 1 0,-1 0 0 0,-1-1 2 0,3 1-2 0,-2-1 0 16,-1 0-1-16,2 1-2 0,-2 0-5 0,0-2-5 0,0-1-8 16,0 1-5-16,0-1-9 0,-2-2-10 0,2 0-10 0,-1 0-10 0,-2-2-12 15,3-2-9-15,-1 1-12 0,1-1-11 0,-2-1-12 0,0-2-14 16,2-1-11-16,-1 1-12 0,-1-3-15 0,2 0-19 0,-1 0-41 0,1-2-49 15,0 0-69-15,-2-4-77 0,0 2-59 0,1-3-48 0,-2-1-19 16,-1-1-7-16,3-2 4 0</inkml:trace>
  <inkml:trace contextRef="#ctx0" brushRef="#br0" timeOffset="234232.336">27052 5766 114 0,'-3'-9'565'0,"0"0"14"0,0-1 14 0,1 3 13 16,1 0-84-16,-3 1-133 0,3-2-80 0,-1 2-55 0,0 0-31 15,2 1-20-15,-2 2-18 0,2-2-15 0,0 2-13 0,0-1-15 0,0 1-13 16,2-1-15-16,-2 3-12 0,2-3-17 0,0 1-14 0,-1 3-14 16,1-2-13-16,1 0-14 0,0-1-12 0,2 1-11 0,0 1-7 0,0-1-6 15,2 0-7-15,1-1-6 0,1 1-3 0,0 1-3 0,3-2-1 16,0 1 0-16,0 0 0 0,1 0-1 0,1 2 1 0,-1 0 3 16,1 0-1-16,0 0 1 0,-1 1-1 0,1 0-1 0,-3 3-1 0,2 0-1 15,-2 1 0-15,0-1 0 0,-2 2 0 0,-1-2 1 0,0 4 1 16,-1-1 1-16,-4 2 0 0,1-1 2 0,-1 1 2 0,-1 0 0 0,-2 2 5 15,-2-1 1-15,-1 1 3 0,-1-1 3 0,-1 2 4 0,-1 0 0 16,-1-1 3-16,-1 0 2 0,-2 1 1 0,-2 0 2 0,3 0 0 0,-2-1 2 16,0 0-4-16,-2-1-6 0,4-1-11 0,-1-1-12 0,-1 2-15 15,2-3-16-15,1 2-25 0,-1-4-30 0,2 3-39 0,1-2-47 16,1-1-87-16,2 0-106 0,-2 0-92 0,3-1-83 0,0-1-38 0,2-3-17 16,2 3-2-16,1 0 6 0</inkml:trace>
  <inkml:trace contextRef="#ctx0" brushRef="#br0" timeOffset="234565.6747">27384 6021 213 0,'0'0'684'0,"0"0"19"0,0 0 17 0,0 0 9 0,0-2 6 16,0 1-100-16,0 1-154 0,0 0-120 0,0 0-102 0,0 0-61 15,0-2-38-15,0 1-26 0,2 1-20 0,0-2-25 0,-1 0-29 0,1 2-29 16,-1-1-26-16,4 1-20 0,-4 0-15 0,3 0-13 0,-3 0-11 15,1 0-10-15,-1 0-9 0,3 1-6 0,-3-1-4 0,1 2-4 16,-1 0-2-16,3 1 3 0,-4 0 1 0,1 0 5 0,-1 1 6 0,2 1 7 16,-1 0 6-16,-1 2 7 0,0 1 7 0,0-1 6 0,-1 0 7 15,-1 2 5-15,1 1 6 0,-3 1 3 0,1 0 6 0,-2-1 3 0,2 2 2 16,-3-1 2-16,0 1 1 0,-1-2 2 0,3 1-1 0,-3-1 2 16,1 1-1-16,0-3 1 0,1 2 0 0,-1-3 0 0,2 1 1 15,-1-1 0-15,2-2 2 0,2 1 1 0,-2-3 1 0,1 1 4 0,2-1 2 16,0-1 3-16,2-1 3 0,1 1 1 0,-2-2 2 0,2 0 2 15,1 0 2-15,1 0-2 0,3-2-1 0,-2-1-10 0,3 0-15 16,1-1-21-16,4-1-24 0,-1-1-34 0,1 0-37 0,3-1-62 16,2-3-71-16,-1 0-119 0,2-2-140 0,-2 0-75 0,2 0-40 0,-3-1-20 15,-1-2-9-15,2 2 2 0</inkml:trace>
  <inkml:trace contextRef="#ctx0" brushRef="#br0" timeOffset="235032.3338">27748 5407 465 0,'0'-6'601'0,"0"2"7"0,0-1 5 0,2 1-78 0,-2 1-120 16,1 0-104-16,1-1-97 0,-2 4-54 0,1-3-32 0,-1 1-19 15,2 0-13-15,-2 2-10 0,0 0-14 0,0 0-10 0,0 0-9 16,0 0-5-16,0 0-4 0,0 0 0 0,0 0 0 0,0 0 1 16,0 0 0-16,0 0 1 0,0 0-1 0,0 0-1 0,0 0-3 0,0 0-1 15,-2 2-3-15,1 0-3 0,1-2-5 0,-2 0-3 0,2 3-5 0,-1-3-3 16,1 2-6-16,0 0-1 0,0 1-6 0,0-1-1 0,0 1-4 16,0-1-2-16,0 1 0 0,0 2-1 0,0-1-2 0,1 2 0 15,1 2 0-15,-1-1 2 0,3 2 1 0,-3 2 2 0,2 1 2 0,0-1 2 16,0 5 3-16,1-1 3 0,-1 2 1 0,-2 2 3 0,4 0 3 15,-2 3 3-15,2 2 3 0,-1 1 2 0,1 1 4 0,0 3 1 0,-2 0 3 16,2 3 0-16,-2 2 1 0,2 2-1 0,-1 0-2 0,0 3 0 16,-1 0-2-16,0 2-2 0,0 0-4 0,1 0-1 0,-3 1-3 0,4-2-3 15,-2 1-4-15,2 0-4 0,-2-2-5 0,-2 0-4 0,3-1-3 16,-1-1-2-16,0-1-1 0,0 0 1 0,0-2-2 0,1-2-4 16,-3 0-1-16,4-2-7 0,-2 0-8 0,2-3-11 0,-4-1-10 0,2-1-13 15,1-2-13-15,-1-1-19 0,0-2-22 0,0-1-37 0,2-1-42 16,-2-3-104-16,-2 0-129 0,3-3-100 0,-1-1-83 0,2-3-39 15,0-1-17-15,-2-1-4 0,3-3 4 0</inkml:trace>
  <inkml:trace contextRef="#ctx0" brushRef="#br0" timeOffset="236099.0235">27629 7265 309 0,'-1'-3'555'0,"-1"-2"12"16,1 1 12-16,-1 0-69 0,0 1-109 0,1 2-85 0,1-3-74 0,-2 1-40 16,1 1-26-16,1 0-13 0,-2 1-6 0,0-1-11 0,2 0-10 15,-1 1-12-15,1 1-13 0,0 0-10 0,0 0-8 0,0 0-8 16,0 0-5-16,0 0-7 0,0 0-8 0,0 0-7 0,0 0-9 0,0 0-7 16,0 0-8-16,0 0-6 0,0 0-5 0,0 0-5 0,0 0-3 15,0 3-4-15,0-1-4 0,0 1-4 0,1-1-4 0,-1 3-1 0,2 0 0 16,0 0-2-16,-2 4 2 0,1-1 0 0,1 1 1 0,-1 2 2 15,3-1 1-15,-3 1 3 0,1 2 1 0,-1 1 1 0,3-1 2 16,-3 2 0-16,1 0-1 0,0 0-5 0,2 2-7 0,-3-2-13 16,-1 0-16-16,2 0-16 0,0 1-19 0,-2 0-22 0,1 0-24 0,1-1-30 15,-2 0-33-15,1-1-52 0,-1 1-65 0,4-4-111 0,-4 1-137 0,1-3-69 16,-1 0-35-16,3-1-10 0,-1-2 4 0,0-3 10 0</inkml:trace>
  <inkml:trace contextRef="#ctx0" brushRef="#br0" timeOffset="236649.1109">27935 7308 252 0,'0'0'644'0,"-2"-2"1"0,0 2 1 16,1-2-4-16,1 2-3 0,0 0-117 0,-4 0-171 0,3 2-126 0,-1-2-104 15,1 2-55-15,-3 1-35 0,3-1-16 0,-1 1-10 0,-2 2-6 16,1-1-3-16,0 3-4 0,-1-1-3 0,-1 1-1 0,2-1 3 15,-2 1 2-15,1 1 1 0,-1 0 1 0,2-1 2 0,0-2 0 16,0 4-1-16,-1-5 1 0,3 3 0 0,-1-3 0 0,1 1 1 0,-1 0 1 16,0-2 2-16,2 0 0 0,0 0 3 0,0 0 0 0,0-2 2 15,2 1 2-15,0 0 1 0,-1-1 1 0,1-1 2 0,1 2 2 0,0-1 0 16,2-1 1-16,3 0 1 0,-2 0-2 0,2 0 1 0,2 0-4 16,0 0-5-16,2 0-9 0,2-1-7 0,-1-1-9 0,-1 2-9 0,4-1-10 15,-2-1-12-15,4 2-10 0,-2-2-11 0,1 1-13 0,-2 1-12 16,1-1-12-16,0-1-12 0,-2 2-6 0,-1-1-6 0,1-1-2 0,-2 2 0 15,-2 0 2-15,0 0 5 0,-2-1 9 0,-2-1 9 0,2 2 10 16,-3 0 10-16,0-1 11 0,-2-1 15 0,-2 2 15 0,-1 0 15 16,0-3 17-16,0 1 16 0,-1 0 15 0,-2-1 15 0,-1 0 10 15,-1 2 11-15,2-2 8 0,-3-2 8 0,2 2 7 0,-3-2 8 0,1 1 6 16,-1 1 6-16,-2-2 4 0,3 1 2 0,-2 1 2 0,1-2 0 0,1 2 0 16,0-2 0-16,1 1-2 0,-1 1-2 0,2 0-2 0,0 0-1 15,0 3-4-15,2-5-2 0,-1 5-4 0,1-2 0 0,0 2-4 0,2-2-4 16,-1 1-1-16,1 1-4 0,0 0-4 0,0 0 0 0,0 0-2 15,0 0 1-15,0 0-3 0,0 0-1 0,0 0-4 0,0 0-2 16,1 0-7-16,3 0-5 0,-4 1-2 0,3 1-4 0,-3 0 2 16,2-2 0-16,2 5 2 0,-3-3-1 0,1 2-2 0,-1 1-3 0,3 1-2 15,-3 0-2-15,2 3 0 0,1-3-1 0,-3 2 3 0,3 4 2 16,-1-2 0-16,1 0 0 0,-2 2-4 0,-1 2-5 0,2-2-13 16,-1 1-17-16,0 1-28 0,-1 1-33 0,2 0-39 0,-3-2-44 0,2 2-62 15,0-3-74-15,-2 0-133 0,0 1-166 0,0 0-88 0,0-1-47 0,0 0-27 16,0-1-14-16,0-2 0 0,0-2 4 0</inkml:trace>
  <inkml:trace contextRef="#ctx0" brushRef="#br0" timeOffset="237332.503">28387 5803 165 0,'0'-6'562'0,"-2"0"13"0,0 0 10 0,2 0-45 16,-1 0-73-16,1 1-91 0,-2 2-103 0,0-2-54 0,2 2-32 15,0-1-14-15,0 1-8 0,0-1-8 0,0 3-8 0,0-1-12 0,0 0-11 16,0 2-10-16,0 0-9 0,0 0-9 0,0 0-8 0,0 0-11 16,0 0-11-16,0 0-10 0,0 0-15 0,0 0-11 0,0 0-13 0,-1 0-12 15,-1 0-12-15,1 2-9 0,1 0-9 0,-2-1-5 0,0 3-5 16,2-1 0-16,0 1-2 0,0 2-1 0,0 1 0 0,0 1 3 16,0 0 3-16,2 5 4 0,0 1 6 0,-2 1 5 0,1-1 6 0,1 5 6 15,-1 1 5-15,-1-1 2 0,4 4 1 0,-3 0-1 0,1-1 0 16,0 2-5-16,-1 0-6 0,1 1-9 0,-1-1-10 0,-1-1-11 0,2 0-10 15,0 1-12-15,-2-2-9 0,1-1-13 0,-1 1-14 0,0-5-14 16,0 1-18-16,0-2-19 0,0-1-21 0,0-1-18 0,0-3-18 16,0-1-39-16,0-2-52 0,3-2-81 0,-2-3-93 0,-1 0-48 0,0-3-27 15,0 0-6-15,2-3 3 0</inkml:trace>
  <inkml:trace contextRef="#ctx0" brushRef="#br0" timeOffset="237599.1384">28407 5801 385 0,'-2'-8'573'16,"2"-1"10"-16,-1 1 7 0,1-1 7 0,0 4-99 0,0-2-149 16,0 0-90-16,0 0-60 0,0 2-36 0,0 0-24 0,1 0-18 0,-1 1-18 15,2 0-18-15,0-3-19 0,1 3-15 0,-2 0-14 0,3-1-11 16,0-1-10-16,0 4-8 0,1-3-7 0,0 2-7 0,0-1-7 16,2 1-4-16,-3-2-1 0,3 1-2 0,0 1-2 0,1 1-1 15,-3 0 0-15,2 1-2 0,0-1 0 0,0 2 0 0,-3 2 2 0,4-1-2 16,-3 1 1-16,1 0 2 0,-1 3 0 0,0 2 2 0,0-2 0 0,-2 2 2 15,0-1 1-15,0 4 2 0,-1-2 4 0,1 5 2 0,-3-3 2 16,0 1 3-16,0 1 2 0,-3-2 2 0,1 4 2 0,-1-2 1 16,-2-2 2-16,0 3-1 0,1-1 0 0,-3-2-4 0,0 2-6 0,-3-2-10 15,2 1-11-15,-3-1-20 0,3 0-22 0,-1-1-31 0,-2 1-35 16,3-2-69-16,0 2-90 0,0-3-100 0,-1 1-103 0,2-1-53 0,2-1-27 16,1-1-11-16,0 0-1 0</inkml:trace>
  <inkml:trace contextRef="#ctx0" brushRef="#br0" timeOffset="238032.5018">28593 6029 559 0,'0'0'685'0,"0"-1"17"0,0-1 13 0,0 0 8 16,0-1 3-16,0 0-128 0,0 0-196 0,2-1-115 0,0 3-76 0,-1-2-44 15,3 0-23-15,-3 0-22 0,2 0-21 0,2 0-23 0,-2 0-28 16,2 1-19-16,0-1-20 0,1-1-12 0,0 1-8 0,3 1-8 0,0-1-7 15,-1 3-4-15,2-4-3 0,-2 3-5 0,4 1-3 0,-4-2-1 16,2 2-2-16,-2 0 0 0,0 0-2 0,2 2-2 0,-2-2-2 0,-4 1-1 16,3 3-2-16,-2-1-2 0,1-1 0 0,-2 3 1 0,0 0 0 15,-1-2 3-15,-2 4 3 0,3-1 5 0,-4-1 5 0,0 5 3 16,0-3 3-16,0 1 4 0,-4 1 6 0,3-1 3 0,-2 2 3 0,-1 0 4 16,3-1 2-16,-2 2-1 0,-2-3-2 0,2 2-6 0,0 0-4 15,0-1-6-15,1 1-7 0,0-2-5 0,1 1-6 0,-1-1-7 0,2-1-6 16,0 0-6-16,2 0-7 0,-1 0-4 0,3 0-4 0,-3-2 1 15,4 0 1-15,-2 0 5 0,5-3 6 0,-3 3 6 0,1-1 5 16,1-1 7-16,-3 0 5 0,4 0 6 0,-2-2 5 0,-1 1 6 0,0 0 6 16,1 1 4-16,-1-2 5 0,-1 1 3 0,0-2 4 0,-3 3 0 15,1-3 3-15,0 1 1 0,-2 0 1 0,0 1 2 0,-2 1 0 0,0-1 3 16,1-1 1-16,-3 1 2 0,0 0 0 0,-2 1 2 0,-1 1-2 16,-1-1-3-16,0 2-3 0,-1-3-8 0,-1 3-7 0,-2-2-11 15,-1 1-11-15,4-1-14 0,-5 2-16 0,1-1-23 0,2-1-25 0,0 0-49 16,1 0-60-16,2 0-95 0,1-1-112 0,0-1-64 0,2 1-36 15,1-2-14-15,0 0-5 0</inkml:trace>
  <inkml:trace contextRef="#ctx0" brushRef="#br0" timeOffset="238465.7638">29284 5375 28 0,'2'-9'626'0,"-2"1"18"15,1 0 13-15,-1 1 12 0,2-1-43 0,0 2-72 0,-2 0-113 16,1 1-135-16,1 2-75 0,-1-2-43 0,-1 2-25 0,4 0-15 0,-4 2-16 16,1-2-19-16,1 3-20 0,-2 0-19 0,1-2-16 0,-1 0-16 0,0 2-11 15,0 0-14-15,0 0-10 0,0 0-9 0,2 0-6 0,0 2-4 16,-2 0-4-16,1-2-1 0,2 0-1 0,-1 3 1 0,-2-2 2 0,1 2-1 15,1 0 1-15,-2 2 2 0,1-2-1 0,3 2 2 0,-3 1 1 16,2 1 2-16,1 1 1 0,-3 1 2 0,4 1 2 0,-2 2-1 0,3 1 2 16,-3 0 2-16,2 2 2 0,0 2 1 0,-2 0 3 0,2 3 1 0,1 1 3 15,-1 1 3-15,0 3 1 0,-1-2 3 0,1 4 1 0,2 2 1 16,-1 0 2-16,-2 3 2 0,1 0 2 0,2 3-1 0,-2-1-2 0,-1 3-1 16,2 1-1-16,-1-1 0 0,2 4-2 0,-3-2-2 0,1 1-3 15,1 2-2-15,0-2-2 0,-1 2-2 0,2-1-3 0,-1-1-4 0,3 0-2 16,-2 1-3-16,1-2 1 0,-2 1-1 0,3 0 1 0,-1 0 1 0,0-1-2 15,0-2 0-15,2 1-7 0,-2-2-4 0,0-1-5 0,2 0-6 16,-2-2-6-16,0 0-5 0,1-1-9 0,0-1-7 0,-1-2-12 0,-2-2-15 16,1-1-14-16,-2-3-14 0,0 0-19 0,-2-3-17 0,2-3-25 15,-1 1-28-15,-3-4-79 0,2-3-101 0,-1 0-96 0,0-2-92 0,-2-2-42 16,1-2-18-16,1-2-4 0,-2-3 2 0</inkml:trace>
  <inkml:trace contextRef="#ctx0" brushRef="#br0" timeOffset="239633.2964">29317 7363 181 0,'-3'0'486'0,"0"2"6"0,-1-2-44 15,2 0-71-15,0 0-73 0,1 0-77 0,-1 0-50 0,1 0-38 0,1 0-22 16,0 0-13-16,0 0-10 0,0 1-7 0,0-1-6 0,0 0-7 15,0 0-6-15,0 0-7 0,0 0-3 0,0 0-4 0,0 0-2 16,0 0-2-16,0 0 1 0,0 0 1 0,0 0 0 0,0 0 2 0,0 0 3 16,0 0 0-16,0 0 4 0,0 0 3 0,0 0 2 0,0 0 4 0,0 0 3 15,0 0 3-15,0 0 2 0,0 0 3 0,1-1 3 0,1-1 1 0,-1 2 1 16,-1-1-2-16,4-1-3 0,-3 2-3 0,4-2-8 0,-4 1-7 16,1 0-7-16,-1-1-8 0,3-1-8 0,-1 2-7 0,0-1-7 0,0-1-8 15,0 0-8-15,2 1-8 0,0-2-6 0,-1 1-5 0,3 1-4 16,-2-1 0-16,-1 0-2 0,4 2 1 0,-2-2 0 0,-1 2 0 0,2-1-1 15,-1 0-1-15,2 2-1 0,-2-1-2 0,0 1-2 0,-1 0-4 0,2 1-3 16,0-1-2-16,0 4-3 0,-2-3-2 0,-1 3-2 0,1 2-2 16,-2-2-1-16,2 1 0 0,-4 2 0 0,1 0 1 0,-1 2 2 0,-1 2 1 15,-1-2 2-15,-2 1 5 0,-2 3 3 0,1-4 5 0,-3 5 1 0,-3-2 5 16,1 0 1-16,0 1 2 0,-3-1 1 0,0 0 0 0,-1 1 4 16,2-1 0-16,-1 0 2 0,-1-3 2 0,-1 1 2 0,3 0 2 0,-2-3 2 15,4 0 3-15,-1 1 1 0,2-3 1 0,0 0 2 0,2 0 1 16,0-1 2-16,1 1 3 0,0-4 1 0,1 2 2 0,2-1 1 15,0 1 4-15,1-3 1 0,1 0 1 0,0 0 1 0,0 0 1 0,1 0 1 16,-1 0 0-16,4 0 1 0,-2 0-3 0,0 0-2 0,1 0 0 0,0 0-1 16,1 0-2-16,0 0-1 0,0 0-3 0,0 0-3 0,4 0-2 15,-2 0-4-15,1 0-3 0,1 0-3 0,3-3-4 0,-3 3-7 0,1 0-7 16,-1-2-9-16,5 2-10 0,-4-2-14 0,4 1-14 0,-2 1-19 16,0 0-21-16,1 0-24 0,1 0-26 0,0-1-33 0,0 1-38 0,-1-2-65 15,2 1-78-15,-1 1-86 0,3-2-91 0,-3 1-41 0,-1-2-15 0,1 1 1 16,1-2 6-16</inkml:trace>
  <inkml:trace contextRef="#ctx0" brushRef="#br0" timeOffset="240033.7116">29747 7363 428 0,'-1'0'582'0,"-1"-3"11"0,1 3 12 0,-1-2-45 16,0 1-74-16,2 1-98 0,-1-1-110 0,1-1-60 0,-2 2-34 0,2 0-19 16,0 0-11-16,0 0-7 0,0 0-10 0,0 0-10 0,0 0-11 15,0 0-12-15,0 0-8 0,0 0-8 0,0 0-6 0,0 0-6 0,0 0-4 0,0 0-5 16,0 0-6-16,0 0-6 0,0 0-6 0,0 0-5 16,0 0-6-16,0 0-4 0,0 0-2 0,0 0-4 0,0 0-2 0,0 0-4 0,0 0-4 15,0 0-3-15,0 0-6 0,0 0-5 0,0 0-3 0,0 0-2 16,0 0-2-16,0 2-1 0,0-1 1 0,0 2-1 0,0-1-2 0,0 1 0 15,2 0 1-15,-2 1 0 0,1 1 0 0,-1-1 1 0,2 1 2 16,0 0 1-16,-2 3 1 0,1 0 1 0,1 0 1 0,-2 0 0 16,1 1 2-16,-1 0-1 0,2 2 1 0,0-2 0 0,-2 1 1 0,1 1-1 15,1 2 1-15,-1-4 0 0,-1 3 1 0,2 0 1 0,0-1 0 0,-2 0 1 16,1 0-1-16,-1 0 0 0,2-1 0 0,1 1-1 0,-3-2 1 16,1 0 0-16,1 0 1 0,-2-1 1 0,1-3 0 0,-1 2 0 0,2-2 1 15,0 1-1-15,-2-1-1 0,1-1-9 0,1-1-11 0,-2-1-16 0,1-1-21 16,1 1-29-16,0-2-31 0,-2 0-44 0,1 0-51 0,-1 0-123 15,3-2-161-15,-1-1-105 0,0 0-78 0,-2-1-39 0,0-1-21 0,0 1-6 16,-4 0 3-16</inkml:trace>
  <inkml:trace contextRef="#ctx0" brushRef="#br0" timeOffset="242349.9215">30259 5865 7 0,'0'-4'580'15,"0"0"12"-15,0 1 8 0,0 0 10 0,0 0-71 0,0 2-112 16,0-1-103-16,0 0-97 0,0 1-60 0,0 1-36 0,0 0-24 0,0 0-14 16,0 0-17-16,0 0-15 0,0 0-15 0,0 0-15 0,0 0-14 15,-1 1-12-15,1 1-7 0,0 1-6 0,0 0-2 0,0 0-2 0,0 3-2 16,0-1-1-16,0 2 1 0,0 0 0 0,0 2 3 0,0 3 3 0,0-2 3 16,0 3 3-16,0 0 4 0,1 4 0 0,-1 0 2 0,0 0 1 15,2 2 0-15,-2 0 2 0,2 1 0 0,-2 1 2 0,0-1 0 0,0 3 1 16,0 0 1-16,0-2 2 0,0 0-2 0,0 0 0 0,0-1 0 15,0 0 0-15,0-1-4 0,0 2-1 0,0-4-6 0,0 1-6 0,-2-3-5 16,0 1-9-16,2-4-8 0,-1 1-10 0,1-1-11 0,0-2-10 16,-2-1-11-16,2-2-11 0,0 0-16 0,0-2-18 0,0-1-20 0,0-3-20 15,0-1-26-15,0 0-28 0,0 0-37 0,0-5-37 0,2 0-56 16,-2 0-62-16,0-4-54 0,1 0-48 0,-1-3-20 0,0 1-3 0</inkml:trace>
  <inkml:trace contextRef="#ctx0" brushRef="#br0" timeOffset="242599.2762">30264 5958 103 0,'2'-12'504'0,"-1"1"10"16,-1 1-26-16,2 0-43 0,0 2-80 0,-2-1-96 0,1 2-58 16,3-1-43-16,-3 0-25 0,1 1-18 0,2 0-15 0,1 0-12 0,-4 1-12 15,4 0-11-15,-1 1-10 0,0-2-9 0,1 2-10 0,1 0-10 0,-1-2-8 16,1 3-8-16,1-1-5 0,-1 2-5 0,2-1-2 0,-3 0-3 16,1 1 1-16,-1-1-3 0,0 3-2 0,-1 0-2 0,2-1-1 0,-1 2 0 15,-2 0-2-15,1 0 1 0,-1 2 0 0,-2 0-2 0,3 2 2 16,-3-1-2-16,1 3 2 0,-1-2 1 0,-1 2 1 0,3 1 2 0,-3 0 3 15,0 2 3-15,0-1 1 0,-3 2 2 0,3 0 0 0,-3-1 0 0,2 0 1 16,-3 1 1-16,0 2 0 0,0-4 0 0,0 1 0 0,-3 2-2 16,0-3-2-16,0 2-5 0,1-2-6 0,-2-1-7 0,-1 2-12 0,-1-1-13 15,2-1-19-15,-1-1-22 0,1 1-32 0,0-1-40 0,0 0-63 16,-1-1-79-16,2-1-92 0,1 1-96 0,1-3-47 0,2 1-24 0,-1-1-8 16,2 1-2-16</inkml:trace>
  <inkml:trace contextRef="#ctx0" brushRef="#br0" timeOffset="242915.5111">30574 5991 262 0,'2'0'616'0,"-2"0"10"0,0 0 6 0,0 0 4 0,0 0 0 0,0 0-118 16,0 0-182-16,0 0-110 0,0 0-76 0,0 0-45 0,0 0-31 15,0 1-20-15,0 2-17 0,0-1-16 0,0-1-14 0,0 2-13 0,-2 0-8 16,1 2-5-16,1-1-4 0,-2 1 1 0,0 1-1 0,1 1 3 0,-2 0 3 15,1 1 4-15,-1 1 4 0,-1 1 3 0,3 0 3 0,-5 0 1 16,3-1 4-16,0 0-1 0,-1 1-2 0,1-2 1 0,0 1 0 0,0-1-2 16,-1-1 1-16,3 2 0 0,-3-3 0 0,2 0 0 0,0 0-1 15,2-2-1-15,-1 1 2 0,1 0-1 0,0-3 1 0,1 1-1 0,-1 1-2 16,4-3 2-16,-3 3-1 0,3-4-1 0,0 3 2 0,-1-3-2 16,2 0-2-16,0 2-4 0,1-2-6 0,5 0-9 0,-3 0-10 0,0 0-12 15,4 0-15-15,-1 0-15 0,2-2-19 0,1 2-18 0,-1-3-18 0,3 3-21 16,-3-4-21-16,2 3-29 0,0-3-35 0,-2 1-42 0,-1 1-46 15,2-1-69-15,-3-1-81 0,-1 1-36 0,0 1-12 0,-2-1 3 0</inkml:trace>
  <inkml:trace contextRef="#ctx0" brushRef="#br0" timeOffset="243182.3883">30664 6033 154 0,'-5'-5'488'0,"2"2"14"0,-2-1-33 0,2 1-56 0,0 0-68 0,-1-1-74 16,0 3-45-16,3 0-31 0,-1-1-18 0,1 1-11 0,1-1-7 15,-2 2-6-15,2 0-8 0,0 0-8 0,0 0-8 0,0 0-6 0,0 0-9 16,0 0-9-16,0 0-7 0,0 0-9 0,0 0-8 0,0 0-8 0,0 0-7 16,0 0-9-16,2 0-6 0,-2 2-8 0,0-2-5 0,1 1-8 15,-1-1-5-15,2 2-7 0,-2-1-6 0,0 0-3 0,1 3-3 0,-1-1-2 16,0 0 2-16,0 0 2 0,2 1 1 0,0 2 1 0,-1 1 3 16,-1 2 4-16,3-2 2 0,-1 1 4 0,-2 2 2 0,1 0 0 0,1 2 2 15,-1 0 2-15,1 2 0 0,0 1 1 0,1-2 1 0,-2 4-2 16,1-2 0-16,0 2 1 0,-1-2-3 0,3 2-3 0,-3 0-13 0,1 0-16 15,-1 0-19-15,1 1-19 0,1-1-28 0,-3-1-30 0,0 0-44 16,-3 0-48-16,1 0-121 0,-1 1-158 0,0-3-98 0,0 1-71 0,-2-1-37 0,-2 0-18 16,1-2-1-16,-3-2 6 0</inkml:trace>
  <inkml:trace contextRef="#ctx0" brushRef="#br0" timeOffset="245865.6937">31507 7182 42 0,'-4'-1'526'0,"1"1"14"16,0-3-10-16,1 3-21 0,0 0-75 0,-2-3-101 0,3 2-70 0,-1 1-58 15,-1-1-28-15,1-1-16 0,1 2-9 0,-2-1-6 0,3 1-5 16,-2-2-7-16,0 0-7 0,2 2-8 0,-1-1-5 0,1 1-6 0,0-2-2 16,0 2 2-16,0 0 0 0,0 0 2 0,0 0-2 0,0 0-2 0,0-2-2 15,0 2-5-15,0-2-3 0,1-1-4 0,-1 1-6 0,2 1-5 16,0 0-7-16,-1-2-9 0,1 0-8 0,-1 0-10 0,3 1-8 0,-3-1-9 16,2 0-6-16,1 0-6 0,0 0-6 0,-1 0-5 0,0 0-5 0,1 0-4 15,-1 0-5-15,0 1-2 0,0-1-2 0,2-1-3 0,-2 3 0 16,5 0-2-16,-5-2-2 0,2 0-2 0,-2 2-3 0,0 1-2 0,2 0-3 15,-2 0-5-15,3 0-6 0,-3 0-3 0,2 4-7 0,-1-4-3 16,0 4-3-16,0-1-2 0,-1 2-4 0,-2 0-1 0,2 3-2 0,-1-1-2 16,-1 2-1-16,-1 0 1 0,0 1 0 0,-1 1 0 0,-1 2 5 15,-2-2 3-15,1 3 6 0,-2-1 5 0,-2 0 4 0,2 2 5 0,-4-3 4 16,3 1 5-16,-2 0 3 0,0-2 6 0,-1-2 3 0,1 1 5 0,0 1 5 16,1-3 6-16,0 0 4 0,0-2 2 0,1 0 2 0,-1 0 0 15,3-1 4-15,-2-1 1 0,2-1 4 0,1 0 3 0,0-1 3 0,1 1 3 16,1 0 1-16,-1-2 2 0,1 0 2 0,1-1 2 0,0 0 1 15,0 0-1-15,0 0 2 0,1 0 1 0,1 0-3 0,-1 0-1 0,3 0-4 16,-3 0-5-16,1 0-4 0,1 0-2 0,1 0-4 0,0 0-1 0,0 0-6 16,3-1-5-16,-1 0-7 0,3 1-8 0,-1-3-11 0,2 3-11 15,1 0-13-15,3-3-13 0,-2 3-12 0,1 0-14 0,2-2-18 0,0 2-19 16,-2-2-21-16,4 1-22 0,-2 0-29 0,1-1-33 0,0 1-52 0,1-1-65 16,-3 1-84-16,3-2-93 0,0 1-40 0,0-1-14 0,0 0 0 15,-3 0 7-15</inkml:trace>
  <inkml:trace contextRef="#ctx0" brushRef="#br0" timeOffset="246182.503">31790 7132 423 0,'-3'-3'527'0,"-1"2"9"0,3-1 5 0,1-1-82 16,0 2-127-16,0 1-88 0,0 0-71 0,0-2-39 0,0 2-25 15,1-3-13-15,-1 3-10 0,2-2-9 0,0 2-10 0,-2 0-8 0,0 0-11 16,0 0-7-16,0 0-6 0,0 0-5 0,0 0-3 0,0 0-3 0,0 0-2 15,1 0-2-15,1 0-1 0,-2 2-2 0,0 1 0 0,0-3-1 0,0 3 0 16,0 0 2-16,0 0 2 0,0 0 1 0,0 2 2 0,0-1 0 16,0 1 4-16,0 1 3 0,0 1 0 0,0-1 0 0,0 2 1 0,0 0-2 15,0-1-1-15,-2 2-1 0,1 0-2 0,1 0-4 0,-2 0-2 0,0-2-2 16,2 2-2-16,-1 0-2 0,1-1 0 0,-2 0-1 0,2 2-1 0,0-2 0 16,0 0-1-16,0 0 0 0,2-1 0 0,-2 0 1 0,1 1 0 15,1-1 2-15,0 0 0 0,1-2 1 0,0 0 0 0,3 1 1 0,-1-1-1 16,-1-1-4-16,1 1-5 0,3-2-8 0,0 1-9 0,0-1-14 0,2 0-17 15,2-2-18-15,-2 1-19 0,2 0-22 0,2-2-23 0,-1 0-29 0,3 0-33 16,-2 0-56-16,2 0-68 0,-2-2-91 0,3 0-100 0,0 1-47 16,1-2-21-16,-3-1-4 0,0 1 8 0</inkml:trace>
  <inkml:trace contextRef="#ctx0" brushRef="#br0" timeOffset="246432.8726">32120 7207 358 0,'-6'-3'549'0,"1"-1"12"0,-4-1 6 16,4 2 2-16,0-1-89 0,0 1-135 0,0 0-90 0,2-1-63 0,0 1-33 15,1 1-20-15,0 0-9 0,-2 1-8 0,4-3-7 0,-1 4-8 16,1-1-9-16,-2-1-10 0,2 2-8 0,0 0-8 0,0 0-7 0,0 0-4 16,0 0-4-16,0 0-4 0,0 0-4 0,0 0-4 0,0 0-4 0,0 0-4 15,0 0-2-15,0 0-4 0,0 0-1 0,0 3-3 0,0-1-3 0,0 0-1 16,0-1 0-16,0 2 4 0,0 1 3 0,0 0 1 0,0-1 4 0,0 2 3 16,0 0 4-16,0 1 3 0,0 0 3 0,0 3 5 0,0-1 1 15,-1 2 2-15,-1 1 2 0,0 0 0 0,2 0 0 0,-1 4-5 0,1-1-4 16,-2 1-2-16,1-1-2 0,1 3-4 0,-2 1-4 0,0 0-4 0,1 0-15 15,-3 1-21-15,3 1-32 0,-1 1-37 0,-2 1-45 0,1-2-48 0,0 3-93 16,-2-3-114-16,-2 4-127 0,1-1-135 0,-2 0-70 0,0-1-43 16,2 1-21-16,-4-1-13 0,0-1 2 0</inkml:trace>
  <inkml:trace contextRef="#ctx0" brushRef="#br0" timeOffset="248182.4278">32175 7368 23 0,'3'-5'458'0,"2"-1"8"0,-1 0 6 15,-1 0-68-15,1 1-108 0,1-2-79 0,-4 2-60 0,1-3-33 0,0-1-13 16,-1 2-6-16,1 0 1 0,-2 0 2 0,0-1 2 0,0-1-2 0,0 1-3 15,0 1-5-15,0-1-5 0,-2 1-8 0,1-2-4 0,-1 2-6 16,0-2-3-16,-1 0-5 0,-3 0-7 0,3-1-7 0,-2 2-7 0,-1-1-5 16,-1-1-6-16,-2 0-4 0,1 1-4 0,-1 0-4 0,-4-1-5 0,4 0-4 15,-4 1-4-15,-1-1-4 0,-1 0-3 0,1 2-3 0,-2-1-2 0,-1 0-2 16,-1 2-1-16,1-1 0 0,0 1-1 0,-4 0-1 0,1 0-1 0,1 1 1 16,-3 1-1-16,0 1 1 0,1-1-1 0,0 3-1 0,-1-1-1 0,0 1 2 15,3 1-1-15,-5 1 0 0,2 1 0 0,1 2 1 0,0 0 0 16,-3 3 0-16,2-2 1 0,-2 4-1 0,2 2 0 0,-2-1 1 15,1 4 0-15,-2 0 1 0,0 2 0 0,2 0 1 0,-2 4-1 0,-1 1 0 16,3 1 2-16,-1 4 1 0,-2-2 0 0,3 2 1 0,-2 3 1 0,1 2 0 16,2-1 1-16,0 3 2 0,1 1 0 0,3 1 1 0,0 1 0 15,1 0 1-15,4 1-1 0,1-1 2 0,2 0 1 0,3 2 2 0,2-2 3 16,4-2-1-16,2 3 0 0,3-2 1 0,1 0-2 0,3-1-1 0,4-1 0 16,1 2 0-16,2-2 0 0,5-3 1 0,2 1 0 0,3 0-2 15,0-4-1-15,3-1-4 0,2-1-4 0,2-1-2 0,1-5 0 0,4 2-2 16,-2-4 1-16,3-1-3 0,-1-3 0 0,0-3-3 0,2-3-4 0,-1-1 0 15,3-3-2-15,-1-2 0 0,-2-2 2 0,3-1 1 0,-3-2 1 0,-2-3 2 16,2-2 2-16,1-1 1 0,-2-1 3 0,-1-5 4 0,1 0 4 16,-2-3 7-16,1-1 4 0,-3-5 7 0,0 0 5 0,-1-2 6 0,-2-1 5 0,-2-3 6 15,-3-1 8-15,1 0 7 0,-2-2 8 0,-2-2 5 0,-4 2 5 16,-1-3 2-16,-2-2 2 0,-4 3 4 0,-1-1 1 0,-1-2 3 0,-4 1 0 16,-2 2-4-16,-1-1-5 0,-4 1-7 0,-3-1-8 0,0 4-9 0,-5-3-12 15,-2 3-10-15,-3 0-10 0,-3 2-9 0,-2-1-12 0,-7 3-19 0,-1 2-18 16,-6-1-20-16,0 2-19 0,-6 3-19 0,-6 0-18 0,-1 2-20 15,-5 4-23-15,-2 0-17 0,-4 3-13 0,-1 1-21 0,-3 4-20 0,-1 3-38 16,0 3-44-16,-2 3-88 0,0 1-110 0,0 4-55 0,-2 4-28 0,2 1-7 16,-2 3 6-16</inkml:trace>
  <inkml:trace contextRef="#ctx0" brushRef="#br0" timeOffset="249782.532">26752 13255 409 0,'-5'-10'486'0,"1"-1"2"0,-1 0-64 15,-2 1-96-15,1 2-86 0,0-1-83 0,0-3-44 0,-1 4-28 0,1-2-14 16,-3 2-4-16,1-2-4 0,-1 4-2 0,-1-3-1 0,2 4-2 16,-4-2 1-16,0 0 0 0,-1 2-1 0,-1 1-2 0,-2 0-1 15,1 4-1-15,-5-2-1 0,2 2-1 0,-3 2-1 0,-1-2-3 0,-2 4 0 16,-3 2 0-16,1 1 3 0,-1 1 2 0,-3 1 4 0,-4 2 2 0,3 1 2 15,-2 3 1-15,-2 1 0 0,-2 0-1 0,1 4-1 0,-2 1-4 16,2 4-2-16,-2-1-4 0,0 1-2 0,0 3-3 0,2 1-2 16,-1 2-5-16,2 1-2 0,4 1-7 0,-3 2-3 0,6-2-3 0,0 4-3 15,2-3-1-15,4 2-2 0,3 0-2 0,0 1 0 0,6-3-2 16,3 2 0-16,3-2-2 0,4-1-1 0,3 1-2 0,3-3-1 0,4 1-1 16,3-3-2-16,3-2-1 0,4 0-2 0,3-3 1 0,3 0-3 15,4-2-2-15,2-3-3 0,2-3-2 0,2-1-3 0,4-3-5 0,1-2-4 16,3 0-4-16,-2-5-7 0,3 0-4 0,2-3-8 0,-1-4-5 15,1-1-5-15,-2-1-4 0,4-2 0 0,-1-3 2 0,-3-3 4 0,4 2 3 16,-5-5 4-16,3 2 5 0,-1-3 4 0,1 0 6 0,-3-4 6 16,-1 0 6-16,1-1 6 0,-1-1 7 0,-2-2 5 0,-2-2 5 15,0 1 2-15,-3-2 1 0,0-1-2 0,-3-3-3 0,-1 1 2 0,-2-3 2 16,-5 0 3-16,0 0 0 0,-5-1 3 0,-1-2 1 0,-2-1 1 0,-6 1 1 16,1 1 0-16,-6-2 1 0,-2-1-1 0,-2 1-2 0,-6-1-4 15,-1 1-7-15,-4-1-10 0,-4 1-13 0,-3 2-17 0,-2-1-20 16,-6 0-26-16,-3 3-29 0,-1-1-39 0,-7 3-46 0,-2 1-107 0,-2-2-140 15,-6 6-81-15,1-1-49 0,-9 1-23 0,0 2-9 0,-4 0 0 16</inkml:trace>
  <inkml:trace contextRef="#ctx0" brushRef="#br0" timeOffset="284015.5664">24084 8894 590 0,'-3'-4'637'16,"0"0"11"-16,-2 1 9 0,2-2 9 0,-1 3-118 0,1 0-184 15,2-1-106-15,1 1-72 0,-2 1-39 0,2-1-23 0,0 2-13 0,0 0-6 16,0 0-12-16,0 0-10 0,0 0-15 0,0 0-16 0,0 0-16 0,0 0-16 16,0 0-13-16,2 2-12 0,-2-1-7 0,1 2-5 15,1 0-5-15,-1 2-1 0,3 1-1 0,-3-1-1 0,2 3 3 0,1 3 3 16,-1-1 4-16,0 2 5 0,3 0 4 0,-3 2 8 0,2 1 2 0,-2 0 4 15,2 2 2-15,-2-1 2 0,2-1 2 0,1 5-1 0,-1-4 2 16,0 2 1-16,0-2-2 0,-1 2 0 0,1-2-4 0,3 0-3 0,-3-1-4 16,-1-2-3-16,1-1-2 0,0-2-3 0,-2 2-1 0,3-2-2 15,-3-3 0-15,2 1 1 0,-2-2 3 0,1-2 3 0,-1-1 2 16,2 0 2-16,-4-3 4 0,2 0 2 0,2 0 2 0,0-3 4 16,-2-2 2-16,2 1 1 0,-2-2 1 0,2-2 1 0,-2 0 0 0,3-2-2 15,0 1-2-15,-3-3-5 0,2 2-1 0,-2 0-1 0,2 1-1 16,-1-1-1-16,1 2-1 0,-1-1-2 0,-1 2-1 0,0-1-3 0,0 1-3 15,-1 2-1-15,1 3-5 0,-1-1-4 0,-1 0-3 0,1 1-3 16,0 2-3-16,-1 0-4 0,3 0-1 0,-2 0-1 0,1 2 0 0,0 1 0 16,1 2 1-16,1-2 1 0,-1 2 2 0,1 2 3 0,3-2 3 15,-2 4 3-15,1 1 5 0,-1-2 3 0,1 3 3 0,2-2 1 0,-3 2 2 16,4 1 0-16,-1-2 1 0,-3 1 1 0,2-1-1 0,0 2 1 16,1-3-1-16,-1-1 2 0,-1 2-1 0,-1-3 0 0,2 0 2 0,-2 1 4 15,1-3 4-15,-4 0 6 0,2-1 6 0,-2-3 4 0,1 1 5 16,-1-2 6-16,1-2 7 0,-1 1 7 0,0-3 8 0,0-2 7 15,1-1 5-15,-1-2 6 0,-2 1 2 0,1-4 0 0,2 0-4 16,-4-2-3-16,2-1-4 0,-1 1-6 0,-1-3-6 0,0-1-4 0,0 2-7 16,0-3-7-16,0 2-9 0,-1 1-6 0,-1 1-6 0,2-1-6 0,0 2-5 15,-1 2-8-15,1 0-10 0,0 3-11 0,0 0-15 0,0 1-16 16,0 3-19-16,0-1-20 0,0 3-24 0,0-1-23 0,0 2-21 0,0 0-20 16,0 2-21-16,0 0-19 0,1 2-21 0,-1 0-22 0,3 3-35 15,-1 0-40-15,1 1-70 0,0 1-87 0,1 2-58 0,-1 0-43 16,0 1-10-16,2 2 7 0,-1-2 14 0</inkml:trace>
  <inkml:trace contextRef="#ctx0" brushRef="#br0" timeOffset="284200.2692">24724 9255 140 0,'-1'1'635'15,"-2"-1"15"-15,-1 0 16 0,3 0 12 0,-1 0 10 0,0 0-111 0,-1 0-169 16,2 0-104-16,1 0-71 0,0 0-43 0,0 0-28 0,0 0-21 15,0 0-21-15,0 0-24 0,0 0-29 0,0 0-31 0,1 0-31 0,-1-1-31 16,2-1-27-16,-1 2-27 0,3-2-29 0,-3 2-34 0,1-1-37 16,0 0-53-16,1-2-61 0,1 1-87 0,-1 1-103 0,0-2-77 0,1-2-68 15,-1 2-26-15,0-1-5 0,0-2 4 0,1-1 10 0</inkml:trace>
  <inkml:trace contextRef="#ctx0" brushRef="#br0" timeOffset="284598.6091">24787 8950 69 0,'-6'-3'645'16,"3"2"11"-16,0-1 8 0,0-1 2 0,-1 2-2 0,3-1-121 15,-1 2-183-15,0-1-111 0,1-1-73 0,1 2-44 0,0 0-29 0,0 0-22 16,0 0-20-16,0 0-18 0,1 0-18 0,3 0-11 0,1 2-12 16,-1-1-7-16,3-1-8 0,0 2-4 0,1-1-5 0,4 2-7 0,-2-1-6 15,3 1-7-15,3-2-5 0,-2 0-5 0,5 1-3 0,-3 1-5 16,3-3-4-16,-1 2-4 0,-1-2-6 0,1 0-3 0,-1-2-4 0,1 1-1 15,-3-1 0-15,0 0 4 0,-2 0 6 0,1-1 9 0,-4-2 8 16,-1 2 11-16,1-2 12 0,-4 2 12 0,-1 0 11 0,0-2 11 16,-4 1 12-16,-1-1 10 0,0-2 10 0,0 4 11 0,-1-2 8 0,-3 0 5 15,0 1 2-15,0-1 3 0,0-1 0 0,-2 3-3 0,-1-1-3 16,2 1-5-16,1 0-6 0,-1 0-5 0,-1 1-7 0,1-1-9 0,0 3-5 16,0-1-8-16,2 1-5 0,-2 1-6 0,2 0-5 0,-3 3-2 15,3 0-3-15,-2 2-3 0,2 0-1 0,0 2-1 0,-2 4 3 0,2-2 2 16,-5 4 4-16,5-1 2 0,-2 3 6 0,2 1 1 0,0 1 3 15,-1 2 1-15,1 0 2 0,0 2 2 0,0 2 2 0,-1-2 1 16,2 2 1-16,0 1 0 0,1-2-3 0,-2 1-2 0,1 1-5 0,0-2-5 16,2 0-8-16,0 1-10 0,0-1-13 0,0 0-16 0,0-1-18 15,0-3-25-15,0 0-25 0,0-1-37 0,2-1-42 0,0-3-77 16,-1 2-93-16,1-6-89 0,-1 0-85 0,1-2-40 0,0-2-17 0,-1-2-4 16</inkml:trace>
  <inkml:trace contextRef="#ctx0" brushRef="#br0" timeOffset="284789.7402">25167 9131 324 0,'0'-3'645'0,"0"3"7"0,0 0 0 0,0 0-14 16,0 0-23-16,0 0-129 0,0 0-180 0,0 0-109 0,0 0-71 0,0 0-42 15,0 0-27-15,0 0-21 0,1 0-18 0,3 0-21 0,-3 0-21 16,7 0-22-16,-5 0-22 0,2 0-25 0,1-2-26 0,1 0-31 15,1 2-30-15,1 0-45 0,-1-1-53 0,0 1-76 0,1 0-91 16,-3 0-68-16,2 0-58 0,-3 0-22 0,2 0-5 0</inkml:trace>
  <inkml:trace contextRef="#ctx0" brushRef="#br0" timeOffset="284949.3511">25154 9218 445 0,'-3'7'552'0,"0"-2"2"0,1 0-4 0,1 1-82 0,1 0-120 16,0 0-73-16,1-1-49 0,-1-2-26 0,5 2-18 0,-4 2-17 15,4-2-14-15,0-2-15 0,1 1-13 0,2 1-15 0,3-2-14 0,0 1-14 16,3-1-15-16,1 0-25 0,2 0-32 0,1-3-50 0,4 0-56 16,0 0-142-16,2 0-181 0,-2-3-105 0,3 0-63 0,-2-4-36 15,1 2-19-15,-1-2-13 0,-3 0-10 0</inkml:trace>
  <inkml:trace contextRef="#ctx0" brushRef="#br0" timeOffset="286265.4959">23446 8919 418 0,'1'-11'610'0,"3"2"11"15,-4 1 4-15,2 1 4 0,0-1-114 0,-2 3-171 0,1 0-105 16,-1 2-69-16,2-2-42 0,-1 3-28 0,-1 1-20 0,0 1-17 16,0 0-15-16,0 0-16 0,0 0-13 0,0 0-11 0,0 1-9 0,0 3-7 15,0 1-4-15,0 1-4 0,-1 1-2 0,-1 1 0 0,2 5 2 16,-1 1 4-16,-1 1 4 0,0 3 4 0,-2 0 2 0,-1 3 6 0,0 0 0 16,1 1 2-16,-3 3 2 0,2 0 0 0,-2-2 1 0,0 4 2 15,-1-3-1-15,0-1-1 0,1 1-1 0,0-1-2 0,3-2-1 16,-3-3 0-16,2 2-2 0,-2-4 0 0,4 0 3 0,-2-3 1 0,2-3 4 15,1 2 4-15,0-4 6 0,1-3 7 0,-1-1 10 0,2 1 14 16,0-3 7-16,2-1 5 0,-1-1 2 0,1-1 1 0,0-3-2 0,1-3 0 16,0-1-2-16,0-1-2 0,2-2-6 0,3-3-6 0,-4 0-8 15,1-6-13-15,2 0-16 0,-2-1-17 0,4-1-12 0,-3-4-8 0,4 1-1 16,-4-1 2-16,3 0-1 0,-1 1 2 0,-1 0 2 0,1 0 1 16,-1 3 1-16,1 2 2 0,-3-1 3 0,2 4 6 0,-2 2 5 15,0 1 5-15,2 2 3 0,-4 2 0 0,0 0 0 0,0 3-4 0,1 1-7 16,-3 2-5-16,1-1-4 0,2 2-3 0,-1 3 0 0,1 0-2 0,-3 0-1 15,4 3-2-15,-2 2-1 0,4-1-2 0,-3 4 1 0,4 0 2 16,-2 1 3-16,1 1 3 0,-1 3 5 0,3 0 6 0,-1 1 4 0,0 2 3 16,-1 0 1-16,0 2 1 0,1 0-2 0,-1 2-5 0,1-1-5 15,-1 0-7-15,0 1-11 0,-1 0-13 0,-1 1-13 0,2-2-13 16,-3 1-14-16,1-1-16 0,-2 1-15 0,-2-1-16 0,3-2-16 16,-4 2-18-16,0-2-18 0,0-3-18 0,-4 1-25 0,1-2-31 0,-2-1-51 15,0 0-62-15,-2-2-56 0,2-3-55 0,-3 1-26 0,0-4-14 16,1 0 1-16</inkml:trace>
  <inkml:trace contextRef="#ctx0" brushRef="#br0" timeOffset="286425.316">23411 9243 349 0,'-8'-5'548'0,"1"0"4"0,2 2-1 0,0 1-62 0,0-1-91 16,1 1-85-16,3 1-81 0,-1 1-50 0,1-2-31 0,1 2-22 16,0 0-13-16,0 0-16 0,0 0-14 0,0 0-13 0,1 0-11 15,2 0-9-15,2 2-8 0,-1-2-7 0,1 1-4 0,2 1-6 0,2-2-6 16,0 2-5-16,1-2-4 0,3 0-10 0,3 0-10 0,-3-2-13 0,4 2-17 15,2-3-22-15,1-1-25 0,2 1-31 0,-1-1-33 0,3-1-53 16,-1 2-58-16,4-4-98 0,-2 1-116 0,0 0-68 0,0 0-46 0,-2 2-19 16,3-2-4-16</inkml:trace>
  <inkml:trace contextRef="#ctx0" brushRef="#br0" timeOffset="286670.6177">23962 9178 136 0,'-3'5'562'0,"2"-2"6"0,-3 0-2 0,3-1-7 16,-1 1-104-16,1 1-155 0,-1-3-92 0,0 3-59 0,2-1-31 0,-1-1-17 16,1 1-12-16,-2 1-9 0,2-1-10 0,0 1-13 0,0 1-6 0,0-2-6 15,0 0-7-15,0 2-5 0,0-2-5 0,0 2-4 0,0-2 0 16,0 1-3-16,0-1 1 0,0 0-2 0,0-1 4 0,0 2 4 16,2-3 9-16,-2 1 11 0,1-1 11 0,-1-1 11 0,0 0 9 15,0 0 11-15,0-1 7 0,4-1 6 0,-3 1-3 0,1-3-6 0,-1 2-11 16,3-4-13-16,-3 2-19 0,2-2-24 0,2-2-32 0,0 1-34 0,-2-3-45 15,0 2-51-15,0-1-83 0,0-2-98 0,1 1-125 0,-4 1-139 16,0 0-68-16,0 2-33 0,-4-1-11 0,1 1-1 0,-3 3 7 16</inkml:trace>
  <inkml:trace contextRef="#ctx0" brushRef="#br0" timeOffset="288598.9767">25930 8461 405 0,'-1'-1'569'15,"-3"-2"5"-15,3 3 2 0,-2-1 0 0,-1 1-112 0,3 0-166 0,-2 1-102 16,-2-1-69-16,2 3-38 0,0 0-24 0,0-1-12 0,-1 5-6 16,0-1 0-16,-1 1-1 0,0 4-2 0,-3 1-2 0,2 4 1 0,0 0 0 15,-3 6 1-15,-1 0 2 0,2 2 1 0,-2 5 0 0,-1 0-1 16,3 7-1-16,0-2-2 0,0 5-1 0,1 1-4 0,0 2-5 0,4 4-3 15,0 1-3-15,1 3-2 0,4-1-2 0,1 3 0 0,2 2-4 16,3-1-3-16,3 3-6 0,3-2-11 0,2 0-13 0,1-2-15 16,5 0-16-16,0-1-16 0,5-5-15 0,0 0-19 0,0-5-17 0,3-1-20 15,0-4-19-15,0-1-25 0,2-7-30 0,1 1-58 0,-2-6-76 16,-1-3-89-16,2-3-95 0,-2-3-42 0,-2-6-14 0,-2 0-1 0</inkml:trace>
  <inkml:trace contextRef="#ctx0" brushRef="#br0" timeOffset="289298.9821">26177 8536 212 0,'-2'-5'541'0,"1"2"8"0,-3-1-5 0,3 1-14 0,-2 1-98 15,1-1-142-15,0 1-80 0,-1-1-48 0,2 0-26 0,-3 1-15 16,3 1-12-16,-2-1-8 0,1 0-11 0,-1 2-11 0,2-1-9 16,-1 0-9-16,0 1-7 0,1 0-7 0,1 0-8 0,-2 0-8 0,1 0-6 15,-1 1-6-15,0 0-4 0,1 1-4 0,-2 0-3 0,-1 1-1 16,3 0 0-16,-4 0 0 0,1 2 2 0,-1 0 3 0,2 2 1 16,-2 2 4-16,-2-1 2 0,1 1 4 0,2 3 1 0,-1-1 3 0,0 0 3 15,2 4 0-15,-4-1 2 0,3-1-1 0,1 3 1 0,1-4-2 16,1 5-1-16,-1-5-1 0,2 4-1 0,2-3 0 0,-1 1-1 0,1-1 0 15,1-1-1-15,1 0-2 0,3 0 2 0,-1-1 1 0,1-3 1 16,2 2 2-16,-1-3 3 0,1-1 2 0,4 1-1 0,-4-5 2 0,4 0 0 16,1-2 0-16,-1 0 0 0,1-4 0 0,-1 1 1 0,2-4 2 15,-2 0 0-15,0-2 0 0,3-2 1 0,-5-1 0 0,0 0 2 16,-2-2-1-16,-1-1 2 0,-1 2 3 0,-1-2 1 0,-3-1 1 0,-1 0 0 16,-2 0 1-16,-4 1-2 0,3 0-4 0,-7 0-3 0,3 1-4 15,-4-2-8-15,1 2-11 0,-5 3-14 0,4-1-18 0,-7 2-22 16,3-2-23-16,0 5-27 0,-1-1-26 0,0 3-31 0,-2 0-34 0,4 2-39 15,-6 1-44-15,6 2-81 0,-4 2-100 0,2 1-95 0,1 2-93 16,0 0-41-16,1 3-13 0,2-1 3 0,1 2 11 0</inkml:trace>
  <inkml:trace contextRef="#ctx0" brushRef="#br0" timeOffset="291099.2583">26646 8690 299 0,'-6'0'614'0,"0"0"12"0,3 3 9 0,-2-3 9 16,1 0-94-16,1 0-143 0,2 0-99 0,-1 0-79 0,0 0-43 16,2 0-24-16,0 0-14 0,0 0-9 0,0 0-9 0,0 0-13 15,0 0-12-15,0 0-11 0,0 0-11 0,2 0-11 0,0 0-9 16,1 0-9-16,2 0-8 0,-2 0-6 0,2 0-8 0,2 0-4 0,3 0-5 15,0 0-6-15,0 0-5 0,5 0-3 0,0 0-4 0,1 0-7 16,3 0-4-16,-1-3-9 0,2 3-11 0,2 0-14 0,-2-2-17 0,3 2-17 16,-3-2-18-16,2 2-22 0,-2 0-21 0,0 0-23 0,-4 0-27 15,3 0-29-15,-5 0-39 0,0 0-44 0,-1 0-62 0,0 0-70 16,-5 0-73-16,-2 0-74 0,-3 0-29 0,-3 0-8 0,0 0 5 0</inkml:trace>
  <inkml:trace contextRef="#ctx0" brushRef="#br0" timeOffset="291332.2518">26731 8494 209 0,'-1'-3'590'0,"-2"2"16"0,1-1 8 0,1 1 9 16,-1-1-96-16,2 2-149 0,0 0-93 0,0 0-63 0,0 0-39 0,0 0-24 16,0 0-21-16,0 0-17 0,0 0-21 0,0 0-19 0,0 0-16 15,-1 0-15-15,1 3-10 0,0-1-6 0,0 1-5 0,0 0-4 0,0 1-1 16,0 1-1-16,0 1 0 0,1-1-2 0,-1 3 3 0,2 3 0 0,-1-1 2 15,-1 2 2-15,2 0 2 0,1 0 0 0,-2 1 0 0,3 3-1 16,-4-1-7-16,1 1-7 0,1 2-18 0,-2-1-17 0,1 2-20 16,-1-1-23-16,2 2-27 0,0 0-31 0,-2-1-33 0,1 0-37 15,1-1-61-15,-1 1-75 0,1-3-110 0,1 0-127 0,0-1-62 0,2-1-32 16,0 0-7-16,-2-4 4 0</inkml:trace>
  <inkml:trace contextRef="#ctx0" brushRef="#br0" timeOffset="292032.309">27313 8491 127 0,'2'-9'569'0,"-2"2"10"0,0-3 10 0,0 5-26 0,0-2-41 15,0 0-103-15,0 2-138 0,-2 0-75 0,0 2-46 0,1 0-26 16,-1-1-15-16,2 3-15 0,-1 0-11 0,1-1-17 0,-3 1-15 0,1 1-15 16,2 0-13-16,-1 0-11 0,-1 1-8 0,1 1-9 0,-3-1-5 15,3 2-4-15,-3 0-4 0,1 2 0 0,-2 0 2 0,1 3 1 0,-2 1 0 16,-1 3 3-16,1-1 3 0,-1 2 1 0,-2 1 4 0,1 2 3 16,0 3 1-16,-1-2 3 0,1 3 0 0,2-1 1 0,-1 2 0 15,2-1 0-15,1 1-2 0,-2-1-1 0,2 2 1 0,3-1-1 0,1-1-1 16,1 1-1-16,3-3-1 0,0 2-1 0,1-2-4 0,1-1-1 15,1 0-1-15,1-1-2 0,4-3-1 0,-1-1-3 0,2-2 0 0,-2-1-3 16,3 1-3-16,0-4-2 0,1-2 0 0,0-1-2 0,0 0 2 16,0-3-1-16,1-3 3 0,2 0 1 0,-6 0 1 0,6-2 2 0,-6-3 3 15,1 0 4-15,0 0 4 0,-3-2 7 0,-2 1 10 0,-1-1 8 16,-2 1 8-16,0-1 6 0,-4 0 3 0,1 0 2 0,-4 3 1 0,-1-3-2 16,0 3-2-16,-4-1-4 0,1 1-2 0,-5 2-4 0,-2 2-4 15,2 0-12-15,-5 0-14 0,2 3-22 0,-5 0-21 0,0 3-27 16,0 0-27-16,-1 3-35 0,-1-1-39 0,2 2-77 0,-1 2-94 0,2 0-108 15,1 2-118-15,0 1-59 0,4-1-29 0,0 2-12 0,1 0-1 0</inkml:trace>
  <inkml:trace contextRef="#ctx0" brushRef="#br0" timeOffset="292703.4923">27711 8706 184 0,'0'0'599'15,"0"0"4"-15,0 0 2 0,4 0-20 0,-3 0-33 0,1 0-123 16,1 0-168-16,0 0-98 0,1 0-61 0,1 0-32 0,2-1-18 0,-1 1-12 15,4-2-7-15,1 2-9 0,0-1-9 0,0 1-7 0,5-2-8 16,-3 2-10-16,2-2-10 0,1 1-15 0,1 1-17 0,1-2-19 0,-2 2-20 16,1-5-22-16,1 5-26 0,-1-2-36 0,-1-1-44 0,1-1-58 15,-3 4-67-15,2-3-76 0,-2-2-85 0,-1 1-37 0,-2 0-10 16,-1 0 3-16</inkml:trace>
  <inkml:trace contextRef="#ctx0" brushRef="#br0" timeOffset="292965.4332">27808 8433 502 0,'-3'0'585'0,"0"0"8"0,-2 0-17 0,1 0-30 16,0 0-104-16,3 3-139 0,-1-3-84 0,0 0-54 0,2 3-31 0,-1-3-21 16,1 2-14-16,0 0-10 0,0-1-9 0,0 3-8 0,0 1-6 15,0-1-4-15,1 2-3 0,-1 1-1 0,2 0-1 0,0 1 2 0,-1 1-2 16,2 2-1-16,-2 0 1 0,3 1-2 0,-3 0-4 0,3 3-3 15,-3-1-7-15,1 1-2 0,-1 2-6 0,3 2-2 0,-3-4-4 0,2 3-6 16,1 0-7-16,0 1-12 0,-1 3-18 0,0-3-21 0,1 3-24 0,-1-3-28 16,-2 2-28-16,4-3-30 0,0 2-43 0,1 2-49 0,0-1-118 15,1-4-156-15,-2 2-86 0,1-1-50 0,2-2-20 0,0-2-9 16,0-3 8-16</inkml:trace>
  <inkml:trace contextRef="#ctx0" brushRef="#br0" timeOffset="294599.0437">28263 8325 217 0,'0'-7'557'0,"0"-1"13"0,0 1 10 0,0 0 9 0,0 2-96 15,0 0-150-15,2 0-89 0,-1 0-58 0,-1 1-33 0,2 1-18 0,0 0-12 16,-2 0-11-16,1 0-10 0,-1 1-11 0,0 1-14 0,0 1-17 16,0 0-11-16,0 0-12 0,0 0-10 0,0 0-9 0,0 0-6 15,0 3-6-15,0 0-6 0,0 0-5 0,2 2-2 0,-1 2-3 0,-1 1-2 16,3 0 1-16,-1 1 2 0,-2 3 2 0,1 1 1 0,-1 0 3 15,4 2 2-15,-4 0 1 0,1 2 1 0,1 0 1 0,-1 2-2 0,-1-2 0 16,2 3-5-16,-2 1-5 0,0-2-7 0,0 1-9 0,0 2-11 16,0-2-13-16,-2 0-16 0,2 0-16 0,-1-1-21 0,1 0-23 0,0-1-27 15,0 1-30-15,0-2-42 0,0-5-47 0,1 2-64 0,-1-2-72 16,4-2-72-16,-3 0-73 0,2-3-32 0,1 1-8 0,1-4 3 16</inkml:trace>
  <inkml:trace contextRef="#ctx0" brushRef="#br0" timeOffset="294932.3271">28608 8403 486 0,'3'-3'591'0,"-3"0"10"0,0 1 2 0,-3 2 1 0,1-2-108 16,2-1-164-16,-1 3-101 0,1 0-69 0,0 0-44 0,-2 0-28 0,1 0-21 15,-3 5-18-15,3-3-15 0,-3 1-15 0,1 2-12 0,0 0-11 16,0 3-3-16,-3-1-3 0,1 1 1 0,-1 0 0 0,-1 2 3 0,2 0 3 15,-4 1 2-15,1-1 1 0,2 2 0 0,-1-3 1 0,-2 2 0 16,3-2 2-16,-2-1-1 0,1 1 2 0,3 1-1 0,-2-3 1 16,2-1 0-16,0 0-1 0,0-1 1 0,3-1 1 0,-2-1 0 0,3 0 2 15,-2-1 0-15,2 1 2 0,0-1-1 0,2-2-1 0,-2 2 0 16,3-1 0-16,-2-1 2 0,3 2 1 0,-1-2 2 0,2 0 0 0,2 2 1 16,0-2-1-16,1 1-1 0,1-1-2 0,4 0-4 0,-2 0-5 15,3 0-7-15,0 0-10 0,2 0-12 0,0 0-13 0,1 0-17 16,-1-1-16-16,3-1-18 0,-1 2-17 0,-1-2-20 0,0 2-20 0,-1 0-20 15,1-1-25-15,-2 1-27 0,0-2-32 0,0 2-35 0,-3 0-36 16,-1 0-34-16,-1-1-30 0,1 0-41 0,-3 1-47 0,0-3-14 0</inkml:trace>
  <inkml:trace contextRef="#ctx0" brushRef="#br0" timeOffset="295148.7097">28821 8518 310 0,'-8'-7'485'16,"2"-1"-16"-16,-2 1-31 0,-1-1-55 0,2 0-63 0,-1 1-55 0,2-1-46 15,-2 3-29-15,2-2-19 0,1 2-10 0,0-2-7 0,0 2-6 16,2 2-5-16,0 0-7 0,-1-1-9 0,0 2-7 0,3-1-9 15,-1 1-8-15,1-1-8 0,1 3-10 0,0 0-9 0,0 0-11 0,0 0-10 16,0 0-6-16,0 0-9 0,0 0-5 0,0 2-5 0,0-1-2 16,0 2-3-16,0 1-2 0,0 0-2 0,0 2 0 0,0-1 0 0,1 3 0 15,-1 1 2-15,2 3 0 0,-1-2 3 0,-1 1 1 0,2 1 1 16,0 3 0-16,-2 0 0 0,1 2 1 0,2-1-2 0,-1 1-3 16,-2 1 0-16,1 1-5 0,1 1-5 0,-2-1-16 0,0 3-14 0,1-3-20 15,-1 2-22-15,2-2-27 0,0 1-30 0,-2 0-37 0,1-1-40 16,-1-2-67-16,2 0-81 0,-1 0-108 0,-1-2-120 0,4-2-62 0,-3 0-29 15,1-1-7-15,1-2 6 0</inkml:trace>
  <inkml:trace contextRef="#ctx0" brushRef="#br0" timeOffset="296480.2133">29082 8728 258 0,'-2'-4'616'0,"1"1"16"0,-2 1 16 0,1-1 12 15,0 0-80-15,2 0-130 0,-1 0-100 0,1 1-86 0,0-1-49 16,0 1-32-16,0-1-22 0,1 1-18 0,-1 2-16 0,4-2-17 0,-1-1-16 15,0 3-19-15,2 0-15 0,0-2-15 0,4 2-14 0,-1-2-9 16,0 1-9-16,3 1-5 0,1-2-4 0,0 0-1 0,2 2-3 0,0 0-4 16,2 0-5-16,-2-3-6 0,3 3-12 0,-2 0-12 0,2-2-14 15,1 0-14-15,-1 2-17 0,0-1-21 0,-1-1-22 0,0 2-24 0,0 0-28 16,-1 0-28-16,-2 0-37 0,3 0-41 0,-5 0-70 0,0-2-86 0,0 2-69 16,-1-1-62-16,-4-1-25 0,0 2-4 0,-1-2 7 0</inkml:trace>
  <inkml:trace contextRef="#ctx0" brushRef="#br0" timeOffset="296699.6842">29222 8468 283 0,'-4'-5'514'15,"-2"-1"13"-15,3 2-19 0,1 0-33 0,0 1-90 0,1 1-119 16,1-1-64-16,-2 2-38 0,0 0-18 0,2 1-11 0,0 0-10 0,0 0-11 16,0 0-12-16,0 0-13 0,0 0-14 0,0 0-13 0,0 1-12 15,0 0-10-15,0 2-8 0,0 2-8 0,0-1-4 0,0 3-7 0,0 3-2 16,0-3-1-16,0 4 1 0,0 0 1 0,0 1 1 0,0 3 2 0,0-1 1 15,0 3 1-15,-1 2-2 0,-1-1 0 0,1 3-5 0,-1-1-3 16,0 1-12-16,1 1-10 0,-2 2-18 0,-2 0-19 0,4-1-20 16,-3 3-22-16,0-2-28 0,0-2-31 0,3 2-55 0,1-1-70 0,0-2-102 15,0-2-117-15,0 1-60 0,1-2-29 0,3-3-10 0,0 0 2 0</inkml:trace>
  <inkml:trace contextRef="#ctx0" brushRef="#br0" timeOffset="297049.5763">29556 8562 529 0,'5'-10'605'0,"-4"1"8"0,4-3 4 0,-2 5 2 0,2-2-95 0,0 2-142 16,-1-1-115-16,3 2-100 0,-2 0-57 0,-1 0-33 0,5 1-19 0,-2 1-9 15,3 1-11-15,-2-2-9 0,0 5-11 0,2 0-12 0,2 0-9 16,-2 3-3-16,2-1-3 0,-3 3-1 0,2 0-1 0,-1 2 2 0,-2 0 2 15,0 2 0-15,-1-1 1 0,0 4 2 0,-4 0-1 0,0 0 3 16,0 1 1-16,-3-1 3 0,0 2 4 0,0-2 2 0,-4 0 4 0,0 1 6 16,0-1 6-16,-1 0 5 0,-1 0 6 0,-1-2 3 0,3-1 5 15,-3 1 2-15,1-3 2 0,-2 1 2 0,3-1 1 0,1-1-2 0,-1-1 0 16,1-1-3-16,1-1-3 0,2 2-5 0,1-2-4 0,-2 0-5 16,2-2-4-16,2 0-6 0,-2 1-2 0,1-1-2 0,2-1 0 0,2 2-1 15,0-2 1-15,2 2-2 0,0-1-4 0,3-1-6 0,-1 0-11 0,4 0-13 16,0 0-17-16,2-1-17 0,1-1-19 0,3 0-21 0,-1-1-26 15,2 1-29-15,0-1-34 0,1-2-34 0,1 0-61 0,0 0-71 0,-1-1-95 16,0-2-104-16,1 3-48 0,-5-2-21 0,2-3-1 0,-2 3 8 0</inkml:trace>
  <inkml:trace contextRef="#ctx0" brushRef="#br0" timeOffset="297265.6261">30084 8366 473 0,'-3'-8'578'16,"0"3"14"-16,-1-2 1 0,3 2-5 0,-2-1-102 0,-2 2-154 0,2 0-82 15,2 2-49-15,-3-1-27 0,3 1-18 0,1 2-15 0,-2-2-14 16,2 2-17-16,0 0-17 0,0 0-14 0,0 0-11 0,0 2-9 0,0 0-5 16,0 3-3-16,0-1-3 0,0 2 0 0,0 1-2 0,0 0-1 15,2 3 0-15,-2 0 2 0,1 1 4 0,-1 4 1 0,2-2 4 0,0 3-2 16,-2 1-2-16,0 1-3 0,0 2-4 0,0 0-6 0,0 0-4 16,0 4-8-16,0-3-9 0,0 2-19 0,0 1-25 0,0 1-29 0,-2 1-34 15,0 0-38-15,-1 2-41 0,0-2-50 0,1 2-55 0,1-1-122 0,-3-2-154 16,0 4-85-16,-2-4-48 0,1 0-25 0,-2 0-10 0,-1-4 9 15</inkml:trace>
  <inkml:trace contextRef="#ctx0" brushRef="#br0" timeOffset="299049.6096">30313 8281 28 0,'-4'0'544'0,"2"0"10"0,1 0 8 16,-1 0 11-16,2 0-86 0,0 0-132 0,0 0-94 0,0 0-74 0,0 0-41 16,0 0-24-16,0 0-11 0,0 0 0 0,0 0-3 0,0 0-2 15,0 0-4-15,0 0-9 0,2-1-9 0,-2 1-10 0,0 0-9 0,0 0-10 16,0 0-7-16,0 0-5 0,0 0-7 0,0 0-7 0,0 1-5 15,3-1-4-15,-1 2-3 0,0 1-3 0,1 1-2 0,0 0-1 0,1 3-1 16,1 0 0-16,-1 3 2 0,3 2 0 0,0 1 2 0,1 2 0 0,0 3 2 16,0 3 3-16,2 3-1 0,-1 1 0 0,-1 6-1 0,1 0-1 15,-1 6-4-15,2-1-3 0,-3 5 0 0,0 1 1 0,-2 4 1 0,-4 0 3 16,3 4-2-16,-4 1-2 0,-4 0-4 0,0 2-6 0,-3 4-6 16,-4-3-3-16,-1 2-6 0,-4-1-8 0,-2 0-4 0,-5 0-2 0,-2-2-7 15,-5 1-9-15,-4-1-8 0,-2-3-8 0,-7-2-5 0,1 1-5 0,-7-3-4 16,-2-1-6-16,-4-5-10 0,-5 3-12 0,-1-4-14 0,1-2-14 0,-3-2-17 15,0-1-16-15,0-2-22 0,-1-2-21 0,3-2-53 0,-4-2-65 16,4-1-82-16,-1-2-88 0,0-5-42 0,2 3-17 0,-1-6-2 16</inkml:trace>
  <inkml:trace contextRef="#ctx0" brushRef="#br0" timeOffset="299715.9395">26429 9300 102 0,'-9'-3'477'0,"1"-1"7"16,0 1-37-16,3-2-57 0,-2 1-89 0,2 1-104 0,0-1-53 15,0-1-26-15,1 2-9 0,0 1 3 0,1-1 2 0,-1-2 8 16,1 2 4-16,-1 1 4 0,3 0 2 0,-2-3 1 0,-1 2 1 0,3 0 1 16,-2 0-1-16,-1 0-3 0,1 1 0 0,-3-3-2 0,5 2-3 15,-4-1-3-15,2 1-4 0,-2-1-4 0,2 1-3 0,-2 1-3 0,1-1-3 16,-1-2-5-16,1 1-4 0,0 1-5 0,-1 1-5 0,2-1-7 16,-1 1-7-16,1-1-9 0,-1 0-7 0,2 1-7 0,1 1-6 15,-1 0-5-15,0-1-6 0,2 2-6 0,0 0-5 0,0 0-5 0,2-1-4 16,0 1-8-16,1-2-5 0,3 2-5 0,-1 0-3 0,-1 0-2 15,6 0-2-15,2 0 0 0,1 0-3 0,6 0-2 0,2 0 2 0,6 0 0 16,4 2 0-16,7-2 2 0,5 1-1 0,6 1 2 0,5-2-1 16,6 1-1-16,7 0-2 0,5-1-4 0,6 2-6 0,3-2-5 0,6 2-2 15,5-1 3-15,1 2-1 0,4-1 1 0,4-2-4 0,0 3-3 16,0-1-2-16,5 0-4 0,-2-1-1 0,2 1 0 0,-1 0 0 16,-1-2 2-16,-1 1 3 0,-2-1 8 0,0 0 3 0,-5 0 1 0,1 0 0 15,-6 0-1-15,0-1 1 0,-5 1 3 0,0-4 5 0,-5 3 3 16,-3-1 4-16,-3 0 3 0,-3-1 4 0,-4 1 6 0,-3-1 2 0,-6 0 0 15,-4 1-2-15,-5 1-2 0,-3 0-6 0,-8-2-6 0,-1 1-10 0,-8 2-12 16,-3-1-12-16,-7-1-11 0,-2 2-14 0,-4-1-12 0,-3 1-17 0,-6 0-20 16,-5 0-31-16,-4 1-34 0,-5-1-67 0,-2 3-87 0,-4-1-94 15,-5 1-99-15,-5-1-46 0,-3 3-17 0,-6-2-6 0,-1 2 4 0</inkml:trace>
  <inkml:trace contextRef="#ctx0" brushRef="#br0" timeOffset="300215.4091">27925 9607 3 0,'3'-5'583'0,"0"0"7"0,1-2 9 0,-3 3 6 16,1-1 6-16,-1 2-116 0,-1-1-176 0,2 3-100 0,1-3-63 15,-3 1-34-15,0 2-21 0,0 1-10 0,0 0-8 0,-3-1-9 0,1 1-8 16,1 0-12-16,-1 0-12 0,-1 0-10 0,-2 1-12 0,0 0-9 15,-1 2-7-15,-3 2-6 0,-3-1-5 0,1 3-2 0,-3-2-1 0,0 5 1 16,-5-3 1-16,0 4 2 0,2-1 3 0,-2 1 2 0,-1-1 0 16,0 1 2-16,1-1 0 0,2 1 0 0,-1-4 0 0,2 2 0 15,2-1-2-15,2-1 2 0,1-1-1 0,1 0 1 0,4-2 2 0,-1-1-1 16,1 2 2-16,2-1 2 0,2-4 0 0,0 3 0 0,2-3 1 16,0 0 0-16,2 2 0 0,1-2 0 0,0 0 1 0,3 0 0 15,2-2 0-15,2 2-2 0,1 0-2 0,2-3-2 0,0 1-3 0,4 0 0 16,0 1 0-16,1-3 1 0,0 4 0 0,2-5-2 0,2 5-3 0,0-2-4 15,-2 1-5-15,-1-3-9 0,5 4-7 0,-4-1-10 0,1-1-9 16,-1 2-14-16,1 0-15 0,-3 0-17 0,0 0-21 0,-2 2-21 0,2-1-22 16,-4-1-24-16,0 2-26 0,-1 0-37 0,1-2-42 0,-5 1-38 15,3-1-36-15,-3 2-58 0,-3-2-65 0,2 0-27 0,-1 0-5 16,-3 0 6-16</inkml:trace>
  <inkml:trace contextRef="#ctx0" brushRef="#br0" timeOffset="300448.8601">28026 9581 113 0,'-8'-10'481'0,"0"1"1"0,2-2-1 0,-3 4-53 16,4-2-75-16,-2 2-68 0,2-3-67 0,1 5-35 0,-1-2-23 0,2 0-8 16,2 2-1-16,-3 1-2 0,3 0-3 0,1 1-1 0,-2 0 0 0,2-1 0 15,0 3-1-15,0 0-2 0,0-2-4 0,0 3-4 0,0 0-6 16,0 0-7-16,0 0-8 0,0 0-9 0,0 0-10 0,0 0-10 16,0 0-12-16,0 0-12 0,0 0-9 0,0 1-8 0,0 2-6 0,0 0-3 15,0 3-3-15,0 0-2 0,0 2 0 0,0 0-2 0,0 4 0 16,2 2 0-16,-2 0 1 0,1 2 3 0,1 3 2 0,0 0 2 15,1 0 2-15,-2 2-3 0,4 0-6 0,-1 1-16 0,0 1-21 0,1 2-28 16,-2-1-31-16,2-1-33 0,-1 0-36 0,4 3-45 0,-2-2-49 0,1-1-101 16,-1 3-127-16,1-2-104 0,2-2-94 0,-3 0-48 15,1-2-21-15,-3 0-5 0,6-4 8 0</inkml:trace>
  <inkml:trace contextRef="#ctx0" brushRef="#br0" timeOffset="303717.7508">27522 10694 621 0,'-6'0'664'16,"3"0"8"-16,-1 0 5 0,3-1-1 0,-1 0-3 0,0 1-145 0,2-2-214 15,0 2-120-15,0-1-70 0,4-1-38 0,-3-1-21 0,4 2-13 16,1-2-9-16,0 0-12 0,3 0-18 0,-1 0-16 0,2 1-18 0,2-1-17 16,0 0-14-16,2 0-16 0,-1 0-16 0,3 1-21 15,-2 0-23-15,2-1-32 0,0 1-33 0,-1 1-55 0,2 1-65 0,-2-2-85 16,-2 2-96-16,-1 0-63 0,0 0-45 0,-3 2-16 0,0-2-2 0,-2 3 8 16</inkml:trace>
  <inkml:trace contextRef="#ctx0" brushRef="#br0" timeOffset="303882.2668">27468 10896 272 0,'-3'4'594'0,"1"1"3"15,1-4 4-15,-1 2-1 0,2 0-3 0,2-1-127 0,-2-1-191 0,3 1-108 16,2-2-70-16,-1 0-34 0,1 0-19 0,6 0-11 0,-1 0-7 0,1-2-17 16,1 1-21-16,4-1-27 0,0 1-30 0,0-1-38 0,4-1-44 15,1 0-82-15,-2-1-104 0,1 1-98 0,4-2-93 0,-3-1-48 16,3-1-24-16,-1 0-13 0,1-3-5 0</inkml:trace>
  <inkml:trace contextRef="#ctx0" brushRef="#br0" timeOffset="304199.6256">28310 10353 36 0,'-1'0'597'0,"-3"-1"0"0,0 1 0 0,1 0-3 0,-2 1-34 16,2-1-53-16,-2 2-128 0,0 3-165 0,-1-3-90 0,2 2-53 0,-3 2-27 15,2 2-13-15,-3-1-6 0,-1 2-3 0,1 1 1 0,0 2-2 16,-3 0-1-16,2-1 2 0,-3 3-2 0,2 0 0 0,-1 0-1 16,-2 1 2-16,-1 0-1 0,2 2 0 0,-1-4 2 0,0 2 0 0,1-1 2 15,0-1-1-15,1-1 2 0,-2 0 0 0,5-3 0 0,0-1-2 0,4 1 2 16,-2-4-1-16,1 2-1 0,2-1 0 0,-1-2-3 16,3-1-2-16,-1 0-3 0,2 0-2 0,2-1-1 0,-1-1 2 0,3 1 1 15,0-1 1-15,2 1 2 0,1-2 2 0,1 1-1 0,0 1 0 0,6-2-1 16,-1 1-1-16,1-1-2 0,3 0-1 0,0 0-5 0,3-1-6 15,2 1-9-15,0-2-12 0,1 1-14 0,0-1-14 0,0 1-16 16,3-1-18-16,-4-1-19 0,3 2-21 0,-4-1-25 0,2-1-27 0,-2 3-32 16,0-3-33-16,-3 1-51 0,-1 0-60 0,0 1-78 0,-3-1-91 15,-3-1-40-15,-2-1-15 0,1 1 0 0,-6 1 10 0</inkml:trace>
  <inkml:trace contextRef="#ctx0" brushRef="#br0" timeOffset="304433.7351">28352 10443 484 0,'-13'-11'530'0,"-1"1"14"0,3 1 13 15,0 1-80-15,1 1-125 0,2-1-81 0,0 2-59 0,1 2-30 16,2-2-18-16,0 3-12 0,2 0-11 0,0 0-9 0,-1 1-13 0,3 1-12 16,1-1-15-16,0 2-9 0,0 0-11 0,0 3-5 0,0 0-3 15,0 0-4-15,1 3-4 0,-1 0-1 0,4 3-1 0,-3 0 0 16,1 3 4-16,1 2 2 0,0 1 7 0,-1 1 4 0,1 1 3 0,-1 0-2 16,-1 5-2-16,2-3-6 0,0 1-7 0,-1 4-4 0,-2-2-4 15,1 0-4-15,-1 2-2 0,0-1-6 0,0 0-4 0,0 1-6 0,0-2-6 16,0-1-7-16,0-1-9 0,2 0-12 0,0-3-17 0,-1 1-18 15,2-1-18-15,1-4-23 0,0 1-21 0,1-1-29 0,3-2-30 16,-2-2-45-16,2-2-50 0,4-1-111 0,-2-3-143 0,3-1-83 0,3-2-54 16,0 0-18-16,-1-3-1 0,3-3 7 0,1-2 13 0</inkml:trace>
  <inkml:trace contextRef="#ctx0" brushRef="#br0" timeOffset="304665.5075">28770 10391 366 0,'-3'-4'665'16,"-3"0"10"-16,3 1 8 0,-2-2 4 0,2 2 2 0,0 2-121 0,0-1-183 16,1 1-119-16,0 1-86 0,2 0-47 0,-1 1-25 0,1-1-14 15,-2 2-8-15,1 1-8 0,1 3-11 0,0-2-7 0,0 3-7 16,0 1-4-16,0 4 0 0,1-1-2 0,1 2 0 0,-2 1 3 0,1 1 1 16,1 1 1-16,0 2-1 0,-1 0-6 0,2 0-7 0,-1-1-5 15,1 4-6-15,1-2-7 0,-1 1-8 0,-2-1-17 0,4 1-23 0,-1-2-28 16,0 0-28-16,-1-1-32 0,0 2-32 0,0 0-39 0,-1-2-44 15,0-1-78-15,-2 3-99 0,0-2-112 0,0 0-117 0,-2-2-57 16,0 1-26-16,-1 1-2 0,-2-2 10 0,0 0 19 0</inkml:trace>
  <inkml:trace contextRef="#ctx0" brushRef="#br0" timeOffset="304982.4207">28184 11161 41 0,'-12'-6'691'0,"0"-1"17"0,2 3 16 15,1-1 19-15,3-1 11 0,1 1 14 0,-1 0-145 0,5 1-220 16,-1 0-124-16,2-1-75 0,2 2-38 0,4-1-22 0,0 1-13 0,4-1-8 15,4-2-16-15,2 4-18 0,2-3-21 0,8 2-19 0,-1-1-18 16,4 2-15-16,4-1-14 0,3 0-11 0,0 0-14 0,3 0-16 0,-1 2-16 16,2-1-20-16,2-1-20 0,-4 3-19 0,2-1-20 0,-1 1-19 15,-3-2-19-15,-1 2-22 0,0 0-24 0,-4 0-30 0,-1 2-32 16,-3-2-36-16,-2 1-55 0,-3 2-66 0,-1 0-74 0,-7-1-83 0,2 1-35 16,-5 1-10-16,-3-1 2 0,-1 3 9 0</inkml:trace>
  <inkml:trace contextRef="#ctx0" brushRef="#br0" timeOffset="305815.5127">28638 11298 46 0,'-5'0'602'0,"0"0"15"0,2 0 14 0,-2-2 5 16,2 0 0-16,0 2-109 0,0-1-160 0,-2 0-95 0,4 1-60 15,-1 0-36-15,1 0-19 0,-3 0-19 0,3 0-16 0,-3 0-17 16,3 0-16-16,-1 1-16 0,-1 0-14 0,0 3-14 0,-5-4-13 0,4 6-8 15,-5-2-8-15,1 2-7 0,-2 2-4 0,-2 0-1 0,0 0-1 0,-6 0 3 16,3 2 4-16,-1 1 5 0,-3-2 5 0,1 4 6 0,-2-1 5 16,1 0 5-16,1-2 7 0,1 1 5 0,1 0 6 0,-1-2 6 15,4 0 5-15,-1-1 6 0,5-1 6 0,-1 0 5 0,1-5 5 16,2 2 2-16,3-1 0 0,0-1-2 0,1-2-1 0,2 1-3 0,1-1-8 16,0 0-6-16,0-1-8 0,3-1-7 0,-2-1-7 0,3 0-8 15,-1 0-8-15,2-2-6 0,-1 1-8 0,4 0-6 0,-2 0-4 0,2-3-6 16,-1 2-4-16,0 0-3 0,0 2 1 0,-2 0-1 0,1-2 1 15,1 2 2-15,-2 0 1 0,-1 0 1 0,0 2 0 0,0-1 1 16,-3 1 0-16,3-1 1 0,-3 0-1 0,1 2 0 0,-2 0 1 0,0 0-1 16,0 0 0-16,0 0-1 0,0 0 1 0,0 0-1 0,0 0-2 0,0 0 1 15,0 0-1-15,0 0-1 0,0 0 0 0,-2 0-2 0,1 0 1 16,1 0-1-16,0 0 1 0,-2 0 0 0,0 0 0 0,2 0 0 16,0 0-1-16,0 0 2 0,0 0-1 0,0 0 2 0,0 0 0 0,0 0 2 15,0 0 1-15,0 0 0 0,0 0 0 0,0 0 0 0,0 0-1 16,0 0 1-16,0 0-1 0,0 0 2 0,0 0-1 0,0 0 1 15,0 0-1-15,0 0 0 0,0 0 0 0,0 0 0 0,0 0-1 0,0 0 0 16,0 0 1-16,0 0 0 0,0 0 0 0,0 0 1 0,0 0 0 0,0 0 0 16,0 0 1-16,0 0-1 0,0 0 0 0,0 0 0 15,0 0 0-15,0 0 0 0,0 0 1 0,0 0 1 0,0 0-1 0,2-1 0 16,0 0 0-16,-2 1 1 0,1-2-1 0,1-1-1 0,-2 2-1 16,1-1 0-16,3-1 0 0,-3 0-1 0,3-1 0 0,0 1 0 0,0-4-3 15,0 3 0-15,1 0-2 0,-1-2-2 0,1 0-1 0,3 0-2 16,0 1-1-16,0-2-2 0,1 0-2 0,1 2 0 0,-2-1-2 0,1-1-3 15,4 2 0-15,-2-2 0 0,1 3-1 0,-1 0 0 0,1-1 0 16,0 1 1-16,-1 1 0 0,2 1-1 0,-2 0 1 0,-1 0 1 16,2 2-2-16,-4 0 1 0,2 0-1 0,0 0 2 0,-2 2 0 0,0 0 0 15,-1 0 1-15,2 1-1 0,-3 4 2 0,1-1 0 0,-2 1 2 0,-1 0 0 16,0 2 2-16,0 0 2 0,-2 1 3 0,-1 1 2 0,-1-2 2 16,0 5 1-16,-1 1 3 0,-3-1 2 0,-2 1 1 0,2-1 1 15,-1 3-1-15,-3 3 1 0,-3-5 1 0,1 3-1 0,-1 0 0 0,-3 1 1 16,0 1-1-16,-3 0 1 0,0-1-2 0,0 0-1 0,0-2 1 15,-2 0-1-15,2 0 0 0,-1 0 2 0,-1-2-1 0,3 0 1 16,-1-1 1-16,2-4 1 0,2 3 1 0,1-5 2 0,2 1 2 0,0-1 3 16,2-3 4-16,1 0 2 0,2-2 3 0,0 2 1 0,0-2 3 15,2-2 0-15,1 0 0 0,0-1 0 0,2 0-1 0,0 0-2 0,0 0-1 16,0 0-3-16,0-1-2 0,0 0-4 0,2-2-4 0,0 0-2 16,-1 0-3-16,1 0-2 0,-1-1-4 0,3 2 1 0,-3-1-1 15,3-2 0-15,0 2 0 0,-1-2-1 0,0 3 1 0,0-3 0 0,1 3 0 16,-3-1-5-16,3-1-7 0,-1 1-10 0,0 0-16 0,0 0-18 15,1-1-23-15,0 1-23 0,-3 1-24 0,2-1-28 0,-1 0-30 16,0 2-37-16,-1-1-40 0,1-1-87 0,0 2-108 0,-2 1-100 0,0-3-97 16,0 3-41-16,0 0-13 0,0-3 5 0,0-2 13 0,0 2 19 15</inkml:trace>
  <inkml:trace contextRef="#ctx0" brushRef="#br0" timeOffset="306532.9943">28499 11348 106 0,'3'-5'588'0,"-3"-1"11"16,1 1 10-16,-1 1 7 0,0-2-67 0,0 2-105 0,0 0-106 0,0 1-104 15,-1 0-60-15,1 0-39 0,0-1-23 0,-2 4-13 0,1-3-13 16,1 3-13-16,-2 0-15 0,2 0-14 0,0 0-10 0,-2 0-8 0,-1 0-5 15,-3 3-1-15,3 0-1 0,-3 1 2 0,-1 2 1 0,-3 2 4 16,1 0 6-16,0 0 4 0,-3 2 7 0,-1 3 9 0,0-1 7 16,-1 1 5-16,-2 2 2 0,2 0 2 0,-1 2-3 0,0-2-3 0,0 5-4 15,1-3-4-15,1 0-2 0,-1-1-2 0,3 1-3 0,2-1-4 16,-1-1-5-16,1 0-3 0,2 0-5 0,1 0-1 0,1-1-2 0,-1-2 1 16,5-1 2-16,-3 0 0 0,4 0 4 0,0-2 3 0,0 0 2 15,0-1 3-15,4-1 2 0,-3 0 2 0,5-1 1 0,-1-1 2 16,1-3-1-16,2 3 0 0,5-2 0 0,-4-1-3 0,3-1-2 0,2-1-2 15,2 0-4-15,1-1-4 0,-1-1-9 0,3 1-9 0,-1-2-13 16,2-1-13-16,0 0-16 0,2 1-16 0,-3-1-17 0,3 0-19 0,0-1-18 16,-1-1-17-16,0 2-16 0,-3-1-16 0,2 0-16 0,-3-2-16 15,2 4-11-15,-6 0-12 0,-1-2-9 0,2 2-5 0,-2-1-1 16,-2 1 2-16,-2 0 1 0,-1-1 1 0,-2 2 4 0,-1 0 7 0,0 1 9 16,-2-2 12-16,-2 0 12 0,0 1 13 0,0-3 14 0,-2 3 15 15,0-1 17-15,-1-1 18 0,0-2 14 0,-2 2 17 0,-2-2 15 0,3-1 18 16,-2 1 14-16,-1 0 17 0,2-2 7 0,-1 1 6 0,-1-2 6 15,0 0 8-15,1-1 4 0,1 0 6 0,-2 0 5 0,2-1 4 0,1 1 7 16,-2-1 7-16,-1 0 8 0,2 2 9 0,2-1 8 0,-2 0 10 16,4 1 10-16,-2 1 11 0,-2 1 8 0,4-1 9 0,-2 1 8 15,3 0 7-15,-2 2 6 0,0 1 6 0,2 1 3 0,-1-2 4 16,1 0 0-16,0 2 2 0,0-1-4 0,0 4-4 0,0-3-7 0,0 3-5 16,0 0-9-16,-2 0-9 0,2 0-10 0,0 0-10 0,0 0-13 15,0 0-12-15,0 0-11 0,0 0-9 0,0 0-4 0,-2 0 2 0,2 3-3 16,0 0-1-16,0 1-2 0,0 1 0 0,0 0-1 0,0 5-2 15,0-3 1-15,0 4 1 0,0-1-1 0,0 4 3 0,0-1-1 0,0 1 0 16,0 2-7-16,-1 1-10 0,-1-1-7 0,2 2-4 0,-1 3-3 16,-3-3-6-16,3 2-1 0,-2 0-1 0,-2 3-3 0,4 0-2 0,-2-1-1 15,-1 2-3-15,1-1 0 0,-2-1-3 0,4 3 0 0,-3-3-2 16,1-1-2-16,-1 3-1 0,1-3-5 0,1-2-5 0,0 0-6 16,-1 0-9-16,2-2-11 0,1-3-15 0,-2 0-22 0,2-1-24 0,0 0-30 15,0-4-36-15,2 1-34 0,-2-2-34 0,3 0-40 0,-2-2-41 16,3 0-80-16,-3-1-98 0,4-2-104 0,-2 0-109 0,2-2-46 15,-2-1-17-15,2-1 4 0,-2-2 15 0,2 0 24 0</inkml:trace>
  <inkml:trace contextRef="#ctx0" brushRef="#br0" timeOffset="306902.0872">29346 11018 238 0,'-8'-3'615'0,"5"1"13"0,-2-1 15 0,2-1 9 0,0 1 7 0,1 1-118 15,1 0-182-15,-1 1-102 0,0-3-63 0,2 4-30 0,0 0-17 0,0 0-11 16,2-1-9-16,-2 1-11 0,2-1-14 0,-1 1-14 16,1 0-16-16,1 0-16 0,0 0-13 0,0 0-15 0,2 0-14 0,1 0-21 0,1 0-22 15,1 0-25-15,0 0-28 0,1 0-30 0,-1 0-31 0,2 0-34 16,0 1-38-16,-2-1-65 0,4 0-80 0,-2 0-104 0,0 0-115 0,-2 0-57 15,-2 0-28-15,2 1-5 0,-2-1 6 0,-2 2 15 0</inkml:trace>
  <inkml:trace contextRef="#ctx0" brushRef="#br0" timeOffset="307065.5689">29330 11243 505 0,'-3'4'631'15,"1"0"13"-15,1 0 17 0,-1 1 14 0,1-5-76 0,1 3-119 0,0-1-114 16,1-1-107-16,1 1-63 0,1-1-42 0,0-1-19 0,4 0-9 15,2-1-10-15,0-1-10 0,1 2-29 0,2-3-34 0,3 2-45 0,2-1-47 16,-1-3-55-16,3 3-60 0,0-1-100 0,0 0-117 0,1-1-115 16,1 0-114-16,0-2-58 0,-3 2-32 0,3-2-14 0,-5 0-6 0,3-2 9 0</inkml:trace>
  <inkml:trace contextRef="#ctx0" brushRef="#br0" timeOffset="307448.9051">30195 10885 237 0,'-4'-13'611'0,"-2"-1"4"16,3 0 8-16,0 1 13 0,0 1 13 0,1 3-107 0,1-4-167 16,-1 2-100-16,0 1-70 0,2 1-31 0,0 1-16 0,0 2-6 0,2-1-1 15,0 2-1-15,-2-1-3 0,1 3-8 0,1 1-11 0,-2 0-17 16,1 1-18-16,-1 1-15 0,0 0-15 0,2 1-15 0,0 1-13 0,-1 3-9 16,2 0-8-16,2 1-6 0,-4 3-3 0,4 0-1 0,0 1 0 0,0 5 2 15,0-1 2-15,0 2 1 0,0 2 3 0,0 0 1 0,0 4-2 16,0-2 0-16,1 2-3 0,1 2-6 0,-1-1-8 0,0 0-15 0,-1 2-17 15,0-1-20-15,0 0-20 0,0 0-22 0,2 0-18 0,-2-1-23 0,-2-1-21 16,2 1-27-16,-2-3-26 0,2-1-25 0,-1 0-24 0,1-2-28 16,0-2-31-16,0-2-42 0,3-2-52 0,-4-2-73 0,4-2-85 0,-2-1-38 15,1-2-12-15,-1-1 5 0,3-3 12 0</inkml:trace>
  <inkml:trace contextRef="#ctx0" brushRef="#br0" timeOffset="307748.995">30522 11011 479 0,'3'-10'595'0,"-3"1"9"15,0 1 8-15,0 2-47 0,0 0-76 0,-3 2-103 0,2-1-118 0,1 2-69 16,-4 3-44-16,3 0-24 0,-2 0-15 0,-1 0-11 0,-1 2-8 0,2 2-9 16,-2 1-11-16,0 1-8 0,0 1-8 0,-2 3-6 0,2 1-3 15,-1-1-1-15,-1 5 2 0,2-1-2 0,0 0-6 0,2 1-7 16,-2 1-7-16,2 0-7 0,-1 0-5 0,3 0-2 0,-1-2 0 0,2 3-1 16,2 0 0-16,-2-4-2 0,3 3-1 0,0-4-3 0,0 5-2 0,2-5 0 15,2-1-2-15,2 0 0 0,-1-2 1 0,0-2-2 0,2-2 0 16,0 2-4-16,2-2-4 0,0-2-5 0,-2-2-6 0,1-1-3 0,3-3-2 15,-1 0-2-15,-1-1-1 0,-1-2 0 0,0 0-3 0,2-3-3 0,-4-1-3 16,1 0-5-16,1-3-4 0,-5-1-4 0,1 1-2 0,-2-4 0 16,-2 2 2-16,-2-3 1 0,-1 0 3 0,-1 0-1 0,-1 0 0 0,-3-1-1 15,0 0 1-15,-1 2 0 0,-2 1 1 0,-3 3 0 0,0-4 3 0,-1 4 0 16,-3 1-1-16,0 2-11 0,2 1-11 0,-4 3-23 0,1 1-23 16,-2 2-40-16,2 0-43 0,-1 3-82 0,3 3-100 0,-4-1-89 0,4 2-83 15,-2 4-40-15,4-1-20 0,-2 1-7 0,4 2-1 0</inkml:trace>
  <inkml:trace contextRef="#ctx0" brushRef="#br0" timeOffset="307908.0522">30947 11393 329 0,'13'4'728'0,"-5"-1"19"0,-2-2 15 0,0 1 11 16,-3 0 2-16,1-2-5 0,-4 0-146 0,0 0-221 0,0 0-125 15,0 0-80-15,0 0-49 0,0-2-32 0,-2-1-37 0,0 1-38 0,2 1-52 16,-1-3-59-16,1 4-59 0,-2-4-56 0,-1 0-68 0,3-1-74 0,0-2-132 15,0 1-160-15,0 0-84 0,-1-2-48 0,-1-1-21 0,1 0-6 0,-3-1 10 16,3-1 16-16</inkml:trace>
  <inkml:trace contextRef="#ctx0" brushRef="#br0" timeOffset="308232.021">31150 10966 425 0,'4'-6'630'0,"4"1"8"0,-3 0 7 0,-1-2 7 0,1 2 1 0,2 0-125 16,-1-2-193-16,2 4-112 0,0-1-73 0,0 0-40 0,1 1-22 16,1 0-13-16,-2 0-9 0,1 3-9 0,4 0-12 0,-2 0-10 0,0 2-12 15,-2 1-6-15,-1 0-6 0,5 2-4 0,-5 0-1 0,0 4-3 16,-2-2-1-16,2 5 1 0,-4-2-2 0,0 2 1 0,-3 0-1 0,-1 1 1 16,0 2 1-16,-5 1-1 0,2 0 0 0,-3 0 1 0,-2 2 2 15,2-1 1-15,-4 1 0 0,-2-2 4 0,2 1 4 0,-2 0 3 0,2 0 3 16,-1-2 4-16,0 0 5 0,2-4 4 0,-1 4 0 0,2-3 3 0,-1 0 1 15,2-2 2-15,3-1-1 0,0-1 2 0,1 1 4 0,1-3 1 16,2 0 1-16,0-1 1 0,4 1-2 0,-3-2-4 0,4-1-6 0,2-1-10 16,1 3-13-16,2-5-19 0,2 2-18 0,2-2-25 0,0-2-24 0,3 2-27 15,-1-5-30-15,5 3-34 0,-4-1-38 0,5-4-36 0,-1 2-38 16,-2-3-67-16,0 1-83 0,0-2-93 0,0 0-97 0,0-2-39 0,-3 2-10 16,1-5 8-16,-3-1 17 0</inkml:trace>
  <inkml:trace contextRef="#ctx0" brushRef="#br0" timeOffset="308948.9227">31614 10873 478 0,'-3'-5'591'16,"0"1"18"-16,0 0 5 0,0-1-1 0,1 1-89 0,0 2-137 15,1 1-75-15,-3-1-43 0,3 0-22 0,1 0-12 0,-2 2-8 0,1-2-5 16,1 1-9-16,-2 1-10 0,2 0-11 0,0 0-11 0,0 0-11 16,0 0-12-16,0 0-11 0,0 0-10 0,0 0-12 0,0 0-11 0,0 0-10 15,0 0-7-15,0 0-6 0,0 0-4 0,0 0-2 0,0 0 1 0,0 0 3 16,0 0 4-16,0 0 5 0,0 0 4 0,0 0 3 0,0 0 2 15,0 0-28-15,0 0-79 0,0 0 0 0,0 0 0 0,0 0 0 0,0 0 0 16,0 0 0-16,0 0 0 0,0 0 0 0,0 0 0 0,0 0 0 16,0 0 0-16,0 0 0 0,0 0 0 0,0 0 0 0,2 0 0 0,-2 0 0 15,0 0 0-15,0 0 0 0,0 0 0 0,0 0 0 0,0 0 0 0,0 0 0 16,0 0 0-16,0 0 0 0,0 0 0 0,0 0 0 0,0 0 0 0,0 0 0 16,0 0 0-16,0 0 0 0,0 0 0 0,0 0 0 0,0 0 0 15,0 0 0-15,0 0 0 0,1 1 0 0,1 1 0 0,-2-2 0 0,0 0 0 16,1 1 0-16,-1 0 0 0,2 3 0 0,0-3 0 0,-2 3 0 0,1 1 0 15,-1 0 0-15,2 0 0 0,0 4 0 0,-1-1 0 0,1 0 0 16,-1 1 0-16,3 1 0 0,-3 2 0 0,1 0 0 0,-1 2 0 0,4-1 0 16,-4 1 0-16,2-2 0 0,1 0 0 0,-3 2 0 0,3 1 0 0,-1-1 0 15,0 0 0-15,2-1 0 0,-1-1 0 0,-1 2 0 0,2-1 0 0,-2-4 0 16,4 2 0-16,-2-2 0 0,-1 0-89 0,2-2-61 0,-1 2 4 0,0-2 10 16,1-2 12-16,-1-1 14 0,4 1 15 0,-1-5 14 0,0 2 13 15,1-2 10-15,0 0 10 0,0-2 9 0,-1-1 7 0,1-1 7 0,-1 1 6 16,1-4 6-16,0 3 5 0,0-4 4 0,-2 0 6 0,1 2 1 0,-3-2 4 15,2-1 3-15,-2 0 2 0,1 3 2 0,-1-4 0 0,-2 0 2 16,2 1 1-16,-1 1 1 0,0 0 1 0,-1 1 2 0,-1 1 2 0,1-2 1 16,-2 2 1-16,-1 3 1 0,2-4 1 0,0 4 0 0,-2-1-1 0,0 1-1 15,0-1 0-15,0 3-1 0,0-1 0 0,0 2-3 0,0 0 0 0,0 0-3 16,0-1-4-16,0 1 0 0,0 0-3 0,0 0-2 0,0 0-2 0,0 0-2 16,0 0 0-16,0 0-2 0,0 0 0 0,0 0-2 0,0 0-2 0,0 0-1 15,0 0 1-15,0 0 0 0,0 0 0 0,0 0-1 0,0 0 0 16,0 0-1-16,0 0 2 0,0 0 0 0,0 0 0 0,0 0-1 0,0 0 1 15,0 0-1-15,0 0 1 0,0 0 1 0,0 0 0 0,0 0 0 0,0 0-1 16,0 0 1-16,0 0 0 0,0 0 0 0,0 0 0 0,0 0 0 0,0 0 0 16,0 0 0-16,0 0 0 0,0 0 1 0,0 0-1 0,0 0 0 15,0 0 0-15,0 0 0 0,0 0 1 0,0 0-1 0,0 0 2 0,0 0-1 16,-4 0 0-16,4 0 1 0,0 0 0 0,-1 0 1 0,1 0 0 0,0 0 0 16,0 0 1-16,0 0 0 0,0 0 2 0,0 0-1 0,0 0 2 15,0 0 0-15,0 0 1 0,-2 0 1 0,2 0 0 0,0 0 0 0,0 0 0 0,0 0-1 16,0 0 0-16,0 0-3 0,0 0-1 0,0 0-7 0,0 0-7 15,0 0-13-15,0 0-17 0,0 0-25 0,0 0-33 0,0 0-32 0,0 0-36 16,0 0-30-16,0 0-25 0,-1 0-33 0,-3 1-38 0,-1-1-53 0,1 2-66 16,-1-1-109-16,-1 0-133 0,-2 2-67 0,0 0-31 0,-1-1 3 0,1 2 16 15,-2-1 25-15</inkml:trace>
  <inkml:trace contextRef="#ctx0" brushRef="#br0" timeOffset="309298.8548">31650 10999 292 0,'-6'-3'687'0,"2"-1"19"0,-1 1 14 0,0 1 16 0,2-1-24 0,-2 0-42 15,0 2-131-15,1-2-178 0,2 3-98 0,1-2-58 0,-1 1-30 0,2 1-18 16,0 0-14-16,0 0-15 0,0 0-16 0,2 3-18 0,-2-2-14 16,3 2-15-16,-2 0-10 0,4 2-9 0,-1-1-6 0,0 2-8 0,1 0-5 15,-2 3-5-15,2-1-4 0,-1 0-1 0,2 0-2 0,1 2 1 0,-2 0-1 16,1 0-3-16,0 0-2 0,0 1-1 0,1 0-2 0,-1-1-2 0,1 2-1 15,-2 0-1-15,4-2 1 0,-5 2-1 0,3 0 1 0,-1 0-1 0,3-1 1 16,-2 1 2-16,1-1 1 0,-2 1 0 0,3 0-1 0,-1 0 1 0,1-2 1 16,0 1 0-16,0-1 0 0,-1 1 0 0,2-2-1 0,1 4 2 15,-2-2 0-15,-1-1-1 0,3-1 0 0,-3 2-2 0,0-2-1 0,0 0 2 16,1 1-1-16,-1 0-1 0,-1-3 0 0,-1 3-2 0,0-2 0 0,-1-1-5 16,0 1 0-16,-2-1-2 0,-1 1-2 0,-1-1-2 0,-1-1-3 15,-1 1-3-15,-3 0-5 0,-2-2-7 0,0 2-7 0,-4-1-9 0,2-1-12 16,-3 0-13-16,-3 0-16 0,0-1-16 0,-2 1-20 0,0-2-23 0,-1 0-23 15,1-3-25-15,-1 3-33 0,-2-3-36 0,3-3-69 0,-1 0-89 16,1-2-109-16,-2-1-117 0,6 0-56 0,-2-1-23 0,1-4-5 0,-1 1 7 16,4-2 15-16</inkml:trace>
  <inkml:trace contextRef="#ctx0" brushRef="#br0" timeOffset="309534.1672">31673 11014 115 0,'6'-9'718'0,"-1"0"21"0,-1 0 18 0,1 2 16 15,0-2 11-15,0 0 7 0,2 0-137 0,-2-1-212 0,2 3-117 0,-3-3-68 0,5 3-37 16,-2 0-20-16,1 0-15 0,2 1-13 0,0-2-20 0,0 2-20 0,1 1-20 16,3-2-17-16,-1 2-17 0,3-2-11 0,1 1-12 0,1 2-8 15,1-1-6-15,1 1-7 0,2-1-7 0,0-1-6 0,1 2-6 0,0-1-3 16,3 1-3-16,-1-1-3 0,1 2-1 0,-1-4-2 0,0 1-2 0,-2 2-1 16,3-1-4-16,-3 0-7 0,-3-2-7 0,0 4-7 0,-1-1-10 0,-3 0-10 15,-2 1-18-15,-3 0-19 0,-1 0-26 0,-4 0-29 0,2 2-34 16,-5-2-37-16,-2 3-33 0,-1 0-30 0,0-2-47 0,-1 1-51 0,-4-1-123 15,-3 2-159-15,0 0-78 0,-1 2-38 0,-7 1-9 0,0 0 3 0,-3 1 15 16,-3-1 20-16</inkml:trace>
  <inkml:trace contextRef="#ctx0" brushRef="#br0" timeOffset="310632.3814">28344 11344 204 0,'4'-9'450'0,"3"0"-23"0,-2 1-49 0,0 0-60 16,0-1-48-16,2 2-43 0,-2 0-26 0,0 1-21 0,-2 0-8 0,2 2-4 16,-4-1 0-16,3 1 0 0,0 2-4 0,-3-3-5 0,-1 1-5 15,2 1-4-15,0 2-4 0,-2-3-8 0,0 4-5 0,0 0-8 16,0 0-8-16,0 0-8 0,0 0-10 0,0 0-12 0,0 0-9 0,0 0-9 15,0 0-11-15,0 0-9 0,0 0-10 0,0 0-9 0,-2 0-8 16,0 0-10-16,1 0-6 0,-3 4-7 0,3-3-4 0,-3 2-2 0,0 1-2 16,0 3 0-16,-1 0-1 0,-2 1 0 0,-2 2 2 0,0 1 1 15,-1 5 3-15,-2 0 2 0,-1 2 3 0,0 2 2 0,-3 1 3 16,2 2 1-16,-3 1-1 0,-1 1 1 0,1-1-1 0,0 3-1 0,-3-1 0 16,5-1-2-16,-1-1 1 0,-2 0-2 0,4 0 0 0,0-3-1 15,1-1 0-15,1-3-1 0,2 2-1 0,2-4 0 0,-1-3 0 0,3 0-1 16,1-2 1-16,2 0 2 0,-1-3 1 0,1 0 2 0,2-1 2 15,-1-3 2-15,2 1 2 0,0 0 4 0,2-3 2 0,-1 1 5 16,2-1 2-16,1-1 4 0,0 0 1 0,3 0 3 0,2 0-2 0,-1 0 0 16,2-1-1-16,2-1-2 0,-1 1-1 0,5-3-2 0,0 2-4 15,3-1-5-15,-3 0-7 0,2 0-13 0,3-1-10 0,0-1-15 0,1 2-12 16,0-1-12-16,0 1-12 0,0-1-13 0,2 1-16 0,-1 0-16 16,0 1-21-16,-1 1-21 0,2 0-25 0,-5-2-27 0,3 3-30 0,-2 0-34 15,1 0-53-15,-5 0-61 0,2 0-73 0,-3 0-81 0,0 0-34 16,-3 0-9-16,2-3 4 0</inkml:trace>
  <inkml:trace contextRef="#ctx0" brushRef="#br0" timeOffset="311015.3146">28592 11413 252 0,'-3'-10'507'0,"-1"0"4"16,1 3-2-16,2 1-67 0,-4-1-102 0,4 1-73 0,1 1-59 15,-2 1-30-15,1 1-16 0,1-2-8 0,0 2-3 0,0 0-5 0,0 2-6 16,0-1-2-16,0-1-3 0,0 2-4 0,0-1 0 0,0 2-1 16,0 0 0-16,0 0-1 0,0 0 0 0,0 0 0 0,0 0-3 0,0 0-4 15,0 0-1-15,0 0-4 0,0 0-4 0,0 0-5 0,0 0-6 16,0 0-9-16,0 0-10 0,0 0-11 0,0 0-10 0,0 0-11 16,0 0-11-16,-2 0-8 0,0 0-10 0,2 2-6 0,0-1-7 0,0 2-5 15,2 0-4-15,0 1-2 0,-1 1 0 0,1 1 0 0,1 2-1 16,1-2 2-16,-1 7 2 0,2-2 1 0,0 2 1 0,2 0 1 0,-3 3 2 15,4 1 0-15,-2 2 2 0,2 2-1 0,-1 0 2 0,2 1-1 16,-3 1 0-16,2 1 0 0,-1 1 1 0,0 1 1 0,0 1 0 0,-1-1 0 16,1 3 1-16,-3-2-1 0,0 2 0 0,2-2 0 0,-3-3-1 15,-2 5-1-15,-1-4-1 0,2-4-5 0,-2 4-6 0,0-3-9 16,0 0-12-16,-2-3-14 0,2 0-15 0,-1-4-18 0,1 1-19 0,-2-4-21 16,1 1-18-16,1-1-21 0,-2-1-21 0,0-4-22 0,2 1-23 15,-2-1-22-15,-2-2-25 0,4-1-51 0,-1-1-68 0,1-3-87 16,0 0-99-16,0 0-43 0,-2-1-18 0,2-4 3 0,-1 1 8 0,1-2 15 15</inkml:trace>
  <inkml:trace contextRef="#ctx0" brushRef="#br0" timeOffset="313749.3338">31820 10272 151 0,'-8'-14'477'0,"1"2"-1"0,-2 0 0 0,0 0-80 0,0 0-121 0,0 2-89 15,-2-2-72-15,0 0-37 0,-1 2-19 0,-1 0-7 0,1 0-3 0,-3-1 0 16,0 1 1-16,0 0 4 0,-1 1 6 0,-1-1 5 0,-4 1 3 0,2 0-1 16,-3 2 1-16,0-2-6 0,-3 2-4 0,1-1-4 0,-3-1-3 15,-3 2-3-15,0 0-2 0,-5 2-6 0,-3 0-7 0,0 0-6 0,-1 1-4 16,-4 0-4-16,0 2-3 0,-5-1 0 0,1 3 0 0,-3 0-1 15,1 0 1-15,-3 0-4 0,0 3-4 0,-2-1-3 0,1 3 1 0,0 1 0 16,-1 0 3-16,2 2 2 0,0 1 3 0,0 3 0 0,0 1 1 0,1-2-1 16,0 4-1-16,4 0 0 0,-1 4 0 0,3 1 3 0,0 1 3 15,1 1 1-15,5 2 0 0,-3 0-1 0,3 3-3 0,4 3-4 0,1-2-2 16,0 6-2-16,4-3-2 0,2 3 0 0,1 2-1 0,5 1 0 0,0 1-1 16,3 1 1-16,3 1 0 0,3 0 1 0,4 1-1 0,1 1 2 15,2-2 2-15,6 2 1 0,0-1 0 0,6 1 1 0,2 0-1 0,1 0 1 16,5-1 1-16,4 2 1 0,1-1 0 0,4-2 0 0,0 2 0 15,5-1 0-15,1-1-1 0,2 0 0 0,4 1 0 0,3-2 0 0,1 2-2 16,1-3 0-16,4 2 2 0,4-2-1 0,1-1-1 0,1-2-1 0,3 2 1 16,2-3-1-16,5-1 0 0,0-4-2 0,3 3 1 0,4-4 0 15,-1-3 0-15,3 2-1 0,1-7 1 0,2-2-1 0,1 2-3 16,0-3 2-16,4-4 0 0,0 1 1 0,1-3-2 0,0-4 1 0,-1 2-2 0,2-2 1 16,1-3-2-16,-2-1 0 0,3-1-1 0,-3-2 1 0,0 0 1 15,-1-2-1-15,0-1 0 0,-3-1 0 0,2-3 0 0,-10 1-1 0,1-4 0 16,-6 3 2-16,-2-3 2 0,-1 0 0 0,-4-1 3 0,0-3 1 0,-2-6 1 15,0 3 3-15,0-2 0 0,-4-3 2 0,1-5 1 0,-5-1-1 16,2-2 1-16,-5-5 0 0,0 0-3 0,-3-5 4 0,-3-3 5 16,-4-2 1-16,-2-6 1 0,-4 0-1 0,-4-4 0 0,-2-2-2 15,-8-5 0-15,0-1-3 0,-8-3-2 0,-3-3-3 0,-7-2-5 0,-5-6-12 16,-6-10-15-16,-8-2-18 0,-8-1-19 0,-6 3-26 0,-8 2-29 0,-7 0-43 16,-5 8-52-16,-10 4-115 0,-11 1-150 0,-5 10-79 0,-9 5-46 0,-5 4-22 15,-7 7-7-15,-9 4 5 0</inkml:trace>
  <inkml:trace contextRef="#ctx0" brushRef="#br0" timeOffset="315082.3211">22723 15640 356 0,'-13'-7'484'0,"1"-1"-3"0,-6 1-47 0,4 0-74 16,-2 0-98-16,-1-1-112 0,0 3-58 0,-4-1-36 0,3 0-19 0,-4 1-11 15,2 1-7-15,-2-1-2 0,0 1-1 0,-2 1 0 0,0-2 4 16,0 2 2-16,1 1 3 0,-3-1 1 0,1 3 0 0,-2-4-1 0,2 4 0 16,-1 0 1-16,0 0-1 0,-3 0 0 0,2 4-3 0,-1-4-2 15,1 5-2-15,-1-3-2 0,-1 2-1 0,3 1-4 0,-3 1 0 0,2 0 0 16,0 3 2-16,-1-3-1 0,1 4 1 0,0 0-1 0,0 0 0 0,0 2 2 15,1-2-1-15,0 4 1 0,2-2-3 0,1 2-2 0,-3 4-1 0,3-4-4 16,-1 3-1-16,3-1-3 0,-1 2 0 0,2 1 2 0,1 0 1 16,-2 0 2-16,3 1 2 0,1 1 2 0,2 1 2 0,0 1 2 15,2 1 4-15,0 0 2 0,-2 1 3 0,4 3 1 0,0 0 3 0,3 0 1 16,-1 4-1-16,-1-1-3 0,4 3-4 0,-2 0-2 0,4-1-4 0,-1 3-1 16,2 1-1-16,-1-2-4 0,1 0 0 0,1 0-1 0,-1 1-1 15,2-1 0-15,1-3 1 0,0 2-2 0,0-2-1 0,1 1 1 0,1-2-1 16,-1-3-1-16,1 2 2 0,1-3 0 0,1 0 1 0,0-1-1 0,1-1 1 15,1-1-2-15,1 0 1 0,-3-3-2 0,4 2 1 0,0-3 3 16,2 2 2-16,-2-3 2 0,0 0 2 0,2 0 3 0,2-1-1 0,-3 0 1 16,4-1 1-16,-1-1 1 0,2 0 1 0,-1 1 2 0,0-3 1 0,3 1 3 15,-2 0-2-15,3 1-1 0,0-1-2 0,0-3-1 0,1 2-2 16,2-1-3-16,-2 0-1 0,3-1-1 0,-2 0-2 0,3-1-2 0,-2 1-1 16,3-2-1-16,-1 0-2 0,2 1 0 0,-1-2 0 0,2 0-2 0,-1-2 0 15,2 0 0-15,0 0-1 0,0 0 1 0,2-4 0 0,1 1-1 16,-1-1 1-16,2-3 0 0,2 0 1 0,-2 0 0 0,1-3 0 0,2-1 0 15,-1 1-1-15,1-4-2 0,2 0-1 0,0-1-1 0,3-2-4 0,-5-1-1 16,2-1-1-16,1 2 0 0,1-4 0 0,-2 2 1 0,-2-3-1 16,3 0 0-16,-2-1 0 0,1-1 1 0,0 2 2 0,-2-3 3 15,-1 0 7-15,1 1 5 0,-1-2 6 0,0 0 7 0,-2-3 4 0,-4 2 3 16,3-2 4-16,-2 0 5 0,-4 0 3 0,2-1 4 0,-4-2 5 16,1 1 5-16,-3-2 4 0,-3-1 1 0,1 0 2 0,-4 0-1 0,0-3-1 15,-2 0 0-15,-3 0 0 0,-2-1-2 0,0-1 0 0,-3-1-3 0,1-1-1 16,-4-1-1-16,-4 0-3 0,1-2-3 0,-3-1-5 0,-2 0-3 0,0-1-6 15,-6 0-3-15,1-2-9 0,1 0-6 0,-7 0-6 0,0-1-5 16,-2-2-6-16,-2 1-8 0,-3-2-12 0,0 1-11 0,-5-2-17 0,-2 1-16 16,0-2-23-16,-3-1-27 0,-5 2-35 0,-1 0-39 0,0-4-116 15,-6 3-154-15,-2-2-88 0,-4-2-55 0,-6 1-28 0,-2 1-16 0,-5 2-5 16,-3 0-2-16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8:03:30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11821 7771 88 0,'0'0'443'0,"-3"0"-56"0,3 0-86 15,0 0-65-15,0 0-53 0,0 0-34 0,0 0-21 0,0 0-13 16,0 0-10-16,0 0-8 0,0 0-6 0,0 0-4 0,0 0 0 0,0 0-3 16,0 0-1-16,0 0-4 0,0 0-2 0,0 0-3 0,0-2-2 15,0 2-3-15,0 0-4 0,0 0-2 0,0 0-2 0,0 0-3 16,0 0 0-16,0 0-4 0,0 0-3 0,0 0-2 0,0 0-5 0,0 0-5 16,0 0-3-16,0 0-4 0,0 0-4 0,0 0-4 0,0 0-2 15,0 0-4-15,0 0-5 0,0 0-3 0,0 0-3 0,0 0-3 0,0 0-6 16,0 0 0-16,0 0-1 0,0 0-3 0,0 0 1 0,0 0-2 15,2-1 0-15,-1-1 0 0,1 2 1 0,2 0 0 0,-2-1 0 0,1 0 3 16,2 1 1-16,0 0 1 0,1-3 2 0,2 3 0 0,1 0 1 16,-1-3 1-16,2 3 1 0,1 0 0 0,0-2 1 0,3 2-1 15,-1-1 1-15,2-1-2 0,-2 2-1 0,0-1-2 0,1 1-3 0,-1-2-3 16,1 1-3-16,-1 1-2 0,1 0-2 0,-3 0-3 0,0 0-1 16,0 0-1-16,0 0-1 0,-1 0-1 0,-1 1-2 0,-3 1 2 15,1-2-1-15,-1 1 0 0,0-1 2 0,-1 2 2 0,-2-1 2 0,-1-1 0 16,-1 2 2-16,-1-2 0 0,0 0 3 0,0 0 1 0,0 0 2 15,-1 0 3-15,-1 0 4 0,1 3 3 0,-1-3 5 0,-1 0 4 0,0 3 3 16,-2-3 3-16,2 0 2 0,0 0 2 0,0 0 1 0,-1 0 2 16,1 0 0-16,0 0 0 0,1 0-2 0,-2 0-1 0,-1 0-4 0,0 0-5 15,-1 0-4-15,0 0-3 0,-1 0-4 0,0 0-2 0,0 0-2 16,-1-3-1-16,0 3 0 0,-3 0 0 0,3 0-2 0,0 0 1 16,1-3-1-16,0 3 2 0,-1 0 1 0,0 0 0 0,3-2 2 0,-2 2 2 15,1-1-1-15,1-1 1 0,0 2-1 0,0 0 0 0,-2-1-2 0,3 1 1 16,0-2-1-16,0 2 2 0,1-1 0 0,0 1 0 0,0 0 0 15,1 0 2-15,0-2-2 0,-2 2 0 0,4 0 0 0,-1 0 0 16,1 0-1-16,0 0 1 0,0 0 0 0,0 0 1 0,0 0-2 0,0 0-2 16,0 0 1-16,0 0-1 0,0 0-2 0,0 0-2 0,1-1-2 15,-1 1-3-15,3 0-4 0,-2 0-2 0,1 0-4 0,1 0-5 16,-1 0-7-16,1 0-4 0,0 0-4 0,1 0-3 0,-3 0-1 0,4 0-1 16,-2 0 1-16,3 0 0 0,-1 0 2 0,0 1 2 0,0 1 2 15,1-2 3-15,1 1 3 0,-2 1 4 0,3-1 6 0,0 2 3 0,-1-1 5 16,0-2 1-16,1 3 2 0,-3 0 1 0,2-2 0 0,0 0 1 15,0 2 0-15,-3-1 1 0,1 0 1 0,0-1 2 0,-2-1 1 16,2 1 2-16,-4 2 2 0,2-3 3 0,-3 0 2 0,2 3 3 0,-2-3 3 16,0 0 7-16,0 0 6 0,-2 0 7 0,1 1 6 0,-1-1 8 15,1 0 8-15,-4 0 3 0,2 0 0 0,-2 0 1 0,2 0 1 16,-2-1 0-16,0 1-3 0,-2-3-3 0,-1 3-3 0,1 0-7 0,-1-4-6 16,-1 3-4-16,1-1-3 0,-1 0-4 0,-1-1-2 0,1 2-2 15,1 0 1-15,1-2 0 0,-2 0-1 0,3 3 1 0,1-2 2 0,0-1 0 16,2 2 1-16,0 1 0 0,1-2-3 0,0 1-4 0,2 1-6 15,0 0-6-15,0 0-9 0,0-2-6 0,2 1-9 0,1 1-11 0,-1 0-13 16,1 0-11-16,0 0-12 0,1 0-8 0,-1 0-5 0,0 0-5 16,4 0 0-16,-2 0-6 0,2 0-7 0,-1 0-9 0,2 0-9 15,1 1-16-15,1 1-15 0,1-2-34 0,0 3-42 0,-1-2-71 0,1 1-89 16,0-1-51-16,-2 1-35 0,1 1-17 0</inkml:trace>
  <inkml:trace contextRef="#ctx0" brushRef="#br0" timeOffset="6949.7958">18452 7166 421 0,'-5'-3'462'0,"2"1"-52"16,-3-1-76-16,3-1-76 0,0 2-77 0,-4-1-41 0,4 0-26 15,0 0-15-15,-1 1-9 0,1-1-6 0,-1 0-7 0,2 2-5 0,-1-1-3 16,2-1-5-16,-1 2-3 0,0-1-5 0,-1-1-5 0,2 2-3 15,-1-1-2-15,0-1-3 0,-1 1-1 0,1 2-3 0,-1-2-1 16,2-1-3-16,-2 1-3 0,1 1-3 0,-1 0-1 0,2-2-1 16,-1 0 0-16,0 2 0 0,-1-2-1 0,2 2-3 0,-1-1 0 0,0 0-3 0,-1-1 0 15,1 1-2-15,-1 2-2 0,-1-3-3 0,1-1-3 0,0 2-4 16,-4-1-1-16,4 0-3 0,-2 0-1 0,0 1 0 0,-1-1 1 16,0-1-4-16,-1-1 0 0,1 2-1 0,-3-1-3 0,1-1 1 0,0 3-1 15,-2-3 1-15,1 2 1 0,-2-1-1 0,1 0 1 0,-1 0-1 16,0 0 1-16,-3 1-2 0,5 1 0 0,-4 0 0 0,-1-1 0 15,2 0 1-15,-1 0-1 0,1 2 0 0,-1-2 1 0,-1 1 0 0,3 1 1 16,-3-1-1-16,1 2 0 0,0-1-1 0,1-1 0 0,-1 2 1 16,-1 0-2-16,3 0 0 0,-3 0-1 0,1 2 1 0,2-1-1 0,-1-1 0 15,0 2 0-15,0-2 0 0,1 3 0 0,0-2 0 0,-2 1 0 16,2 1 2-16,-1-1-1 0,0 2 0 0,1-1 2 0,0-1-1 16,0 3 0-16,2-2 2 0,-5 1-1 0,4 2 1 0,0-2-1 0,0 1 1 15,-2 0-1-15,0 0 1 0,2 1 2 0,1 0 0 0,-4 0 1 16,4 0 2-16,-1-2 2 0,-1 4 0 0,2-3 0 0,1 3 2 0,-3-1 1 15,3-1-1-15,0-1 1 0,-2 1 1 0,1 2 0 0,3-2 0 16,-1 0 0-16,-1 0 0 0,2 1-2 0,-2-2 1 0,3 4-2 16,-1-4 1-16,-1 2-1 0,2 1 1 0,0-3-1 0,0 3 1 0,0-1-1 15,-1-1 0-15,1 2-1 0,-1-1-1 0,1 0 0 0,0 1-1 16,0 2 1-16,1-3 0 0,0 2 0 0,-1 0 1 0,-2 0-2 0,4 0 0 16,-2 0-1-16,2 1 1 0,-2 0-1 0,2 0 1 0,-1-1 1 15,-1 1 1-15,2 1-1 0,-2-1 0 0,0 1 0 0,2-1 1 0,-1-1-2 16,1 3 0-16,1-3 0 0,-2 0 0 0,1 2 1 0,1-2 0 15,1-1-1-15,-1 4-1 0,-1-4-1 0,3 1-1 0,-2 2 1 0,2-1-1 16,-1-1 1-16,1-1 0 0,0 0 1 0,0 1-1 0,0 1-2 16,0 0 1-16,1-2 1 0,-1 2 0 0,2-1 0 0,-2 0 0 15,2 0 0-15,-1 0-1 0,2 0 0 0,-1 3 0 0,1-6 1 16,1 5-1-16,-2-2-1 0,1 0 1 0,2 0-1 0,0-2-1 0,-2 3 0 16,2-1-2-16,0-1-1 0,1 1 1 0,-1 0-1 0,-1 0 1 15,3-1 2-15,-1 0 0 0,2 1 0 0,-2 1-1 0,-1 0 1 0,2-4-1 16,1 3 2-16,-1-1 0 0,1-1 2 0,-1 1-1 0,-1-1 2 0,3 1 2 15,-2 0-1-15,1-1-2 0,-2 0-1 0,3-1 0 0,-2 1 0 16,-1 1 0-16,2-3 1 0,0 1-1 0,0 0 2 0,-2 0 2 16,2-2-1-16,0 1 0 0,0 0 1 0,-2-1 1 0,2 2 2 0,0-4 1 15,-2 3-1-15,2-2 2 0,0 2 1 0,1-1-1 0,-1-1-1 0,0 2 1 16,0-2 0-16,3 0 0 0,-3 0-1 0,3 0 1 0,0-2-1 16,-1 2-2-16,-1-1 1 0,4 1-3 0,-2 0 0 0,1-2 0 15,0 0 1-15,-1 2-1 0,1-3 0 0,-1 2 0 0,2-2 0 0,1 2-2 16,-2-2-2-16,1 0 1 0,0 0-1 0,1 0 0 0,-1-2 0 15,3 2-1-15,-3-2 2 0,-1 2-1 0,4-1-1 0,-3-1-2 16,1 1 1-16,-1 0-2 0,1-2 0 0,-2 0 1 0,1 3 0 0,0-2 1 16,0-1-1-16,-1 2 1 0,-1-1-1 0,3 1 1 0,-3-2-1 15,-1 0 0-15,2 1-2 0,0-1-1 0,-3 0 0 0,4 0-1 0,-4 0 1 16,1 0 0-16,1 0 0 0,-3 2 1 0,1-1-1 0,0-3 1 16,-1 3-1-16,1-1 1 0,0 0 1 0,-1-1 0 0,0 1 1 0,1-1 2 15,0 1 1-15,0-1 0 0,-1 1-1 0,1-2 1 0,-1 2 0 16,0-1 1-16,0-2 0 0,1 1-1 0,-1 0 0 0,2 1 1 15,-4-2 0-15,3 1 0 0,-1-2 1 0,0 2 1 0,-1-2 1 0,2 2 2 16,-3-3 0-16,2 3 3 0,-1-2 1 0,0 1 3 0,0-2 1 16,-1 2 4-16,1-1 3 0,-3 0 4 0,2 0 4 0,-1 2 2 0,-2-4 2 15,2 1 4-15,-2 2 4 0,2-2 0 0,1 1 3 0,-3-1 3 16,0-1 1-16,-1 1 2 0,1 0 0 0,1 0 2 0,-3-1-1 0,1 0 0 16,-1-1-1-16,-1 1 1 0,2-2-1 0,-2 0-2 15,0-1-2-15,0-1-4 0,-2 1-1 0,2-1-7 0,-3-2-5 0,2 0-8 16,-4 0-8-16,1-3-14 0,-2-1-11 0,-3 1-22 0,-1-2-25 0,1-3-36 15,-4-1-40-15,-3 0-118 0,-3-1-159 0,-3-4-94 0,-4 0-58 16,-6-2-32-16,-3-1-20 0,-5 0-8 0</inkml:trace>
  <inkml:trace contextRef="#ctx0" brushRef="#br0" timeOffset="11257.7856">18253 6390 22 0,'-5'0'464'15,"2"0"0"-15,0 0-51 0,0 0-78 0,-1 0-68 0,3 0-66 16,-1 0-42-16,1 0-30 0,-4 0-18 0,5 0-16 0,-1 0-7 16,-1 0-7-16,2 0-6 0,0 0-5 0,0 0-5 0,0 0-6 0,0 0-5 15,0 0-7-15,0 0-4 0,0 0-4 0,0 0-2 0,0 0-2 16,0 0-1-16,0 0 0 0,0 0-1 0,0 0 1 0,0 0 1 15,0 0 1-15,0 0 1 0,0 0 0 0,0 0 0 0,0 0 1 0,0 0-1 16,0 0 0-16,0 0-1 0,0 0 0 0,0 0 0 0,0 0-2 0,0 0-2 16,0 0 0-16,0 0-3 0,0 0-2 0,0 0-1 0,0 0-3 15,0 0 1-15,0 0-3 0,0 0 1 0,0 0-2 0,0 0-1 16,0 0-1-16,0 0-1 0,0 0 0 0,0 0-1 0,0 0-1 0,0 0 0 16,0 0 1-16,0 0 0 0,0 0-2 0,0 0 2 0,0 0 0 15,0 0-2-15,0 0 1 0,0 0 0 0,0 0-1 0,0 0 0 16,0 0-1-16,3 0 0 0,-1 0-2 0,1 0-1 0,-2 0 0 0,2 0-2 15,-1 0-1-15,0-2-2 0,-1 2 0 0,2 0-3 0,1 0 0 16,-1 0-1-16,0 0 2 0,2 0-2 0,1 0 1 0,-1 0 1 16,1 0 1-16,2 0 0 0,1 0 0 0,2 0 0 0,-1 0 1 0,2 0 0 15,1 0 1-15,1 0 0 0,1 0-1 0,0 0 0 0,0 0-1 16,0 0 0-16,1 0-2 0,2 0-2 0,-4 2-2 0,3-2-2 0,-4 1 0 16,3 1-3-16,-2-2-1 0,2 1-1 0,-4 1 0 0,1-2-1 15,1 1 0-15,-2 1 0 0,-2-2 0 0,2 1-1 0,-4 0 2 0,1-1 0 16,-3 2 2-16,2-2 1 0,-1 1 0 0,-3 1 3 0,2-2 2 15,-2 0 2-15,-1 0 0 0,0 0 1 0,-1 0 2 0,-1 0 0 0,-1 0 2 16,0 0-2-16,0 0 2 0,0 0-2 0,0 0 0 0,0 0-4 16,0 0-5-16,0 0-6 0,0 0-7 0,0 0-11 0,0 0-13 15,0 0-15-15,0 0-20 0,0 0-21 0,-1 2-24 0,1-2-37 16,0 0-42-16,0 0-74 0,0 0-88 0,0 0-85 0,0 0-79 0,0 0-38 16,0 0-16-16,0 0 0 0</inkml:trace>
  <inkml:trace contextRef="#ctx0" brushRef="#br0" timeOffset="11899.9414">18907 6157 151 0,'0'-3'474'0,"0"2"-39"0,0-1-59 16,0-1-69-16,0 2-72 0,0-1-50 0,0-1-40 0,0 2-21 15,0 0-12-15,0-1-6 0,0 1-5 0,0-1-4 0,2 0-4 0,-2 1-3 16,1-1-3-16,-1 2-3 0,0-2-4 0,0 2-2 0,2-3-3 16,-2 3 0-16,0 0-3 0,2-2-3 0,-2 0-1 0,0 2-5 0,0-1-5 15,0 1-3-15,0 0-3 0,0 0-3 0,0 0-2 0,0 0-1 16,0 0-1-16,0 0-1 0,0 0-1 0,0 0-4 0,0 0-1 16,0 0-3-16,0 0-2 0,0 0-3 0,0 0-3 0,0 0-2 0,0 0-2 15,0 0-1-15,0 0-1 0,0 0-2 0,0 0-1 0,0 0-2 16,0 0-2-16,0 0-3 0,0 0-3 0,0 0-4 0,0 0-2 0,-2 0-4 15,0 1-3-15,2-1-7 0,-1 2-5 0,-1 0-4 0,2-2-6 16,-1 3-2-16,1-1-4 0,-2 0 1 0,0 1-1 0,2 2 1 0,0 0 3 16,0 0 2-16,0 1 1 0,0 1 3 0,0 1 2 0,0 0 6 15,0 1 3-15,-1 3 5 0,-1 1 2 0,2-1 2 0,-1 1 0 0,1 0 2 16,-3 2 0-16,1 1 0 0,2-1 0 0,-1-1 0 0,-1 3 0 16,2 0-2-16,-2 0 1 0,1-1-1 0,-1 0-1 0,1 1 0 15,-3 0-1-15,3 0 1 0,-1-1-1 0,1 1 0 0,-1 0-1 16,0-2 1-16,1 1-1 0,-1-1 0 0,2 0 2 0,-2 0-1 0,2-1 2 15,-2-1 1-15,0 2 1 0,2-3 1 0,-1-1 1 0,-1 1 0 16,2-2 0-16,0-1 1 0,0 0 0 0,0 0 3 0,0-3 1 0,0 0 0 16,0 0 3-16,0-1 1 0,0-2 2 0,0-1 2 0,2 1 3 15,-1-1 2-15,-1 0 3 0,2-2-1 0,-2 0 0 0,2 0-6 16,0 0-9-16,0-2-20 0,-1 0-23 0,1-1-30 0,0 1-34 0,-2-1-65 16,1-2-82-16,-1-1-112 0,0 0-129 0,0 0-69 0,0-1-37 0,0-1-19 15,-1 3-11-15</inkml:trace>
  <inkml:trace contextRef="#ctx0" brushRef="#br0" timeOffset="12496.4219">19195 6360 420 0,'-3'0'638'0,"0"0"17"0,-1 0 13 0,1-2 15 0,2 1-89 0,-1 1-138 16,2-2-96-16,0 2-72 0,0 0-44 0,0 0-27 0,0 0-21 16,0 0-19-16,0 0-18 0,0 0-19 0,0-2-19 0,2 2-16 15,-1 0-18-15,-1-3-15 0,3 3-15 0,-1 0-16 0,1-2-11 0,-1 0-11 16,0 2-9-16,-1-1-8 0,2 1-5 0,2-2-5 0,-1 0-2 15,0 2-2-15,1 0-6 0,1-3-6 0,3 3-11 0,-1-2-10 0,0 2-11 16,0 0-14-16,3-2-13 0,0 2-15 0,-1-1-16 0,1 1-16 16,-2 0-21-16,2 0-22 0,0 0-29 0,-3 0-28 0,0 1-33 15,1-1-31-15,1 2-52 0,-4-2-60 0,1 2-79 0,-1 1-85 0,-1 1-39 16,-4-1-15-16,-1-1 2 0,0 3 9 0</inkml:trace>
  <inkml:trace contextRef="#ctx0" brushRef="#br0" timeOffset="12685.6285">19203 6471 205 0,'-5'3'598'16,"2"-1"8"-16,2 1 4 0,1-1-1 0,-2 1-96 0,0-1-142 0,2-2-90 15,0 0-63-15,0 0-39 0,0 0-27 0,2 0-21 0,-2 0-19 16,2 0-16-16,-1 0-14 0,2 0-11 0,2 0-8 0,-4 0-7 0,4 0-5 16,-2 0-9-16,2 0-5 0,2 0-7 0,2 0-7 0,-3 0-13 15,2 0-15-15,0 0-22 0,5 0-24 0,-2 0-37 0,0 0-42 0,5 0-80 16,-2 0-100-16,3-2-114 0,0 2-120 0,1-3-66 0,-1 1-35 15,3 1-17-15,-2-2-10 0,1-1 3 0</inkml:trace>
  <inkml:trace contextRef="#ctx0" brushRef="#br0" timeOffset="13483.9333">19824 6212 420 0,'0'-7'651'0,"0"2"7"0,0 0 9 0,0 1-8 0,0-1-15 15,0 2-124-15,0-2-175 0,0 3-97 0,0 0-56 0,0-1-34 0,0 1-19 16,0 2-22-16,0 0-20 0,0 0-16 0,0 0-16 0,0 0-15 16,0 0-14-16,0 0-13 0,0 0-15 0,0 0-13 0,0 0-11 0,0 0-7 15,0 0-5-15,0 0-3 0,0 0-1 0,0 0-2 0,0 0 0 16,0 0 1-16,0 0 3 0,0 0 3 0,-2 2 3 0,2-2 5 0,0 0 4 15,0 0 3-15,0 0 6 0,0 0 4 0,-1 1 7 0,1-1 5 16,0 0 6-16,0 0 6 0,0 0 9 0,0 0 7 0,-2 0 9 0,2-1 8 16,0 1 8-16,-1 0 6 0,1-2 5 0,-2 1 3 15,2 1 1-15,0-3 0 0,0 1-3 0,0-1-4 0,0 0-4 0,0 0-7 16,0 0-6-16,0-1-9 0,0-1-9 0,0 1-6 0,0-1-9 0,0 0-6 16,0-2-7-16,0 2-4 0,0 0-3 0,0 2-2 0,0-2 0 15,0 1 0-15,0-1 0 0,0 1 0 0,0 0-2 0,0 3 1 16,0-2 0-16,0 0-2 0,0 2-1 0,2-1-2 0,-2 1-1 0,1-1-2 15,-1 2-3-15,0 0-4 0,0 0-4 0,0 0-3 0,0 0-4 16,0 0-6-16,0 0-4 0,3 0-5 0,-1 0-3 0,0 0-3 16,-1 0 0-16,3 2-1 0,-3-1 2 0,2-1 2 0,2 2 3 0,-1-1 4 15,0 1 3-15,2-1 3 0,1 2 5 0,-1-2 4 0,1 1 5 0,2 0 5 16,-1 1 3-16,2-2 4 0,-2 1 0 0,2 1 0 0,1-2-2 16,0 0-3-16,-1-1-4 0,2 2-3 0,-1-2-4 0,1 0-1 15,0 0-3-15,-1 0 0 0,-1-2 0 0,2 2 0 0,-2-1 0 16,0 0 1-16,-2 1 1 0,1-2 4 0,0 1 3 0,-1-1 3 0,-2 1 6 15,-1 1 4-15,0-2 7 0,0 1 3 0,-2 1 5 0,1-2 5 16,-2 0 3-16,1 2 4 0,-3 0 5 0,0 0 4 0,0 0 3 0,0 0 0 16,0 0 2-16,0 0 0 0,0 0-1 0,0 0-1 0,-3 0-2 15,1 0-4-15,-1 2-4 0,0 0-2 0,3-2-6 0,-1 1-7 16,-1 1-7-16,0-2-8 0,1 1-6 0,-1 1-7 0,1-2-6 0,1 3-4 16,-4-2-6-16,4 0-3 0,-1 1-4 0,-1 1-1 0,0-1 2 0,-1 1 0 15,2-1 3-15,-1 3 3 0,0 0 2 0,-2 0 5 0,3 2 3 16,-3 0 5-16,1 2 4 0,0 1 5 0,-2 1 6 0,2 1 2 15,0-1 4-15,-3 1 2 0,3 1 0 0,-2 2 0 0,2 1 0 0,-2-1-1 16,-2 1-1-16,4 2 0 0,-3 0-1 0,3 0 0 0,-2 1 0 16,2-1 0-16,0 3-1 0,-2-2 1 0,2 3-1 0,-1 0 1 15,0-1 1-15,3 1 1 0,-4-2 3 0,1 1 2 0,1-1 0 0,2 2 2 16,-3-1 2-16,3-1 0 0,-1-1 0 0,1 1 1 0,-3-2 1 16,3 0 0-16,-2-4 2 0,1 3 0 0,-1-2 0 0,2-3-1 0,1 2-2 15,-2-4-1-15,0 0 1 0,2-2-2 0,-1 1-1 0,-1-2 0 16,2 0-1-16,0-1-3 0,0-2 0 0,0 0-3 0,0 0-3 15,0-3-4-15,0 1-2 0,0-2-11 0,0 0-12 0,0 0-16 0,0 0-19 16,0 0-23-16,2-2-23 0,-2-1-29 0,0-1-28 0,1-1-38 16,-1-1-41-16,0-2-82 0,2 1-104 0,-2-2-89 0,0 0-81 0,0 0-35 15,0-1-13-15,0-1 6 0</inkml:trace>
  <inkml:trace contextRef="#ctx0" brushRef="#br0" timeOffset="13950.911">19870 6420 280 0,'-3'-2'567'0,"1"0"10"0,2-1 10 0,-1 3-53 0,-1-2-81 0,2 2-94 16,-1 0-98-16,1-2-56 0,0 2-32 0,-2 0-18 0,2 0-11 15,0 0-10-15,-2-1-9 0,2 1-7 0,0-2-6 0,0 2-4 0,-1 0-2 16,1 0-3-16,0 0-1 0,-2-2-1 0,2 2 1 0,0-1 2 16,0 1 2-16,0 0 0 0,0 0 2 0,0 0-1 0,-1 0-1 0,1 0-2 15,0 0-2-15,0 0-3 0,0-2-5 0,0 2-5 0,0 0-4 16,0 0-7-16,0 0-6 0,0 0-6 0,0 0-7 0,0 0-6 16,0 0-6-16,0 0-5 0,0 0-6 0,0 0-6 0,0 0-3 0,0 0-4 15,0 0-4-15,0 0-2 0,0 0-4 0,0 0-1 0,0 0-3 16,0 0-1-16,0 0-3 0,0 0-1 0,0 0-3 0,0 0-2 15,0 0-1-15,0 0-1 0,1 0-3 0,1 0 0 0,-1 0-3 0,3 0 0 16,-1 0-1-16,3 0-2 0,-2 0 0 0,1 0 0 0,3 0-1 0,0 0 1 16,3 0-2-16,0 0 1 0,2 0-2 0,1 0-1 0,-1 0 0 15,4 0-4-15,0 0 1 0,1 0-2 0,-1 0-2 0,3 0-1 16,-3 0-4-16,1 0-2 0,-1 0 1 0,-2 0 0 0,1 0 1 0,0 0 1 16,-3 0 1-16,1 0 3 0,-3 0 3 0,-2 0 3 0,2 0 1 15,-3 0 4-15,0 0 2 0,-3 0-5 0,2 0-6 0,-3 0-20 0,-1 0-24 16,0 0-34-16,-1 0-39 0,-1 2-59 0,-1-2-67 0,0 0-141 15,0 0-178-15,-1 1-97 0,-2 1-54 0,-4-2-32 0,-2 2-17 0,-1-1-5 16,-3-1 3-16</inkml:trace>
  <inkml:trace contextRef="#ctx0" brushRef="#br0" timeOffset="19153.5408">22589 4860 376 0,'1'-3'570'0,"3"1"11"0,-4 2-29 16,1-2-55-16,-1-1-91 0,2 1-110 0,-2 0-62 0,0 2-38 16,0 0-24-16,0 0-16 0,0 0-18 0,0 0-15 0,0 0-18 0,0 0-18 15,0 0-15-15,0 2-15 0,-2 0-13 0,2 1-11 0,0-1-9 16,0 1-7-16,0 2-6 0,0-1-4 0,0 4-3 0,0 1 0 0,0 0-1 16,0 2 0-16,0 3 1 0,0 0 1 0,0 2 3 15,0 1 2-15,0 2 2 0,0 0 0 0,0 1 0 0,0 1 0 0,0 1-2 16,0 0-1-16,0-1-1 0,0 1-2 0,0 1 0 0,0-1-3 15,0 1 1-15,-1-2-1 0,1-1-1 0,0 0 2 0,0-1-2 0,0 0 0 16,0-2 2-16,-2-1-2 0,2-1 0 0,0-2 2 0,0-1-2 16,0-1 0-16,0-1 1 0,0-1 1 0,0-3 3 0,0 0 3 0,0-1 4 15,0-2 7-15,2 1 2 0,-2-3 2 0,0-1-1 0,1-1-3 16,-1 0-1-16,2-4-1 0,-1 1 0 0,-1-4 1 0,0 1-5 0,0-2-3 16,0-2-8-16,0 1-7 0,0-4-9 0,0-1-7 0,0 0-3 15,0-1-3-15,-1-3 0 0,-1 2 3 0,2-3-1 0,0 1 1 0,0 0 0 16,0-1 2-16,0-3 2 0,0 3 2 0,0-2 3 0,2 1 3 15,-1 1 1-15,5-2 2 0,-3 0-1 0,1 2-1 0,1-2-1 16,1 2-1-16,0 1-3 0,3-3 0 0,0 4-3 0,0-1-2 0,2 3 0 16,0-1-1-16,0 1 1 0,3 2 1 0,-1 0 0 0,1 3 1 15,2-1 2-15,-2 1 0 0,2 4-1 0,0-1 2 0,-2 3-1 16,0 0 0-16,2 1 1 0,-2 1-1 0,-2 3 1 0,1 0-1 0,-1 3 0 16,-3 2 2-16,2 4-2 0,-3-1 1 0,-1 2-1 0,-3 2 1 15,1 2 1-15,-3 0 2 0,-2 5 1 0,-2-1 2 0,-1 3 1 0,-3-1 2 16,-2 1 2-16,-5 1 0 0,2 0-1 0,-4 1 3 0,-3-1 5 15,-1 1 3-15,0-2 6 0,-3-1 4 0,0-1 5 0,2-2 5 0,-2 0 6 16,2-2 5-16,2-1 5 0,0-2 4 0,0 0 7 0,2-5 7 16,2 1 5-16,3-1 7 0,1 0 4 0,0-3 2 0,3-1-1 15,1 0 2-15,3 0-1 0,-1-1-1 0,1-2-5 0,3 0-5 0,0 0-7 16,2 0-7-16,1-2-10 0,0 1-9 0,4-1-12 0,-2-1-9 0,4 1-10 16,-1 0-9-16,0-1-9 0,1 1-7 0,2 0-6 0,0 1-6 15,3 1-2-15,-2 0 1 0,0 0 2 0,2 1 4 0,-2 3 3 16,2 0 5-16,-2 0 2 0,1 3 3 0,0-2 4 0,-2 4 2 0,3 2 3 15,-3-1 4-15,3 3 1 0,-1-1 3 0,-2 3-1 0,3 1 1 0,-3-1-1 16,3 2 0-16,-1 2 0 0,-1-1-1 0,1 0-6 0,-1 0-7 16,-2-1-10-16,2 3-8 0,2-3-10 0,-5 1-10 0,2-1-11 15,2-2-11-15,0-1-12 0,-4 0-12 0,4-4-15 0,-2 0-17 0,1 2-22 16,0-5-21-16,-1 1-24 0,1-3-22 0,-1 0-42 0,2-2-52 16,0-2-59-16,-1-2-63 0,1-2-58 0,-2-2-57 0,-1 0-21 15,2-3-6-15</inkml:trace>
  <inkml:trace contextRef="#ctx0" brushRef="#br0" timeOffset="20702.0039">23154 5238 515 0,'-6'-8'615'15,"-2"3"11"-15,4-2-2 0,-3 2-4 0,2 1-113 0,2 1-165 16,0 0-98-16,-1 1-66 0,2 0-38 0,0-1-29 0,1 3-22 0,-1 0-22 16,2 0-17-16,0 0-20 0,0 0-12 0,0 0-10 0,0 0-8 15,2 3-5-15,-1-2-4 0,-1 2-4 0,4 0 0 0,-3 0-1 0,2 1 2 16,0 1 1-16,0 0 2 0,1 0 2 0,-3-1 1 0,4 1 2 15,0-2-1-15,0 0 1 0,-4 2 0 0,4-2 0 0,-2 0 0 16,0-1 1-16,0-1 1 0,0 1 1 0,2-2 3 0,-2 0 0 0,2-2 3 16,0 1-1-16,-1-1 2 0,1-1-1 0,2 0 2 0,-2-3-1 15,2 2-2-15,-1-4 0 0,-1 3-3 0,0-4-3 0,2 1-2 16,-3-1 0-16,1-2-3 0,-1 1 0 0,0-1-1 0,-3 1 0 0,-1-1 2 16,0 1 0-16,0 0 3 0,0 2 3 0,-1-1 4 0,-3 1 5 15,1-1 5-15,-3 4 1 0,3-2 3 0,-2 2 0 0,-1 1-1 0,1 1-1 16,-1 1-1-16,-2-1-4 0,2 3-2 0,-1 0-3 0,-1 0-5 15,-1 3-5-15,1 2-2 0,0 2-5 0,0-2-1 0,-1 3-3 16,-1 2 0-16,4 0-1 0,-3 3 0 0,2-1 2 0,1 2 1 0,1-1 3 16,0 3 3-16,2-1 3 0,0 0 0 0,3 1 3 0,0 1 0 15,4 0 0-15,3-1-1 0,-1 0-4 0,2-2-3 0,1 1-5 0,1 0-6 16,5-1-4-16,-1-2-8 0,-2 0-6 0,6-2-10 0,-2-1-11 16,2 0-10-16,1-3-10 0,1-2-11 0,2 0-11 0,-2-1-5 15,1-3-8-15,-1-3-2 0,2-1 0 0,-2 0 3 0,0-2 0 0,-1-2 5 16,-2 0 7-16,0-2 9 0,0-2 12 0,-4 0 14 0,2-1 18 15,-3 0 19-15,-2-2 22 0,0 0 23 0,-1-1 23 0,-3 2 21 0,1-3 20 16,-4 2 18-16,0 2 17 0,-1-3 17 0,-1 3 13 0,-1 1 9 16,0 0 9-16,-1 2 6 0,1-1 3 0,-4 3-2 0,3 1-4 15,-1 0-10-15,1 1-12 0,-3 1-15 0,4 1-14 0,-1-1-17 0,-1 2-17 16,2 2-16-16,0-1-16 0,0 2-15 0,0 0-11 0,0 0-12 16,0 2-10-16,0 1-7 0,2 0-7 0,-1 2-3 0,-1 2-2 0,2-1-1 15,0 1 1-15,-2 3 3 0,0 2 0 0,0-2 4 0,0 3 2 16,0 1 2-16,0-1 2 0,0 4 1 0,0-2-1 0,0 1 1 15,0 1-1-15,-2-1 1 0,0 0-1 0,2 0 2 0,-1-1-1 0,-1 0 0 16,2 2 0-16,-1-2 0 0,-1-3 2 0,0-1 1 0,1 1 2 0,1-1 5 16,-2-4 4-16,-1 0 9 0,3 1 11 0,-1-4 14 0,-1-1 14 15,2 1 14-15,0-1 12 0,0-3 8 0,0 0 5 0,0 0 2 16,2-2 0-16,-1-1-1 0,-1 1-3 0,5-5-3 0,-4-1-7 0,1 1-12 16,1-3-14-16,0-2-17 0,1 0-17 0,0-3-15 0,1-1-14 15,1 1-9-15,1-1-3 0,-1-1-4 0,0 2 0 0,-1-2 0 0,3 2 0 16,-2 0 2-16,1 1 1 0,-3 2 2 0,3 2 4 0,-1-1 3 15,-1 3 2-15,-2 0 1 0,0 1-1 0,0 3-4 0,-1 1-5 16,0 0-3-16,-1 0-2 0,2 3-2 0,-3 0-3 0,2 2 0 0,0 1 0 16,0 0 1-16,1 2-1 0,-1 2 0 0,1 1 2 0,-1 0-1 15,-1 3 3-15,3 1 3 0,-3-2 5 0,1 4 5 0,0-2 3 0,-1 1 0 16,-1 1 2-16,2-1-1 0,-1 1 1 0,-1-2 0 0,2 0-1 16,0 1 1-16,-2-2 0 0,1-3 0 0,-1 2 3 0,3-3 4 15,-2-1 4-15,-1 0 4 0,2-3 6 0,0 2 6 0,-1-2 6 0,1-2 5 16,-1 1 4-16,3-2 2 0,-3-3 0 0,3 0 1 0,0-1 1 15,0 0-2-15,1-3 1 0,0-1-4 0,0-2-2 0,2-1-4 16,1 1-6-16,1-2-6 0,-3-3-6 0,1-1-3 0,1 2-6 0,-1-2 0 16,0-1-2-16,1 2-1 0,0-1-1 0,-1 1 1 0,0 1-1 15,-3 2-2-15,1-1-1 0,2 3 0 0,-4 1-1 0,3 2-4 0,-3 0-4 16,0 2-5-16,-1 2-5 0,-1-1-3 0,3 4-3 0,-3 0 0 16,1 0-1-16,0 4 0 0,1-1 0 0,0 2 0 0,1 2-2 15,1 0 2-15,-2 2 0 0,4 1 2 0,-2 3 3 0,1-1-1 0,1 2-4 16,-2-1-12-16,3 2-15 0,-1 0-17 0,2 1-19 0,-3 0-17 15,2-1-16-15,0-1-13 0,2 0-12 0,-1-1-13 0,-1 1-13 0,3-2-12 16,-1-1-12-16,-2 0-8 0,2 0-5 0,2-5 4 0,-3 1 8 16,2-1 8-16,0-2 4 0,1-1 9 0,0-3 13 0,-1 0 11 0,0 0 11 15,2-3 13-15,-2-2 15 0,1-2 15 0,0 0 14 0,-3-2 21 16,0 0 21-16,-1-2 19 0,0-1 19 0,0 0 24 0,0 0 27 0,-3-1 20 16,0 0 17-16,-1 0 17 0,0-2 13 0,-1 3 14 0,-1-2 11 15,2 0 10-15,-4 1 8 0,0 1 5 0,0 0 6 0,0 0 0 16,-2 2 2-16,0 0-4 0,-2 1-5 0,3 2-6 0,-1-1-9 0,0 4-11 15,-1-2-12-15,0 3-13 0,0-1-14 0,0 0-12 0,-1 3-12 16,3 1-14-16,-4 0-11 0,2 0-13 0,-2 0-10 0,1 1-11 0,-1 3-8 16,0 0-6-16,-3 0-5 0,2 3-4 0,0 1 0 0,-2 0-1 15,-2 2 1-15,4 0 1 0,0 2 3 0,-3 0 3 0,5 1 1 16,-4-1 2-16,2-1 2 0,1 4 1 0,2-3 2 0,-1 3 0 0,1-3 3 16,2 1 0-16,-1-1 2 0,0-1 1 0,2 1 2 0,0 0-1 15,2-4-1-15,0 1 0 0,-1 0 0 0,2-1 0 0,1-1-2 0,-1-2 2 16,2 0 1-16,-2 0-1 0,3-2 0 0,0-1 0 0,1-2 0 15,-1 0 0-15,2 0-1 0,1-2 2 0,3-1 3 0,-4-2 0 16,2 0 0-16,2-3 0 0,-3 1-2 0,4-4 0 0,-4 1-1 0,1 0-1 16,1-2 0-16,-2-1 0 0,-1-1 1 0,1 1 3 0,-2 0 6 15,-1-1 7-15,1 2 10 0,-2 2 8 0,0-3 9 0,-1 5 8 0,-3 0 7 16,-1 1 5-16,2 1 5 0,-2 2 0 0,0 1 3 0,0-1-2 16,0 1-3-16,-2 1-5 0,2 2-7 0,0 0-12 0,0 0-14 0,0 0-11 15,-1 0-11-15,1 0-7 0,-2 4-8 0,0-3-4 0,2 3-5 16,-1 1-4-16,-2 2 0 0,3-2-2 0,-1 4 2 0,1-1 2 15,-2 1 0-15,0-1 4 0,2 2 2 0,0 0 1 0,0 1 0 0,0-1 0 16,2 2-3-16,0-3-3 0,-1 2-5 0,3-2-5 0,0-1-6 16,0 1-7-16,0-2-6 0,1 1-4 0,-1-3-4 0,4 1-2 15,-2-3-4-15,2 2-4 0,-1-4 0 0,-1 0-3 0,3-1 1 0,-1-1 1 16,4-2 6-16,-3 0 5 0,0-3 9 0,-1 0 7 0,5-1 8 0,-5-3 6 16,1 1 6-16,1-4 5 0,-2 1 6 0,1-1 9 0,-2-2 12 15,0 0 14-15,0 0 14 0,-3 0 15 0,0-2 13 0,1 3 10 16,-2-2 11-16,-2 4 9 0,-1-1 9 0,2 1 6 0,-2 3 2 15,0 0 1-15,-2 1 0 0,2 3-6 0,-1 0-7 0,1 2-13 0,-2-1-13 16,1 1-14-16,1 3-15 0,0 0-15 0,0 0-11 0,-2 0-12 16,0 3-9-16,2-3-8 0,-1 5-6 0,1-1-3 0,0 0-3 0,0 4 0 15,0-3-1-15,0 4 0 0,0-1 2 0,0 2-1 0,0-1 0 16,0 1-6-16,0 2-7 0,0-2-14 0,1 0-15 0,-1 1-19 0,4-1-18 16,-3 0-21-16,1 0-21 0,1-1-19 0,1-1-20 0,-1-1-19 15,1 0-19-15,-1-1-16 0,0 0-16 0,0-1-10 0,1-1-7 16,-3 1-8-16,2-2-8 0,2-3-7 0,-2 0-8 0,0 0-15 0,0-2-18 15,1-1-23-15,-1-2-22 0,2 0-24 0,-4-3-19 0,2 0-30 16,2-3-33-16,-2-2-14 0</inkml:trace>
  <inkml:trace contextRef="#ctx0" brushRef="#br0" timeOffset="20809.8691">24560 5023 408 0,'-7'-20'530'0,"1"0"36"16,-2 0-4-16,0 2-23 0,3 1-70 0,-1 2-92 0,0 1-77 16,0 0-69-16,-1 2-48 0,4 4-36 0,-2-2-35 0,4 3-29 15,-3 0-31-15,3 4-33 0,-1-1-37 0,2 1-36 0,0 3-36 0,0 0-35 16,0 0-57-16,3 2-66 0,1 1-112 0,-3 2-132 0,4 0-68 15,-2 4-39-15,2 1-15 0,-2 1-5 0,3 1 8 0</inkml:trace>
  <inkml:trace contextRef="#ctx0" brushRef="#br0" timeOffset="21202.6309">24667 5228 439 0,'0'-3'672'0,"0"1"9"0,0 0 5 0,0 1-3 0,0-3-5 0,0 4-137 16,0 0-200-16,0 0-115 0,0 0-72 0,0 0-37 0,2 0-21 16,-1 0-22-16,2 2-19 0,-1 0-17 0,0 1-18 0,-1-1-11 15,2 2-8-15,-1 2-6 0,0-1-1 0,-1 2-2 0,3 0 0 0,-3 0 0 16,1 3 1-16,-2-2 1 0,0 1-1 0,-2 3 1 0,1-2 1 16,-3 0-1-16,3-1 0 0,-3 2 2 0,1-2 0 0,2 0 2 0,-3-1 1 15,1 1 3-15,0-2 3 0,-1-1 4 0,0-1 5 0,3 0 8 16,-1 0 7-16,1-2 8 0,-1 0 12 0,2-2 7 0,0-1 7 15,0 0 4-15,2 0 2 0,-1-1-2 0,2-2-2 0,1-2-6 0,2 1-5 16,0-2-8-16,0-2-7 0,4 0-12 0,1-1-11 0,0-3-11 16,0 1-12-16,7-1-10 0,-3-1-9 0,1 2-4 0,1-1-4 0,1 0 1 15,1 0 0-15,-2 1 4 0,1 2 3 0,0 0 3 0,-2 2 4 16,0 0 2-16,-2 0 4 0,0 2 0 0,-1 2 2 0,-1 1 1 0,-2 0 2 16,0 1 0-16,0 1 2 0,-1 1 0 0,-1 1-1 0,-2 3-10 15,1-1-13-15,-2 1-22 0,0 2-23 0,0 1-29 0,-2 0-30 16,2 3-46-16,-2 1-54 0,-1 1-127 0,0-1-163 0,-4 2-91 0,0-1-56 15,-1 0-27-15,2 1-16 0,-6-1 2 0,4-1 8 0</inkml:trace>
  <inkml:trace contextRef="#ctx0" brushRef="#br0" timeOffset="21732.3734">25152 5199 496 0,'-1'-5'674'16,"1"1"22"-16,-3 0 19 0,1 0 19 0,2 1-88 0,0-1-140 0,0 1-101 15,0-1-81-15,0 3-48 0,0-1-33 0,0 2-23 0,0 0-16 16,0 0-22-16,0 0-22 0,0 0-25 0,0 0-24 0,0 0-22 0,0 0-19 16,0 0-19-16,0 0-15 0,0 2-13 0,0-1-11 0,0 1-7 15,0 1-6-15,0 2-5 0,0-2-1 0,2 2-2 0,1 2 0 16,-3-1 0-16,1 1 3 0,-1 3-1 0,2-1 1 0,-1 1 2 15,-1 0-1-15,2 1-6 0,0 1-12 0,-2-1-15 0,0 1-19 0,0 1-24 16,0 0-27-16,0-1-25 0,0 0-26 0,0 0-27 0,-2-2-29 0,0 2-36 16,2 1-38-16,-1-3-70 0,1-1-84 0,0-1-102 0,0-2-107 15,0 1-47-15,0-2-14 0,1-2 6 0,-1-3 18 0</inkml:trace>
  <inkml:trace contextRef="#ctx0" brushRef="#br0" timeOffset="21882.6626">25265 4975 416 0,'-2'-15'657'0,"2"2"4"0,-1 1 2 0,-1 0-2 16,0 2-74-16,1 0-115 0,-1 1-141 0,2 1-156 0,-1 3-96 0,1 0-68 15,-2 2-48-15,0 0-35 0,2 3-41 0,0 3-46 0,0 0-73 16,2 3-87-16,0 2-108 0,-2 2-113 0,1 1-57 0,-1 3-27 16,0 1-6-16,0 1 3 0</inkml:trace>
  <inkml:trace contextRef="#ctx0" brushRef="#br0" timeOffset="22535.2622">25385 5240 448 0,'2'-2'644'0,"-2"1"13"0,1-1 9 15,-1 0 8-15,2 1-107 0,-1 1-162 0,-1-2-108 0,3 1-82 0,-3 1-48 16,0 0-31-16,0 0-23 0,0 0-22 0,2 1-20 0,-2 1-22 16,1-1-17-16,-1 1-15 0,0 1-12 0,0 1-9 0,0-1-6 15,0 3-5-15,0-1 1 0,0 0-2 0,0 2 2 0,0-1 3 0,0 1 2 16,-1 0 3-16,1-2 2 0,-2 2-1 0,-1-3 2 0,3 2 1 15,-1-1 2-15,-1-2 3 0,2 2 4 0,0-2 4 0,0 0 7 0,0-1 7 16,0-1 8-16,0 1 7 0,0-2 10 0,0 0 9 0,3 0 4 16,2-2 2-16,-4 1 1 0,6-2-1 0,-4-2-1 0,2 0-1 0,0 0-3 15,2-1-4-15,-1-1-5 0,3-2-8 0,-1 2-7 0,1-1-7 16,-1 0-10-16,1 0-8 0,-1 1-3 0,5-1-3 0,-7 1 0 16,2 1-1-16,1 2 1 0,-1-1-2 0,-1 2 0 0,-1-1-1 0,2 1-1 15,-3 1 0-15,-1 2 0 0,1 0 0 0,0 0-1 0,-2 0-1 16,2 2 0-16,-1 1-1 0,1-1 1 0,2 1 0 0,-2 1-1 15,-1 1 1-15,1 2 0 0,1-2 1 0,-1 1 0 0,0 2 0 0,1 1-1 16,1-3-1-16,-2 2 0 0,2 1-3 0,-1-1-5 0,2 0-8 0,1 1-6 16,0-2-4-16,0-1-3 0,-1 2-3 0,5-2-4 0,-2-2-6 15,3 1-7-15,-3-3-5 0,2-2-7 0,2 0-7 0,3 0-6 16,-2-2-4-16,2-1 0 0,-1-3 3 0,3 0 4 0,-2 0 4 0,2-2 3 16,0 0 3-16,0-1 5 0,-2-3 5 0,0 0 8 0,-1-1 8 15,0-2 9-15,0 1 9 0,-4-2 8 0,0-2 14 0,0 1 10 16,-4-2 13-16,1 2 12 0,-4-4 13 0,2 2 12 0,-3 1 15 0,-4 1 9 15,1-2 9-15,-2 3 5 0,-2 1 3 0,1 0 0 0,-4 3 1 16,-1 0-5-16,0 2-5 0,-2 2-9 0,-4-1-8 0,2 4-13 16,-2-1-12-16,-2 3-15 0,0 1-14 0,-2 2-13 0,0 2-9 0,-1 3-7 15,1 1-5-15,-3 3-2 0,2 2 0 0,-1 1 0 0,0 4 0 0,2 0 2 16,0 4 0-16,1 3-1 0,2 1 0 0,0 0-6 0,1 6-7 16,2-1-14-16,2 4-17 0,1 2-13 0,1 2-8 0,-2 1-8 0,7 0-4 15,-3 3-2-15,4 1 0 0,0 0-4 0,4 0-3 0,-3 1 0 16,5-1-2-16,1 1 5 0,-3-1 9 0,3-2 14 0,-1-2 17 15,0-1 12-15,1-2 11 0,-3-4 8 0,1-2 9 0,-3-4 9 0,0-1 12 16,-2-5 11-16,-2 0 10 0,0-6 8 0,-3-1 6 0,1-3 6 16,-3-3 6-16,0-3 6 0,-1-3 3 0,-2-3 4 0,-2-1 3 0,2-6 0 15,0 0-3-15,0-1-10 0,-2-4-12 0,3-1-19 0,-2-3-22 16,3-4-25-16,2 1-22 0,1-2-29 0,-1-5-29 0,4 0-37 16,2 0-43-16,6-5-54 0,1 0-59 0,2-2-112 0,7-1-140 0,0-3-69 15,3 0-39-15,4 0-8 0,1-1 4 0,5 0 12 0</inkml:trace>
  <inkml:trace contextRef="#ctx0" brushRef="#br0" timeOffset="22954.3948">26469 4838 158 0,'-10'-2'689'0,"0"-3"19"0,2-1 16 16,1 2 12-16,-1 1-34 0,1-2-59 0,2 1-122 0,2 1-155 15,-1 0-84-15,1 0-46 0,3 0-27 0,0 1-16 0,0-1-23 16,2 2-26-16,1 0-25 0,0-1-23 0,4 2-22 0,0-1-19 0,1-1-21 16,0 2-22-16,4-2-20 0,3 2-18 0,2 0-19 0,-1 0-21 15,6-1-17-15,-1 1-19 0,3 0-12 0,-1-2-15 0,4 2-10 0,-2 0-12 16,1-2-11-16,-1-1-10 0,1 1-9 0,-1-1-8 0,-3-1-6 16,1 1-6-16,-3 1 2 0,0-1 4 0,-2-2 12 0,-3 2 11 0,-2-1 16 15,-1-1 20-15,-2 0 19 0,-3 0 22 0,-2 0 18 0,-1 1 20 16,-4-1 20-16,0 1 20 0,-6-2 22 0,1 2 21 0,-1-1 16 0,-3 0 14 15,-1 0 12-15,0 3 7 0,-1-3 3 0,-1 2-3 0,0 0-4 16,3 2-7-16,-4 1-4 0,4 0-4 0,-1 0-3 0,-1 1-4 16,3 2-1-16,0 0-3 0,2 2 0 0,-3 2 1 0,4 0 2 0,-2 3 4 15,-1 0 6-15,2 4 8 0,2 1 7 0,0-1 7 0,0 5 4 16,0 0 4-16,3 1 1 0,-3 2 1 0,3 1-2 0,-1 1-2 16,1 2-5-16,1-2-6 0,-3 2-5 0,1 1-8 0,2 0-9 0,-1-1-10 15,-1 3-10-15,2-4-7 0,-1 1-13 0,1 1-16 0,0-4-16 16,0 2-18-16,0-1-20 0,0-4-24 0,0 1-26 0,0-1-26 0,0-3-33 15,0-2-37-15,1 1-50 0,1-4-59 0,-1-2-114 0,4 0-143 16,-2-5-68-16,0 2-31 0,0-3-6 0,1-3 6 0,0-1 14 0</inkml:trace>
  <inkml:trace contextRef="#ctx0" brushRef="#br0" timeOffset="23146.8352">26853 5103 195 0,'0'-2'719'0,"0"-1"15"0,0 3 9 0,0 0 5 0,0 0 4 0,0 0-87 15,0 0-134-15,0 0-131 0,-2 0-129 0,2 2-76 0,-2-1-52 16,2 2-31-16,0-1-22 0,0 2-21 0,0 1-19 0,0-1-16 16,0 2-9-16,0 0-6 0,0 1-3 0,0 3-4 0,2-1-1 0,-2 0-10 15,2 1-15-15,0 0-22 0,-2 3-27 0,1-3-28 0,1 2-28 16,-1-1-31-16,3-1-30 0,-3 2-39 0,3-1-43 0,-3-2-84 16,1 0-104-16,-1-1-105 0,3-3-107 0,-1 2-44 0,3-3-14 0,-3 1 5 15,2-4 20-15</inkml:trace>
  <inkml:trace contextRef="#ctx0" brushRef="#br0" timeOffset="24186.3039">27066 5109 342 0,'-3'-2'678'0,"-3"1"10"0,5-1 9 0,-3-1 1 15,3 2 2-15,-1-1-119 0,2-1-180 0,0 1-118 0,0 1-91 16,0 0-51-16,0 0-34 0,2 1-29 0,-1-2-24 0,3 2-26 15,-3-1-25-15,3 1-20 0,1 0-16 0,-1 0-10 0,0 0-7 0,1 1-6 16,2-1-4-16,-1 2-3 0,2 0-1 0,0 1 1 0,-2 0 1 16,1 0 5-16,-2 2 3 0,4-2 5 0,-5 3 8 0,1-2 3 0,2 2 7 15,-2 0 5-15,-1 1 5 0,1 0 3 0,-2 1 3 0,-2-1 3 16,3 0 2-16,-3 2 2 0,-1 1 0 0,0 0 1 0,0 0 0 16,0 0 2-16,0 2-1 0,-1-2 2 0,-1 0 0 0,0 1 2 0,1-2 0 15,-2 1 3-15,1 0 2 0,0-2 5 0,1 0 4 0,-3 1 6 16,3-4 8-16,-2 2 10 0,3-1 13 0,-1-2 15 0,1 1 17 0,0-2 17 15,0 0 18-15,0-3 15 0,0 0 14 0,0 0 9 0,0 0 5 16,1 0-1-16,2 0-3 0,-2-2-4 0,3-1-6 0,1-2-10 0,-1 1-12 16,1-2-12-16,3 0-18 0,1-1-16 0,1-3-18 0,0-2-16 15,4 2-14-15,-2-3-11 0,2 1-8 0,-1-2-3 0,4 1-2 16,0 0-2-16,0-2-2 0,-3 4-1 0,2-3-1 0,-2 3-1 0,2 0-2 16,-3 2 0-16,1 0-3 0,-3 2-1 0,-2 2-1 0,1 0-2 15,-2 1-1-15,-2 0-2 0,1 3-1 0,-2 0 0 0,-1 1-1 0,-1 2 0 16,0 2 2-16,0-1 0 0,-1 3 1 0,-1 1-1 0,3 0 2 15,-4 1 0-15,1 3 3 0,-1-1 3 0,2 1 1 0,-2 1 2 16,0-1 1-16,0 1-1 0,0 0 2 0,0 0 0 0,0-1-1 0,0 0 1 16,0 1 0-16,0-4-1 0,0 1 0 0,2-1 1 0,-2 0 2 0,0-2 0 15,1-1 0-15,1-2 2 0,-2 2 1 0,2-2 3 0,0-1 2 16,0-1 1-16,-1-1 1 0,1 0 1 0,1-3-1 0,0 2 1 16,0-4-1-16,2 2 2 0,0-2-2 0,1-3-1 0,0 0-1 0,3 0-3 15,-3-2-4-15,3 0-5 0,1-2-5 0,-2-1-3 0,4 2-3 16,-2-3 1-16,-1 0-3 0,4 1 0 0,-2 1 0 0,-1-1 1 15,0 1-2-15,0 3 1 0,0-2 0 0,-1 3 2 0,-3 3 0 0,1-1 4 16,-1 0 2-16,-1 3 1 0,1 0 2 0,-3 1 0 0,0 2 2 16,0 2 1-16,1-1-2 0,-3 2 0 0,3 1 0 0,-3 3 0 15,1-1 0-15,-1 1 1 0,3 3 2 0,-3-1 0 0,2 4 0 0,-3-3 0 16,1 3-2-16,-1 1-3 0,2-1-8 0,0 2-14 0,-2-2-17 16,1 0-21-16,-1 1-26 0,2-1-19 0,-1 1-18 0,-1-2-19 15,2-2-18-15,0 2-20 0,-1-3-17 0,1-1-20 0,0 0-17 0,1-1-19 16,0-2-21-16,0-1-10 0,1-3-6 0,1 3 7 0,0-4 12 0,0-2 11 15,1 0 8-15,-1-1 17 0,3-2 20 0,0 1 24 0,-2-2 27 16,2-1 28-16,0-3 30 0,-2 2 36 0,1-3 43 0,1 1 40 16,-1-2 42-16,0 1 35 0,-3-2 35 0,3 1 33 0,-1-2 31 0,2 4 25 15,-2-2 22-15,-1 2 18 0,0-2 14 0,0 4 10 0,-2-1 7 0,3 1 4 16,-5 0-1-16,3 3-6 0,-1 0-10 0,-2 1-16 0,3 3-19 16,-4-2-23-16,1 1-23 0,1 0-24 0,-2 2-25 0,0 0-23 15,0 0-24-15,0 0-20 0,0 2-17 0,0 0-15 0,2 1-15 0,-2-1-11 16,1 3-7-16,1-2-2 0,-2 1-5 0,1 1 1 0,1-1 1 15,1 1 1-15,-2 0 1 0,2 2 0 0,1-4 0 0,-3 2 0 16,3 0 1-16,-1 0-1 0,0 0 0 0,0-1 0 0,0-3-1 0,3 3-1 16,-1-1-3-16,0-3-2 0,0 1-3 0,1-1-3 0,2-1-2 15,-2-2-3-15,1 3-2 0,1-4-3 0,0-1 0 0,1 2-3 0,-1-4-3 16,0 1-3-16,3-1-3 0,-3-1-2 0,-2-1 0 0,1 0 0 16,0 0 0-16,-1 1 1 0,-1-4 3 0,0 2 3 0,-2 0 3 0,-1-2 4 15,0 1 2-15,-2 1 2 0,-2 0 2 0,0 1 1 0,-3 2 4 16,1-1 1-16,-4 1 1 0,-1 1 2 0,0 2 1 0,-2-1 1 15,-3 4-1-15,1-1 1 0,-1 4-3 0,0 1 1 0,-2 0 0 0,4 3 3 16,-6 3 3-16,6-2 4 0,-1 3 4 0,-3 3 2 0,5-1 2 16,-1 1 4-16,0 2 0 0,3 0 6 0,-1 1 2 0,4-1 5 0,1 1 4 15,0-1 2-15,4 0 2 0,1 2 0 0,1-3 0 0,3 1-2 16,0 2-1-16,3-3-5 0,4-2-4 0,0 3-11 0,2-4-15 16,2-1-20-16,6 0-26 0,-4-3-26 0,7 1-27 0,-1-3-31 0,2-1-32 15,1-3-49-15,1 1-54 0,3-2-104 0,-1-2-125 0,1 1-93 16,0-3-78-16,0-1-33 0,-2 0-10 0,2-2 6 0,-3-2 13 0</inkml:trace>
  <inkml:trace contextRef="#ctx0" brushRef="#br0" timeOffset="25834.9277">23728 6128 64 0,'-3'-3'415'16,"0"-2"-25"-16,2 1-56 0,1 1-72 0,0 1-49 0,0-1-39 15,0-1-22-15,0 1-14 0,1 2-3 0,-1 0 3 0,3-2 3 0,-2 1 3 16,-1 1 1-16,2-2 1 0,0 1 2 0,-2 0 4 0,1 1 0 16,-1-2-1-16,2 3-3 0,-2-1 1 0,0-1-3 0,0 2-3 15,0 0-5-15,0 0-6 0,0 0-7 0,0 0-8 0,0 0-9 0,0 0-8 16,0 0-10-16,0 0-10 0,0 0-9 0,0 0-10 0,0 0-11 16,0 0-7-16,0 0-9 0,0 0-10 0,0 0-7 0,0 0-10 0,0 0-8 15,0 0-6-15,-2 2-5 0,2-2-3 0,0 1-2 0,0 1-2 16,0-1 0-16,0 0 0 0,0 3 1 0,0-1 0 0,0 0 1 15,2 0 1-15,0-1 3 0,-2 0 3 0,1 1 3 0,-1 0 4 0,2-1 1 16,-1 3 4-16,-1-3 1 0,2 0 1 0,0-1 3 0,-2 1 2 16,0 0 4-16,0-2 2 0,0 0 6 0,0 0 2 0,0 0 5 0,0 0 5 15,0 0 3-15,0 0 6 0,0 0 5 0,0 0 8 0,0 0 6 16,0-4 5-16,0 3 2 0,0-1-2 0,0 0-1 0,-2-3-3 16,0 3-5-16,2-3-3 0,-1 2-3 0,-1-2-6 0,2 0-4 0,0-1-7 15,0 0-4-15,0 0-8 0,0 0-6 0,0 2-8 0,0-2-3 16,0 2 1-16,0-3 0 0,0 4-1 0,0-2 1 0,0 3 1 0,0 0-1 15,0-1 1-15,0 0 0 0,0 1 0 0,0 2-3 0,0-1-2 16,2 0-3-16,-1 1-2 0,-1-2-4 0,2 2-4 0,0 0-5 0,-1 0-5 16,2 0-4-16,-1 0-3 0,1 0-4 0,1 0-5 0,1 0-4 15,0 2-7-15,3-2-4 0,0 1-7 0,1 0-5 0,3-1-4 16,2 2-2-16,-2-1-5 0,1 1-2 0,4-2-5 0,1 2-3 0,-1-1-1 16,2-1-1-16,-1 0 0 0,2 0 3 0,-1 0 2 0,-1 0 5 15,0 0 6-15,-2-1 7 0,3-1 7 0,-4 0 6 0,2 1 7 0,-2-1 10 16,-2 0 8-16,0-1 10 0,-2 1 14 0,-1-1 13 0,-2 0 16 15,-1 1 15-15,0 1 14 0,-3-2 14 0,1 2 13 0,-2-1 11 0,-1-1 12 16,0 2 8-16,-2-1 7 0,-2-1 4 0,0 1 2 0,2 1-4 16,-3 0-7-16,2 0-11 0,-1 1-12 0,0 0-15 0,1 0-15 0,1 0-14 15,0 0-17-15,0 0-15 0,0 0-16 0,-3 0-12 0,3 1-12 16,-2 0-8-16,0-1-4 0,2 3-2 0,-1 0-1 0,1 0 0 16,-2 0 1-16,-1 2 3 0,2-1 2 0,-1 2 5 0,1 1 4 0,-3 1 2 15,1-1 7-15,2 5 3 0,-3-2 4 0,1 0 2 0,0 2 2 16,0 2 0-16,-2-2-1 0,2 2 2 0,-2 2 0 0,1 0-1 15,0 2 1-15,-1 0 0 0,2 2 0 0,-2-1-2 0,0 0 0 0,0 3-1 16,0 0 0-16,-2-1-1 0,3 1-1 0,-2 0-1 0,1 0 1 0,0 0-1 16,0 2 0-16,0-4 0 0,1 3-1 0,-2-3 1 0,-1 1 2 15,2-1 2-15,2-1 1 0,-2-2 0 0,2 0 3 0,-2-2 3 16,1 0 1-16,1-2 2 0,0-1 2 0,-1 1 2 0,1-4 1 0,2-1 5 16,-3 0 2-16,4-1 2 0,-1-2 1 0,1-1 0 0,-2 1-2 15,2-2-7-15,0-2-10 0,0-1-14 0,0 0-16 0,0 0-24 16,0 0-26-16,2-1-26 0,-2-1-30 0,1-1-26 0,-1-1-25 0,2 1-33 15,0-2-32-15,-2-1-70 0,1-1-85 0,-1 0-94 0,0-3-99 0,0 1-40 16,0-1-11-16,-1 0 8 0,-1-1 17 0</inkml:trace>
  <inkml:trace contextRef="#ctx0" brushRef="#br0" timeOffset="26269.2741">23888 6343 460 0,'-3'-2'572'0,"-1"2"13"0,1-3 12 16,2 1-71-16,-2 2-109 0,1 0-86 0,-1-2-78 0,2 2-41 0,-1-1-24 15,0-1-14-15,2 2-9 0,-1-2-8 0,1 1-10 16,-2 1-7-16,0-2-8 0,2 2-3 0,-1-1-4 0,-1 0-4 0,2 1-4 16,0 0-2-16,0 0-3 0,0 0 0 0,0 0-3 0,0 0-2 15,0 0-3-15,0 0-2 0,0 0-5 0,0 0-2 0,0 0-4 0,0 0-3 16,0 0-6-16,0 0-3 0,0 0-5 0,0 0-4 0,0 0-6 15,0 0-3-15,0 0-4 0,0 0-2 0,0 0-3 0,0 0-4 0,0 0-2 16,0 0-2-16,0 0-3 0,0 0-3 0,0 0-3 0,0 0-3 16,0 0-1-16,0 0-3 0,2 0-2 0,-1 0-4 0,3 0-4 15,-3 0-3-15,1 0-4 0,0 0-4 0,-1 0-4 0,2 0-4 0,2 0-2 16,-1 0-2-16,1 0 0 0,2 0-3 0,1 0-2 0,2 0 0 16,0 0 1-16,1 0 0 0,7 0 1 0,-4 0-1 0,3 0 0 0,4 0 0 15,-4 0-3-15,5 0 1 0,0 0-2 0,-1 0-2 0,3 0-2 16,-2-2 1-16,0 1 1 0,-1 1-1 0,-1-2 0 0,0 1 0 0,0 1 1 15,-2-3 1-15,-1 1 3 0,-4 0 1 0,2 1 2 0,-3 1 2 16,0-1 3-16,-4-1 4 0,2 2 4 0,-3-1 0 0,-2-1 1 0,-1 2-1 16,0-1 1-16,-3-1-9 0,-1 2-14 0,0 0-27 0,0 0-36 15,0 0-48-15,-1 0-53 0,-3 0-77 0,0 0-87 0,-3 0-145 16,1 0-171-16,-7 0-92 0,4 0-48 0,-3 0-28 0,-3 0-17 16,0 0-4-16,-2 0 2 0</inkml:trace>
  <inkml:trace contextRef="#ctx0" brushRef="#br0" timeOffset="29335.1213">23928 7117 19 0,'1'-2'473'0,"2"-3"0"0,-1 2-52 0,2-1-78 0,-2 0-65 16,-1 1-59-16,3 0-35 0,-4 0-20 0,1-1-15 0,1 2-6 16,0 1-3-16,-2-1-4 0,1-1-2 0,-1 2-3 0,2 1-3 15,-1-2-3-15,-1 1-2 0,0 1-4 0,0 0-3 0,0 0-2 0,0 0-5 16,0 0-5-16,0 0-6 0,0 0-5 0,0 0-8 0,0 0-6 16,0 0-7-16,0 0-7 0,0 0-6 0,-1 0-9 0,-1 0-7 15,2 0-8-15,-1 0-10 0,-3 0-9 0,3 1-7 0,-1 1-7 0,0-2-6 16,-1 1-3-16,-1 2-2 0,1 0-1 0,0-1-1 0,-1 2 0 15,0 1 0-15,-3 0 0 0,1 2 5 0,-3 1 1 0,-3 0 4 0,3 3 3 16,-4-1 3-16,2 0 2 0,-4 2 0 0,2 0 2 0,-1 0-1 16,-2-1 0-16,2 3 0 0,-1-2-1 0,0-3-2 0,0 4 0 0,4-2-3 15,-3-1 0-15,3-1 0 0,2 0-1 0,-1-1 0 0,2-1-1 16,1 1 0-16,0-3 0 0,2 0 0 0,0-2-1 0,4 1 2 16,-3 0 0-16,3-1 1 0,-1 0 0 0,2-1 2 0,0-2-1 0,0 0 1 15,0 0 0-15,0 0 1 0,0 2-1 0,2 1 1 0,-2-3-1 16,1 0 1-16,-1 0-1 0,4 0 1 0,-3 0-1 0,1 0 2 0,0 0 0 15,1 0 1-15,0 0 0 0,1 0 1 0,1 0 0 0,1 0 1 16,-1 0 0-16,0 0 0 0,3 0 0 0,1 0 0 0,-1 0-1 0,2 0-1 16,1 0-1-16,0 0-1 0,0 0-4 0,5 0-4 0,-2 0 0 15,3 0-6-15,1 0-6 0,-1 0-6 0,4 0-7 0,-4 0-7 16,5 0-8-16,-1 0-7 0,1 0-9 0,-1 0-7 0,-1 0-10 0,2 0-9 16,-3 0-10-16,3 0-9 0,0 0-11 0,-2 0-9 0,-2 0-6 15,3 0-6-15,-5 0-6 0,1 0-5 0,-3 0-8 0,0 0-8 16,-1 0-7-16,-2 0-13 0,0 2-16 0,-3-2-13 0,-1 1-11 0,-2-1-6 15,0 2-1-15,-5-2-1 0,0 0 1 0,0 0 1 0,0 0-1 16,0 0 0-16,-3 1-3 0,-3 2-6 0,1-1-8 0</inkml:trace>
  <inkml:trace contextRef="#ctx0" brushRef="#br0" timeOffset="29768.7958">24079 7270 259 0,'-1'-8'351'0,"-1"-1"-25"0,0 1-26 0,2-1-22 0,-1 0-27 15,-1 0-29-15,2 0-22 0,-1 0-20 0,-1-1-18 0,0 2-16 16,2 0-9-16,-1 0-6 0,1 1-5 0,0 0-4 0,0-2-1 16,0 3-3-16,0-2-2 0,0 2-5 0,0-2-3 0,0 3-2 0,0 1-3 15,0-3-2-15,-2 3 3 0,2-1 2 0,0 1 1 0,0-1-1 16,0 2 1-16,0-1 2 0,0 1 1 0,0 0-1 0,0 1 0 16,0-1-1-16,0 2-4 0,0-1-2 0,0-1-7 0,0 3-6 0,0 0-8 15,0 0-8-15,0 0-9 0,0 0-8 0,0 0-11 0,0 0-9 0,0 0-11 16,0 0-8-16,0 0-8 0,0 0-6 0,0 0-8 15,0 0-3-15,0 3-1 0,0-1-1 0,0 1 0 0,0 0 0 0,0 0 1 16,2 1 1-16,-1 0 2 0,-1 3 2 0,2-2 2 0,0 3 3 0,-1 1 1 16,-1 0 1-16,0 0 2 0,2 3 0 0,-1-1 3 0,-1 1 0 15,0 1 2-15,0 1 0 0,0 1 2 0,0 0 0 0,0 1 2 16,0-1 1-16,0 3 2 0,0 0 1 0,0 0 1 0,-1 0 0 0,-1 1 2 16,2-1-1-16,-3 2 0 0,1-2-1 0,-1 3 0 0,2 0 1 15,-3-1-2-15,0 0 0 0,-1 0-2 0,2 0-1 0,-2-2 0 0,2 2-3 16,-2-1 0-16,2-1-1 0,-1 0-1 0,-3-1 0 0,4 0-2 15,-2 0-2-15,2-2 1 0,0-1-1 0,0 2-2 0,-1-3 2 16,3-1 0-16,-4 0-1 0,4-1 1 0,-1-2 2 0,1 1 0 0,1-2-1 16,-2 0 1-16,2-3-2 0,0 1-7 0,0-1-7 0,2-1-18 0,-2-2-21 15,1-1-31-15,2-1-33 0,2 0-49 0,0-1-53 0,-2-1-136 16,2-1-178-16,1-1-105 0,0-2-71 0,2-1-36 0,-2-1-20 0,-1-1-6 16,0-3-1-16</inkml:trace>
  <inkml:trace contextRef="#ctx0" brushRef="#br0" timeOffset="41334.4557">24599 7516 475 0,'0'0'501'0,"-1"-1"6"0,1-1-54 0,-2 2-89 15,2-1-92-15,0 1-94 0,0 0-48 0,0 0-29 0,0 0-13 0,0 0-9 16,0 0-5-16,0 0-6 0,0 0-5 0,0 0-5 0,0 0-7 16,0 0-6-16,0 0-4 0,0 0-5 0,0 0-2 0,0 0-4 0,0 0 0 15,0 0 0-15,0 0-2 0,0 0 1 0,0 0-1 0,0 0-1 16,0 0 0-16,0 0-2 0,0 0-2 0,0 0 0 0,0 0-3 16,0 0-3-16,0 0-5 0,0 0-1 0,0 0-5 0,0 0-1 0,0 0-2 15,0 0-2-15,0 1-1 0,0 1-1 0,0-1 1 0,0 1-1 16,0 1 0-16,0 0 0 0,0 1 1 0,0-1 1 0,0 2 0 15,0-1 1-15,0 1 1 0,0-1 0 0,0 3 0 0,2-3 1 0,-1 1-1 16,-1 0 2-16,5 1-1 0,-5-1 1 0,1-1-1 0,-1 2 1 0,2-1 0 16,0-2 2-16,-1 1 1 0,1-1 2 0,-1-1 3 0,3 1 7 15,-3 0 5-15,1-3 8 0,-1 1 5 0,3 0 5 0,-3-1 4 16,2 0 4-16,3 0 3 0,-1-1 4 0,2 0 2 0,1-2 1 0,0 3 0 16,4-3-3-16,1-2-3 0,4 2-4 0,-1-1-7 0,8-2-7 15,-2-2-9-15,4 1-9 0,1-3-12 0,3 2-15 0,4-4-18 16,-1 0-21-16,2-2-25 0,1-1-26 0,2 1-36 0,1-3-41 0,3 0-83 15,-3-1-102-15,2 0-98 0,-1-4-97 0,-2 2-44 0,1-1-22 16,-3-1-8-16,-2 0 0 0</inkml:trace>
  <inkml:trace contextRef="#ctx0" brushRef="#br0" timeOffset="55168.11">10832 11843 126 0,'0'0'164'16,"0"0"-10"-16,-2 0-9 0,2 0-7 0,0 0-7 0,0 0-7 16,0 0-8-16,0 0-10 0,0 0-8 0,0 0-8 0,0 0-9 0,0 0-9 15,-2 0-8-15,2 0-7 0,-1 0-8 0,-1 0-5 0,2 0-6 16,-1 0-4-16,1 0-4 0,0 0 0 0,-3 3-2 0,3-3 0 16,0 0-2-16,0 0 0 0,0 0-3 0,-2 1 0 0,2-1-2 0,0 0-1 15,0 0 0-15,0 0-2 0,0 0 0 0,-1 1-3 0,1-1 0 16,0 0-3-16,-2 2-2 0,2-2-1 0,0 0-1 0,0 0-1 0,0 0 0 15,0 0-2-15,-2 1 0 0,2-1-2 0,0 0 2 0,0 0-2 16,0 0 1-16,0 0-1 0,0 0 0 0,0 0 0 0,0 2-1 0,0-2-1 16,0 0 0-16,0 0 0 0,0 0 0 0,0 2 2 0,0-2-1 15,0 5 1-15,0-5-1 0,0 0 3 0,0 2 2 0,0-1-1 16,0 3 2-16,0-3 1 0,0 2 1 0,0-1 2 0,0 2-1 0,0-1 1 16,0 0 1-16,0 1 0 0,0-1 2 0,0 2-2 0,2-2 0 15,-2 0-2-15,0 1-2 0,0 2 0 0,2-1 0 0,-2 0-1 16,1-1 0-16,-1 1 0 0,0 0-2 0,0 2 1 0,2-3-2 0,-2 2-1 15,0 0 1-15,0 0 0 0,0 0 1 0,0-3 1 0,3 4-1 16,-3-1 0-16,0 1 0 0,1-2-1 0,-1 2 1 0,0 0-1 16,0-1 1-16,2-1 1 0,-2 2 0 0,1-1-1 0,-1-1 1 0,0 2 0 15,2-1 0-15,-2 1-1 0,0 0 1 0,0-2 1 0,2 2 1 0,-2-2 0 16,1 2-1-16,-1-2-1 0,0 1-1 0,0 0 1 0,0-1-1 16,0 1-1-16,3 0 1 0,-3-1 0 0,0 2-2 0,0-2-1 15,0 2 1-15,2-2-2 0,-2 2 0 0,0-2 1 0,0 0 0 0,0 1 0 16,0 0 2-16,0 0 2 0,0 0-1 0,0-1 2 0,0 2 0 15,0 1 0-15,0-1 1 0,0 0 1 0,0 0-1 0,0-1 1 0,0-1 0 16,0 3 2-16,0-2-2 0,0 2 0 0,0-2-1 0,0 4-1 16,0-3 0-16,0 1-2 0,0 1 1 0,0-2-1 0,0-1-1 0,0 1 0 15,0 0 0-15,0-1 0 0,0-1-2 0,0 3 2 0,0 0-1 16,0-1 1-16,0 0-1 0,0 0 1 0,0-4-1 0,0 4 1 16,0-2-1-16,-2 1 0 0,2 0 0 0,0-2 1 0,0 3-1 0,-3-1 1 15,3-1-1-15,0 2 1 0,0-2-1 0,-1 2 0 0,1 0-1 0,-2-4 0 16,2 4 1-16,0-2 0 0,0 1 1 0,0 0 0 0,0-2 1 15,-2 3 0-15,2-1-1 0,0-1 1 0,0 2 1 0,0-2-2 16,-1 2 1-16,1 0-1 0,0 0 0 0,-2-3 1 0,2 2-1 0,0 1 0 16,0-1-1-16,0-1 1 0,0 1-1 0,0 1 0 0,0-1-1 15,-1 1 0-15,1 0 2 0,0-1-2 0,0 2 1 0,0-3 0 0,-3 3 2 16,3-2-1-16,0-1 0 0,0 3-1 0,0-2 1 0,0 2-2 16,0 0 2-16,-2-3-2 0,2 3 0 0,0-2 1 0,0 0-1 15,0 1 2-15,0-1-1 0,0 1 0 0,0 0-1 0,0 0 0 0,0-1 1 16,0 1-1-16,0 1 0 0,0-1 2 0,0-2-1 0,0 3 2 15,0-2 0-15,0 1-1 0,0 0 1 0,0 1 0 0,0-2 0 0,0 3 1 16,0-2 1-16,0 0 1 0,0 0 1 0,0 0 1 0,0-1 1 16,0 1-1-16,0 0 0 0,0-1-1 0,0 2 1 0,0-3 0 15,0 3-1-15,0-1-1 0,0 0 0 0,0-1-1 0,0 2-2 0,0-4 0 16,0 2-2-16,0 0 1 0,0 0-1 0,0 0 0 0,0 0-1 16,0-2 1-16,0 2-1 0,0 1 0 0,0-2 0 0,0 2 0 0,0-2 0 15,0 2 1-15,0-3 0 0,0 0 1 0,0 1-2 0,0-1 0 16,0 2 0-16,0-1-1 0,0-1 0 0,0 1-1 0,0-1 0 0,0 2 1 15,0-2 0-15,0 1-1 0,0 0 0 0,0 0 0 16,0 0-1-16,0 0-1 0,0-1 1 0,0 1 0 0,0-1 0 0,0 2 0 16,0-2 1-16,0 1-1 0,0 0 0 0,0-1 1 0,0 2-1 0,0-1 1 15,0 0-1-15,0 0 0 0,0-1 2 0,0 3-2 0,0-1 1 16,0-1 2-16,0 2 5 0,0-3 2 0,0 2 2 0,0 0 3 16,0-1 2-16,0 0 0 0,-1 2 0 0,-1-2 0 0,2 2 2 0,-2-2 0 15,2 2 1-15,-1-2 1 0,-1-1 2 0,2 2-4 0,-1 0-3 16,-1 0-3-16,2 0-3 0,0-2-1 0,-2 2-1 0,2-2 0 0,0 1-1 15,0 2-1-15,0-3-2 0,0 1 1 0,0-2-2 0,0 2-1 16,-1 2-1-16,1-4-2 0,0 1 1 0,0 0 0 0,0-1-1 16,0 2 1-16,0-3-1 0,0 2 1 0,0-1 0 0,0 0 0 0,0 0 0 15,0-2 0-15,0 0 0 0,0 1 1 0,0 1-1 0,0-1 1 16,0-1 0-16,0 3 0 0,0-4 1 0,0 0-1 0,0 3 1 0,0-3 0 16,0 0 2-16,0 2 1 0,0-2 2 0,0 3 0 0,0-1 1 15,0-2 1-15,0 0 0 0,0 2 1 0,0-2 0 0,0 0 1 16,0 0 0-16,0 0 2 0,0 3-1 0,0-3 2 0,0 0-1 0,0 0 1 15,0 0 0-15,0 0 1 0,0 0 1 0,0 0 2 0,0 0 1 0,0 0 2 16,0 0 3-16,0 0-1 0,0 0 2 0,0 0 0 0,0 0-2 16,0 0 1-16,1 0-1 0,-1 0-2 0,2-3-1 0,-2 3-2 15,2 0-2-15,-1 0-3 0,-1 0-1 0,2-2-4 0,-1 2-4 16,-1 0-7-16,0 0-7 0,2-2-12 0,-2 2-13 0,0 0-21 0,0 0-26 16,0 0-28-16,0 0-31 0,0 0-70 0,0 0-91 0,0 0-96 15,0 0-103-15,0 0-50 0,-2 4-26 0,-1-1-12 0,-2-1-2 0</inkml:trace>
  <inkml:trace contextRef="#ctx0" brushRef="#br0" timeOffset="56267.4656">10696 13578 364 0,'-2'0'505'0,"2"0"-32"0,-1 0-53 16,1 0-70-16,0 0-80 0,0 0-63 0,0 0-55 0,0 0-35 0,0 0-23 16,-2 0-16-16,2 0-8 0,0 2-6 0,0-2-4 0,0 0-3 0,0 0 2 15,-1 0 0-15,1 0 3 0,0 0 5 0,0 0 3 0,0 0 5 16,0 0 3-16,-2 0 5 0,2 0 2 0,0 0 3 0,0 0 3 16,0 0 1-16,0 0 2 0,0 0-2 0,0 0 0 0,0 0-3 0,0 0-4 15,0 0-5-15,0 0-7 0,0 0-5 0,-2 0-8 0,2-2-8 16,0 2-5-16,0 0-7 0,0 0-5 0,0-2-7 0,0 2-4 15,0-3-5-15,0 1-7 0,0 2-3 0,2-5-3 0,-2 5-4 0,2-2-3 16,-1-1-1-16,2 0-2 0,-1 0-1 0,0 2-1 0,-1-2-1 16,5 0-2-16,-3 0-1 0,-1-1-1 0,1 2 0 0,0-1-1 0,2 0 1 15,-2 0 0-15,1 0-1 0,0 1-1 0,-1 0 0 0,0 1 0 16,-1-1 0-16,1 2-2 0,2-2 1 0,-2 1-2 0,0 1 0 16,-1 0-1-16,1 0-1 0,0 0-1 0,0 1 0 0,0 1 0 0,1-2-1 15,-1 2 0-15,0-1 1 0,0 3 1 0,0-1 3 0,-1 0-1 0,1 1 2 16,0 0 2-16,0 1 1 0,-1 1 1 0,-1 0 1 0,1 0 2 15,1 1 1-15,-3 2 2 0,2-2 0 0,-1 1 2 0,-1-1 0 0,0 2 0 16,0 0-1-16,0 0 2 0,0-2 1 0,0 0 0 16,-1 1 0-16,-1-1 0 0,2 2 1 0,-3-3 0 0,1 1 1 0,1 0 0 15,-1-3 1-15,-1 3 1 0,-1-1-1 0,0-1 1 0,1 0 1 16,0 2-1-16,0-3 1 0,-2 1-1 0,2-2 1 0,-2 2-1 0,1 2 1 16,0-2-1-16,0-3 0 0,-1 2-2 0,0-1 0 0,2 2-1 15,-1-3 1-15,-1 3-1 0,1 0-1 0,1-2-1 0,0 1-1 16,0-1 2-16,0 0 0 0,-1-1-1 0,3 3 1 0,-1-5-1 0,0 2 0 15,-2 1 0-15,3-1 0 0,-1-2 1 0,2 2 0 0,-2-2-1 0,2 0 2 16,0 0 0-16,0 0 1 0,0 0 0 0,0 0 2 0,0 0 1 16,0 0 4-16,0 0 4 0,0 0 3 0,0 0 3 0,0 0 3 15,0 0 5-15,0 0 4 0,0 0 3 0,0 0 5 0,0 0 2 0,0 0 5 16,0 0 4-16,0 0 3 0,0 0 2 0,0 0 2 0,0 0 2 16,0 0 2-16,0 0 2 0,0 0 1 0,0 0 1 0,0 0 1 15,0 0 2-15,0 0-1 0,0 0 1 0,0 0-2 0,0 0-2 0,0-2-2 16,2 2-3-16,-2-2-4 0,2 2-5 0,-1-1-3 0,-1-1-7 15,4 2-5-15,-4-2-5 0,2 2-6 0,0 0-6 0,-1-3-6 0,1 3-4 16,1-2-6-16,-1 2-4 0,-1 0-2 0,1 0-3 0,1 0 0 16,0 0-1-16,1 0-1 0,1 0 1 0,-1 0-1 0,1 0 2 0,1 0-1 15,0 0 1-15,-1 0 1 0,4 0 1 0,-2 0 0 0,1 0 2 16,1 0 1-16,-1 2 0 0,0 1 1 0,0-3 0 0,1 0-1 16,-1 2 1-16,2-2-1 0,-4 2 0 0,3-1 1 0,-2-1-1 0,-1 2 1 15,1 0 1-15,0-2 0 0,0 0 0 0,-2 3 0 0,-1-3 0 16,1 0 1-16,-2 2 0 0,2 0 1 0,-2-2 2 0,-2 0 0 15,1 0 2-15,1 0 1 0,-3 0 2 0,0 0 2 0,0 0 2 0,0 0 3 16,0 0 1-16,0 0 1 0,0 0 2 0,0 0 2 0,0 0 0 0,0 0 0 16,0 0-2-16,0 0-8 0,0 0-11 0,0 0-23 0,0 0-32 15,2 0-43-15,-2 0-47 0,0-4-63 0,0 1-67 0,0 1-138 16,0-3-171-16,-2 3-91 0,-1-3-50 0,1 2-28 0,-5-1-16 0,2 1-5 16,-3 1 1-16</inkml:trace>
  <inkml:trace contextRef="#ctx0" brushRef="#br0" timeOffset="60351.2214">23548 7599 234 0,'-3'0'484'0,"-2"1"8"16,2 1-60-16,-2-2-93 0,4 1-76 0,-1-1-67 0,1 1-35 0,-3-1-20 15,3 0-8-15,-1 0-5 0,1 0-3 0,-3 0-3 0,4 0-4 16,-1 0-3-16,1 0-4 0,-5 0-3 0,5 0-5 0,0 0-5 0,-1 0-5 15,1 0-7-15,-2 0-4 0,2 0-4 0,-1 0-4 0,1 0-2 16,0 0-1-16,0 0-2 0,0 0-2 0,-2 0 0 0,2 0 0 16,0 0 1-16,0 0 0 0,0 0 2 0,0 0 1 0,0 0 1 0,0 0 2 15,0 0 4-15,2-1 0 0,-2 1 2 0,1-1 0 0,2 1-1 0,0-2-3 16,0 1-2-16,1-2-7 0,-3 1-7 0,4-1-9 0,0 0-7 16,1 0-8-16,3-3-8 0,-1 0-8 0,2 0-9 0,2-1-7 15,1 0-6-15,3-5-8 0,0 4-8 0,3-4-6 0,0 1-3 0,3-2-2 16,1-1-1-16,3 1-1 0,-4-1 2 0,5-1 0 0,0 0 1 15,0-1 0-15,-1 1 2 0,1-1 0 0,2 2 1 0,-3-3 5 0,0 4 3 16,-1-2 5-16,1 1 3 0,-1 1 2 0,-2-1 1 0,3 0 4 16,-5 2 1-16,1-1 2 0,0 1 1 0,-3 2 2 0,0-1-1 0,-1-1-1 15,-2 4 0-15,2-1 0 0,-4 1-1 0,0-1-1 0,-3 1 0 16,2 2 0-16,-2 0 1 0,-1 0 1 0,-2 0-1 0,2 0 1 16,-3 3 1-16,-1-2-1 0,-1 3-1 0,1-1 1 0,-1 0-1 15,-4 2 1-15,3-2-1 0,-1 3 0 0,-2-3-2 0,-1 2 0 0,2 1-2 16,-2 0 0-16,0 0-3 0,0 0 1 0,0 0-3 0,0 0-6 15,0 0-7-15,0 0-12 0,0 0-14 0,0 0-16 0,0 0-19 0,0 0-26 16,0 0-29-16,0 0-34 0,0 0-36 0,0 0-70 0,0 0-89 16,0 0-102-16,0 0-110 0,2 4-52 0,-1-1-21 0,1-2-5 0,-1 2 3 15</inkml:trace>
  <inkml:trace contextRef="#ctx0" brushRef="#br0" timeOffset="62353.4747">25568 7236 482 0,'-1'0'509'0,"-1"0"-15"0,0-2-53 0,-1 2-74 16,2-1-62-16,1 1-58 0,-2-2-41 0,0 2-32 0,2 0-20 16,0 0-14-16,-1-2-13 0,1 2-9 0,0 0-11 0,0 0-9 15,0 0-8-15,0 0-7 0,0-1-6 0,0 0-3 0,1-2-4 0,-1 1 0 16,2 1-2-16,0-2-6 0,-2 1-5 0,1 1-3 0,1-1-5 15,-1-1-2-15,3 0-5 0,-3 0 0 0,1 0-4 0,0 0-3 0,-1 0-5 16,3 0-3-16,0 1-5 0,-1 0-6 0,0-1-5 0,0 0-3 16,1-1-4-16,0 1-2 0,0 1 0 0,1-1-5 0,0-1 0 15,0 1-2-15,0 1-1 0,1 0-2 0,-1 1-1 0,3-1-1 0,-2-1-2 16,1 2 2-16,-3-1-1 0,1 1 1 0,3-1 0 0,-3 1 0 16,-1 1-2-16,1-2 0 0,2 2-1 0,-4 0-1 0,3 0 1 0,-3 2-1 15,0-2 1-15,4 1-2 0,-6 1-1 0,2 1-2 0,1-2 0 16,-1 2 0-16,1 0-1 0,-2 1 0 0,-1-1 0 0,3 2 0 15,-3-1 1-15,-1 2 0 0,2 0 0 0,-1-1 0 0,-1 1 1 0,0 2 1 16,0-1 1-16,0-1 3 0,0 2 0 0,0-2 2 0,0 1-1 16,-1-1 4-16,-1 4 1 0,2-4 1 0,-1-1 3 0,-3 3 0 0,3-1 1 15,-1-1-1-15,1 2 0 0,-4-2 2 0,2-2 0 0,0 1 2 16,0 2-2-16,-1-2 1 0,1 0 1 0,0-1 0 0,0 2 0 16,-3-2 1-16,3-1-1 0,-2 2 1 0,2-1 1 0,-2-1 0 0,2 2 1 15,-2-1-1-15,-1-1 1 0,1 2 0 0,0-2 1 0,0 1 0 0,1-2-1 16,-1 4 1-16,-3-4-1 0,3 2 0 0,1-3-1 0,-1 2 1 15,-2 1-2-15,2-1 0 0,0-1-1 0,1 1 0 0,0-1 0 16,0 0 1-16,1 0-1 0,0 1 0 0,0-3 0 0,-1 0 2 16,3 2 0-16,-2-1 2 0,2-1 2 0,1 0 2 0,0 0 1 0,0 0 3 15,0 0 0-15,0 0 3 0,0 0 2 0,0 0 1 0,0 0 4 16,0 0 1-16,0 0 4 0,0 0 4 0,0 0 2 0,1 0 3 0,-1-1 1 16,3-1 2-16,-2 2 0 0,3 0 2 0,-3 0-1 0,2 0-1 0,-1-3 0 15,0 3-2-15,-1-2-3 0,3 2-2 0,-3 0-6 0,2 0-5 16,1-2-7-16,-3 2-3 0,3 0-5 0,0 0-6 0,-1-2-3 15,0 2-4-15,0 0-3 0,2-1-2 0,-2 1-1 0,2 0-2 0,1 0-1 16,-1 0-1-16,1 0 1 0,-1 0-1 0,2 0 2 0,2 0 0 16,-1 0 2-16,-2 0 1 0,2 1 1 0,1 1 1 0,3-2 0 0,-4 2 0 15,2-2 2-15,-2 2-2 0,2 1 0 0,1-3 0 0,-2 3 0 16,0-1-1-16,0 1-1 0,-1 0-1 0,1-1-3 0,-1 2 1 16,0-1-2-16,-2 0 0 0,1 0 1 0,-1 1-1 0,1-1-1 15,-2 2 1-15,0-2-1 0,-1 1 0 0,0 1 0 0,0-2 2 0,0 2-1 16,0-1 2-16,-2 0 0 0,1 0 2 0,1 1 0 0,-3 1 1 15,3-1 0-15,-3-1 1 0,2 2 0 0,-1-1 1 0,0-1 1 0,-1 0 1 16,-1 3 1-16,2-2 0 0,-1 0 1 0,-1 2 0 0,0-3 1 16,0 2 1-16,0 1-1 0,0-4 1 0,0 3 1 0,0 0-1 0,-1 0 1 15,-1-1 0-15,1 1-1 0,-1-2 1 0,0 1 1 0,-1 0 0 16,-2 2 1-16,4-2 1 0,-4-1-1 0,1 2 0 0,-1 1 1 0,0-4 0 16,0 3 2-16,0-2 0 0,-1 1 1 0,-2 0 0 0,0 1 1 15,2-2 0-15,-2 1-1 0,-1-2 0 0,1 2-1 0,-2 0 2 0,-1-1-1 16,3 2 1-16,-1-4 2 0,-4 3 1 0,4-3 1 15,-3 3 1-15,2-2 4 0,-2 0 3 0,3 0 3 0,-2 0 5 0,1 0 5 16,2 0 2-16,-2-1 4 0,0-1 5 0,2 1 4 0,0-2 4 0,-1 1 3 16,1 1 2-16,0-2 2 0,-1 0 5 0,2 0 2 0,1 0 2 15,-2 0 3-15,0-2 0 0,2 1 0 0,-1 1 2 0,2-2 0 0,1 2 0 16,-1-3-1-16,-3 2-2 0,3-1 0 0,1-1-2 0,0 2-3 16,0-1-2-16,0-1-4 0,-1 3-4 0,1-3-4 0,-1 3-4 15,2-3-4-15,2 3-4 0,-3 0-2 0,1-2-4 0,-2-1-4 16,4 3-4-16,-4-2-2 0,1 0-3 0,0 1-5 0,0-1-2 0,0 1-2 15,0 0-2-15,0-2-2 0,-2 3-2 0,3 0-2 0,-2-4 0 16,1 4-2-16,-1-1-1 0,0-1 0 0,0 2-2 0,-1-1 1 0,1 1-1 16,1-2 1-16,-1 0 0 0,0 2 0 0,2-1 1 0,-3 0 1 15,3 1 1-15,-2-3 0 0,1 3 0 0,0 0 1 0,0-3 0 0,1 3 2 16,2 0 0-16,-4-2 0 0,4 2 2 0,-1 0 0 0,-1 0 1 16,1 0 0-16,2 0-1 0,0 0 1 0,0 0 0 0,0 0-1 15,0 0 2-15,0 0-1 0,0 0-2 0,0 0 1 0,0 0-1 0,0 0-1 16,0 0 1-16,0 0-2 0,0 0-1 0,0 0 0 0,0 0-1 15,0 0 0-15,0 0-1 0,0 0 0 0,0 0 0 0,0 0 0 16,0 0 0-16,0 0 0 0,0 0-2 0,0 0 1 0,0 0 1 0,0 0-1 16,0 0 1-16,0 0-2 0,0 0 2 0,0 0 0 0,0 0 0 0,2 0 1 15,-2 0-1-15,0 0 0 0,0 0 0 0,0 0 1 0,0 0-2 16,0 0 1-16,3 0 1 0,-3 0-1 0,0 0 0 0,0 0 0 16,0 0 1-16,0 0-1 0,0 0 0 0,0 0 0 0,2 0-1 15,-2 0 1-15,0 0 1 0,0 0 0 0,0 0-1 0,1 0 0 0,-1 0 0 16,0 0-1-16,0 0 1 0,0 0-1 0,0 0 2 0,0 0-1 15,0 0 0-15,0 0-1 0,0 0 1 0,0 0-1 0,0 0-1 16,0 0 0-16,0 0 0 0,0 0-1 0,0 0 0 0,0 0-1 0,0 0 1 16,0 0-1-16,0 0 0 0,0 0-1 0,0 0 0 0,0 0 1 15,0 0-2-15,3 0-1 0,-3 0 0 0,0 0 0 0,0 0-1 0,0 0 0 16,0 0-1-16,2 0 0 0,-2 0-1 0,0 0-2 0,0 0 0 16,0 0-2-16,0 0 0 0,0 0-2 0,1 0-1 0,-1 0-3 0,0 0-1 15,0 0-3-15,0 0-2 0,0 0-3 0,0 0-4 0,0 0-4 16,0 0-5-16,0 0-5 0,0 0-7 0,0 0-7 0,2 0-8 0,-2 0-9 15,0 0-9-15,1 0-9 0,-1 0-10 0,0-1-11 0,0 1-13 16,0 0-15-16,0 0-16 0,0 0-20 0,0 0-24 0,0 0-33 16,0 0-38-16,0 0-88 0,0 0-116 0,0 0-77 0,0 0-59 0,0 0-24 15,-3 1-7-15,-3-1 4 0</inkml:trace>
  <inkml:trace contextRef="#ctx0" brushRef="#br0" timeOffset="64268.1138">24248 8436 105 0,'0'-3'505'0,"0"3"8"15,0 0-32-15,0-2-54 0,2-1-78 0,-2 1-91 0,1 1-59 0,-1 0-42 16,0-2-22-16,0 1-14 0,0 1-10 0,0-1-6 0,0-1-7 15,0 2-8-15,0-1-4 0,0-1-4 0,0 2-3 0,0-2-4 0,0 0-5 16,0 0-5-16,0 1-3 0,0-3-4 0,-1 3-4 0,-1-3-6 16,2 3-2-16,-1-3-3 0,-3 0-4 0,3 2 0 0,-1-1-5 0,-2-2-1 15,1 3-3-15,-1-2-3 0,1 1-3 0,-2-1-3 0,2-1-3 16,-2 2-1-16,-1 0-2 0,2-1-4 0,-4-2-2 0,1 3-2 16,1 0-3-16,-2 0-2 0,0 0-5 0,-1 1-2 0,-1-2-2 0,2 3-1 15,-1-1-1-15,1 0-2 0,-5 3-2 0,4-2 0 0,1 1-1 16,-5-1 2-16,5 2 0 0,-1 0-1 0,-2 0 1 0,1 2 1 0,2-1-1 15,1 1 1-15,-3-2 0 0,2 3 0 0,2 0-1 0,-4-1 2 16,6 3 0-16,-3-2 0 0,1 1 0 0,-1 1 0 0,1 0 1 0,2 2 0 16,-3-2 0-16,2 2 0 0,2-1 0 0,-2 2 1 0,1-1 1 15,1 1 0-15,1 0 3 0,1 1-1 0,-3 1 2 0,4-1 1 0,-1 1 0 16,1-1 0-16,0 1 1 0,1-3 2 0,-1 3 1 0,4 0 0 16,-3-3 0-16,2 3 0 0,3-2 1 0,-1-1 0 0,-2 2 0 15,2-2 0-15,2 0 0 0,-1-1 0 0,2-1 2 0,1 2 2 0,-1-2-1 16,1-1 2-16,3-1 0 0,-3-1 1 0,5 3 0 0,-3-5 0 15,3 0-1-15,-1 0 0 0,2-5 0 0,0 3 0 0,0-1-1 0,0-1 0 16,0 1 0-16,0-4-3 0,0 1 1 0,0-1-1 0,-2 0 1 16,1 0-1-16,-1-2 2 0,-1 1 0 0,0 1 2 0,-4-3 3 0,1-1 3 15,-3 3 3-15,2 0 5 0,-1-1 4 0,-2 1 4 0,-1-1 5 16,-1 0 1-16,-1 1 2 0,-1 0 3 0,-1 0 1 0,0 0 4 16,0 0 3-16,0 1 0 0,-1 2 0 0,1-1-2 0,-2-1-2 0,0 4-2 15,2-2-4-15,-1 0-4 0,-2 0-5 0,2 3-3 0,1-1-2 16,-2 0-4-16,0 2-3 0,2-2-4 0,-1 3-5 0,1 0-3 15,-2-2-3-15,2 2-2 0,0 0-2 0,0 0-1 0,0 0-2 0,0 0 0 16,0 0-2-16,0 0-1 0,0 0 0 0,0 0-2 0,0 0-2 16,0 0-1-16,0 0-3 0,0 0 1 0,0 0-3 0,0 0 0 0,0 0-2 15,0 0-1-15,0 0-2 0,0 2 0 0,0 1-2 0,0-2 2 16,0 0-1-16,0 1 2 0,0 1 2 0,2-1 1 0,-2 1 3 0,0-1 2 16,0 1 0-16,0 1 3 0,0 0 1 0,0 0 2 0,0 1 3 15,0-1 2-15,1 2 0 0,-1 0 4 0,0-1-1 0,0 2 0 0,0-1 0 16,0 2 0-16,0 0 0 0,0 0 0 0,0 0 0 15,0 1-1-15,0 0 2 0,0-2-2 0,0 3 1 0,0 0 0 0,0-1-1 0,0 3 0 16,0-2 0-16,0 1 1 0,0-1 0 0,0 2 0 16,0 1 0-16,0-3 0 0,0 2 1 0,0 1 0 0,0-1 0 0,0-1 0 15,-1 2 1-15,1 1 0 0,-2-2 0 0,1 1 1 0,-1-1-1 0,0-1 0 16,1 1 1-16,-1 0-1 0,0 0-1 0,-1-2 1 0,2 2-2 16,-1-1 0-16,0-1-2 0,-1-1 1 0,-1 2-1 0,1-1 1 15,-1-2 0-15,1-1 1 0,0 2 0 0,-2-2 0 0,0 0 2 0,2-1 1 16,-3-1 1-16,1 2 2 0,-1-2 2 0,0 2 0 0,-1-2 1 15,-4-1 0-15,3 2 2 0,0-2-1 0,-2 1 0 0,-2-1-1 0,-2-1-1 16,3 2 0-16,-2-3 3 0,-2 3-1 0,-1-2 1 0,-2-1 2 16,2 2 0-16,-2-3 3 0,-3 2 1 0,4-3 0 0,-4 0 1 15,1 0-6-15,0 0-9 0,-1-3-13 0,-1 1-14 0,1-1-25 0,0-2-27 16,-1-2-47-16,0-1-55 0,3-2-139 0,-1-2-181 0,-1-1-94 16,4 0-55-16,-2-2-28 0,1-3-17 0,1-2-6 0,1-1-2 0</inkml:trace>
  <inkml:trace contextRef="#ctx0" brushRef="#br0" timeOffset="75785.6113">11654 12012 379 0,'-2'-2'407'0,"0"2"-58"0,1 0-78 0,-1-2-57 0,2-1-48 16,-1 3-29-16,-1 0-19 0,2 0-14 0,-2 0-13 0,2 0-9 16,-2 0-6-16,0 0-4 0,2 0-4 0,0 0 0 0,0 0-2 15,0 0-2-15,0 0-1 0,0 0-2 0,-2-2-4 0,2 2 0 0,0 0-5 16,0 0-1-16,0 0-1 0,0 0-2 0,0 0-2 0,0 0-1 15,0 0-2-15,0 0-3 0,0 0 0 0,0 0-3 0,0 0-3 0,0 0-3 16,0 0-1-16,0 0-3 0,0 0-2 0,0 0-1 0,0 0-3 16,0 0-1-16,0 0 1 0,0 0-2 0,0 0 0 0,0 0-1 15,0 0-1-15,-1-2-1 0,1 2-1 0,0 0 0 0,-2-1 0 0,2 1-2 16,0-2-1-16,-1 1 1 0,-1 0-2 0,2-2-1 0,0 3 0 0,0-4 0 16,-2 3-1-16,2-1 0 0,0-1 0 0,0 1-1 0,0 1 1 15,0 0 0-15,0-2 1 0,0 3 2 0,0-3 0 0,0 3 0 16,0 0 1-16,0 0-2 0,0 0-2 0,0 0 0 0,-1-2-1 15,1 2-1-15,0 0-2 0,0 0 1 0,0 0-3 0,0 0 0 0,0 0-5 16,0 0-1-16,0 0-1 0,0 0-3 0,0 0-2 0,0 0-2 16,0 0-3-16,-2 2-3 0,2-2-3 0,-1 0-4 0,-1 0-3 0,2 3-2 15,-2-3-1-15,2 3 0 0,0-2 1 0,0 2 1 0,0 0 0 16,0 2 1-16,0 0 3 0,0-1 2 0,0 1 2 0,0 2 4 16,0-1 3-16,0 1 4 0,0 2 4 0,0-2 3 0,0 3 0 0,0 2 4 15,0-2 0-15,0 2 0 0,2-1 0 0,-2 2 1 0,2-1-1 16,-1 1 0-16,-1 1 0 0,2 0 1 0,-2 1-1 0,1-2-1 0,-1 2 1 15,2 1 0-15,-2-2 1 0,0-1-1 0,2 4 1 0,-1-2 1 16,1 1-2-16,-1 0 0 0,-1-1 2 0,2-1 0 0,-2 3 2 0,0 0 0 16,2-2 1-16,-2 0 1 0,2 0 0 0,-2 1 0 0,0-1-1 15,0 1 0-15,2-2 0 0,-2 3 1 0,0-4 1 0,2 2 0 0,-1 1-1 16,-1-3 0-16,2 0-1 0,-2 0-2 0,1 2 2 0,-1-2 0 16,0-1-1-16,2 0 0 0,-2 0 0 0,0-2-2 0,0 3 1 0,0-1-1 15,0-2 1-15,0 0-1 0,0 1 1 0,0-1-1 0,0-1 1 16,0 2 0-16,0-1 0 0,0-1-1 0,0 1 1 0,0 0 0 15,0-3 3-15,-2 2 1 0,2 0 0 0,-1 0 0 0,-1 0-1 0,2-2 0 16,0 3 1-16,-1-3-1 0,1 1 0 0,0-1-1 0,0 1 0 16,0-2 0-16,0 2-1 0,0 1-1 0,0-2 0 0,0-2-2 15,0 3-2-15,0 0 2 0,0 1-2 0,0-2 0 0,0 1 0 0,0-2 0 16,0 2 0-16,0 1 0 0,0-1 1 0,0 0-1 0,0 0 0 16,1-2 0-16,-1 2 0 0,0 0 0 0,2-1 0 0,-1-2 0 0,-1 3 2 15,0 1-2-15,2-4 0 0,-2 2 0 0,0 0 0 0,0 1 0 16,0-3 0-16,2 1 1 0,-2 2-1 0,0-2 0 0,0 0-1 0,0 1 0 15,0 1 0-15,0-1 0 0,0 0 0 0,0 0 0 0,0-2 1 16,0 1 0-16,0 1 0 0,0 0 0 0,0-3-1 0,0 4 0 16,0-2 1-16,0 0 1 0,0 1-1 0,0-2 0 0,0 0 0 0,0 0 0 15,0 2 0-15,0-2 0 0,0-2 2 0,0 4-2 0,0-3-1 0,0 1 1 16,0-3-1-16,0 3 1 0,0 0 1 0,0-2 0 0,0-1 0 16,0 1-1-16,0 1-1 0,0-3 1 0,0 3 0 0,0-4 1 15,0 3-1-15,0-3 2 0,0 0-1 0,0 0 0 0,0 2 1 16,0-2 1-16,0 0-1 0,0 0 2 0,0 0-1 0,0 0 2 0,0 0 1 15,0 0 0-15,0 0 2 0,0 0 0 0,0 0 3 0,0 0 0 16,0 0 2-16,0 0 1 0,0 0 2 0,0 0 1 0,0 0 1 0,0 0 2 16,0 0 1-16,0 0 2 0,1-2 2 0,-1 2 2 0,2 0 2 15,-1-3 2-15,-1 3-1 0,2 0-2 0,0-4-3 0,-1 3-12 0,1-1-18 16,0-1-20-16,-2 0-28 0,1 2-33 0,1-2-35 0,-1-2-59 16,4 0-68-16,-1 1-110 0,-2-2-129 0,1 2-66 0,-1-1-36 15,-1 3-13-15,1-3-7 0</inkml:trace>
  <inkml:trace contextRef="#ctx0" brushRef="#br0" timeOffset="76669.2021">11625 13563 297 0,'-3'0'518'0,"0"0"3"15,1 0-48-15,-1 0-74 0,1 0-71 0,0 0-67 0,2 0-45 0,0 0-32 16,0 0-22-16,0 0-15 0,0 0-12 0,0 0-10 0,0 0-10 16,0 0-7-16,0 0-7 0,0 0-5 0,0 0-5 0,0-2-6 0,0 2 0 15,0-3-1-15,0 1 2 0,0 1 0 0,0 0 0 16,0-2-4-16,0 1-1 0,0 1-1 0,0-2-2 0,0-1 0 0,0 3-4 15,0-2-2-15,0 0-2 0,2 0-1 0,-2 2-5 0,2-2-7 0,-2-1-6 16,2 3-7-16,-1-1-6 0,-1 0-4 0,2 1-6 0,-1-3-8 16,1 1-4-16,1 1-6 0,-1-1-6 0,-1 1-5 0,3-1-4 15,0-1-7-15,-2 4-3 0,2-5-6 0,0 5-2 0,0-2-3 0,-2-1-2 16,1 1-1-16,0 1 0 0,1-1 0 0,-1 1 0 0,0 1-1 16,0 0-1-16,0 0 0 0,0 0-1 0,2 0 1 0,-2 1 0 0,0 1 0 15,-1-1 0-15,1 1 1 0,-1 1 0 0,1-1-1 0,-1 3 2 16,-1 0 1-16,2-1 1 0,0-1 2 0,-3 2 0 0,2 2 1 15,-1-2 1-15,-1 1 2 0,0 2 1 0,0-2 2 0,0 3 1 0,0-2 2 16,-1 0 3-16,-1 1 2 0,2-1 1 0,-1 2 1 0,-1-3 2 16,2 2 2-16,-3-2 1 0,2 0 3 0,-1 0 3 0,1-1-1 0,-1-1 1 15,2 1 2-15,-2-2 1 0,2 2 2 0,-1-3 2 0,-1 0 3 16,2-1 1-16,-2 1 4 0,2 0 4 0,0-2 3 0,0 0 4 16,0 0 2-16,0 0 3 0,0 0 2 0,0 0 0 0,0 0-1 0,0 0-1 15,0-2-2-15,2 2-2 0,-2-2-6 0,2-1-2 0,-1 1-7 16,-1 2-3-16,2-5-7 0,0 5-4 0,-1-2-4 0,2-1-5 0,-3 1-3 15,3 1-4-15,0-2-4 0,-3 3-2 0,3-1-4 0,-3 1-2 16,2-2-1-16,0 1-2 0,-1 1-2 0,1-2-2 0,-1 2-3 0,1 0-2 16,0 0-5-16,1 0-1 0,-1 0-1 0,-1 0-1 0,2 2-1 15,2-2 0-15,-2 3 0 0,0-2-1 0,0 0 1 0,1 2 2 16,0 1 1-16,0-1 2 0,0 2 2 0,1-3 3 0,-1 3 3 0,1 0 3 16,-3-1 0-16,1 2 4 0,0-1 2 0,1 2 4 0,-1-1 1 15,-2-1 5-15,2 3 2 0,0-1 2 0,-3 1 0 0,2-1 2 16,0 0 2-16,-2-2 2 0,0 4 1 0,0-4 3 0,-2 1 4 0,0 0 4 15,2-1 5-15,-3-1 5 0,0 1 6 0,0-1 5 0,0 0 6 0,1-1 4 16,-2 1 6-16,0-1 4 0,-1-3 5 0,-1 5 2 0,-1-5 2 16,0 2 1-16,1 0 0 0,-1-1-2 0,-2-1-2 0,-1 2-4 15,2-2-4-15,-1 0-3 0,1 0-4 0,0-2-4 0,0 2-4 0,-1-1-3 16,1-1-4-16,0 0-8 0,0-1-8 0,0 1-12 0,0-1-13 16,2-1-21-16,1 1-23 0,-2 1-39 0,2-1-46 0,0-2-119 15,0 0-151-15,2 3-102 0,-2-3-77 0,3 2-41 0,-1-1-22 0,1-2-9 16,0 0-2-16</inkml:trace>
  <inkml:trace contextRef="#ctx0" brushRef="#br0" timeOffset="80718.3161">26184 7210 162 0,'0'-4'478'16,"0"-1"-7"-16,0 2-13 0,0 0-68 0,0-2-94 0,0 3-65 16,-1-1-49-16,1 0-28 0,-3 2-18 0,2-2-13 0,1 3-12 0,-2-3-9 15,0 2-9-15,2 1-8 0,-1-1-5 0,-3 1-7 0,3 0-7 0,-1 0-8 16,1 0-7-16,-3 0-7 0,3 0-8 0,-1 0-8 0,1 1-8 15,-3-1-5-15,0 1-6 0,1 2-5 0,0 0-5 0,-1-2-2 16,0 4-3-16,-1-2-2 0,-2 2-1 0,0 1-1 0,-3 3 1 0,2-1 1 16,-4 2 0-16,1 2 3 0,-5 1 0 0,2 1 2 0,-4 4 2 15,-1-1 0-15,-1 2 2 0,-2 0 1 0,-1 4 0 0,-4-3 2 16,2 5-1-16,-3-1 0 0,-4 2 1 0,0-1-3 0,-1 2-1 0,-2-1-2 16,0 3-4-16,-4-3 0 0,3 1 0 0,-1 0 0 0,-1-1 3 0,1-1 0 15,0-1 2-15,3-1 2 0,0-1 2 0,3-2 0 0,-1-1 3 16,4 1 1-16,1-5 4 0,3 2 1 0,3-3 3 0,3-2-3 15,0-1-4-15,6-1-16 0,0-2-19 0,2 0-29 0,3 1-32 0,2-4-47 16,4 0-56-16,-1 2-110 0,2-5-135 0,2 1-75 0,1-2-40 0,2 1-23 16,0-2-12-16</inkml:trace>
  <inkml:trace contextRef="#ctx0" brushRef="#br0" timeOffset="81917.881">26602 7368 241 0,'-5'0'526'0,"4"0"1"0,-3 0 1 0,3-2-81 0,-1 2-120 16,2-1-81-16,0 1-59 0,0 0-35 0,0 0-24 0,0 0-13 16,0-2-11-16,0 2-10 0,0 0-6 0,0 0-8 0,0-1-6 0,0-1-5 15,0-1-4-15,0 2-4 0,2-1-5 0,-1-1-2 0,-1 2-1 16,2-1-3-16,0-1 0 0,-2 3-3 0,1-3-1 0,2 1-2 15,1 0-3-15,-3 0-3 0,2 1-4 0,-1-2-5 0,1 2-4 0,-2-2-5 16,1 3-4-16,0-4-6 0,-1 3-7 0,2-1-5 0,1 1-4 16,-1-1-4-16,0 0-3 0,0 2-3 0,2-1-2 0,-1-1-1 15,1 2-3-15,-2 0 1 0,2 0 0 0,-1 0-2 0,0 0 1 0,1 2 0 16,-1-1 0-16,0 1-1 0,1 1 1 0,-2 0-1 0,2 1 0 16,-2 0-1-16,0 0 0 0,1 2 0 0,-1 0-1 0,-1 2 0 0,0-1 0 15,-1 2 1-15,-1 0 1 0,0 1 1 0,0 2 0 0,0 0 3 16,-1-1 1-16,-3 1 1 0,1 2 3 0,-3-2-1 0,3-1 1 0,-3 2 2 15,1 0 1-15,-2-1 0 0,3 2-1 0,-5-2 1 0,2-1 0 16,1 2 0-16,-2-3-1 0,-1 2 1 0,0-1 1 0,1-1 1 0,-1 0 2 16,0-1 2-16,1 1 1 0,0 0 5 0,-2-4 4 0,2 3 2 15,0-1 3-15,-1-1 1 0,1-1 1 0,0 2 2 0,0-2 0 16,-1-1 2-16,-1 2 0 0,4-1 0 0,-1-1-2 0,0-1 0 16,1 0-2-16,1 1-2 0,-2-1-2 0,2-1-3 0,0 0-2 0,1 0 0 15,0 0 0-15,0 0-2 0,3-1 0 0,-3-1 1 0,3 2 0 0,-1-3 2 16,2 2 0-16,-1-2 4 0,1 0 3 0,0 0 5 0,0 0 3 15,0 0 6-15,0 0 4 0,0 0 7 0,0 0 7 0,0 0 5 16,0 0 8-16,0 0 3 0,0 0 5 0,0 0 3 0,0 0 1 0,0 0 0 16,0 0-2-16,1 0-1 0,2 0-2 0,-1 0-4 0,0 0-5 15,-1 0-7-15,3 0-6 0,-3 0-9 0,1 0-6 0,-1-2-7 0,3 2-5 16,-2 0-5-16,1 0-4 0,1 0-2 0,-1 0-4 0,2 0-2 16,0 0 0-16,-1 0-2 0,2 0 1 0,2 0-1 0,0 0 3 15,2 0 3-15,1 0 2 0,0 0 1 0,0 2 2 0,3-2 0 0,1 0 2 16,-1 3 1-16,2-3 1 0,1 0 1 0,0 3 0 0,1-3 0 15,-1 1 0-15,1 0 1 0,0-1-2 0,-2 2-1 0,5-1-1 0,-4-1-2 16,1 2 1-16,-1-2-1 0,-3 0-2 0,2 0 0 0,-3 0-2 16,1 0 0-16,-5 0-1 0,3 0-1 0,-2 2 0 0,-2-2-1 0,-1 0 0 15,-1 1 0-15,2-1 0 0,-5 0 0 0,2 0-2 0,-4 0 0 16,3 1-2-16,-3-1-4 0,1 0-6 0,-2 0-11 0,0 0-14 16,0 0-19-16,0 0-23 0,-2 3-34 0,1-3-38 0,-1 3-77 0,0-2-95 15,1 0-115-15,-3 1-125 0,0 1-63 0,-4-1-32 0,3 3-16 16,-3-5-3-16</inkml:trace>
  <inkml:trace contextRef="#ctx0" brushRef="#br0" timeOffset="90985.0351">23911 9336 4 0,'-1'-2'543'0,"-1"1"11"0,2-1-2 0,-1-1-5 16,1 1-96-16,0 1-141 0,0 0-87 0,0-2-57 0,0 1-31 15,0 1-18-15,0-1-11 0,0 1-9 0,0-1-7 0,0 2-9 0,0-1-6 16,0-1-8-16,0 2-5 0,0 0-3 0,0 0-2 0,0 0 0 0,0 0 0 16,0 0-2-16,0 0-1 0,0 0-1 0,0 0-1 0,0 0 1 15,0 0-1-15,0 0-2 0,0 0-4 0,0 0-2 0,0 0-5 16,0 0-4-16,0 0-5 0,0 0-5 0,0 0-5 0,0 0-6 0,0 0-8 16,-5 0-6-16,5 0-5 0,-1 0-6 0,-1 2-7 0,2-1-5 15,-1-1-5-15,1 2-5 0,-2-1-4 0,0 1-2 0,2-1-2 0,-1 2 1 16,1 0-1-16,-4 0 3 0,4 3 3 0,-1-1 3 15,-1 0 2-15,2 4 3 0,-1-2 5 0,1 1 3 0,-2 2 4 0,0 0 5 16,2 2 3-16,-1-1 4 0,-1 1 2 0,2 0 0 0,-1 1 2 16,1-1 0-16,-3-1-1 0,1 1 0 0,2-1 0 0,-1 1 0 0,-1-3 0 15,2 1 1-15,-1-2-1 0,1 0 0 0,-2 0 0 0,2-1 0 16,0-1 1-16,0-2-1 0,0 1 1 0,0-2 0 0,0 1 3 0,0-1 0 16,0-1 2-16,0 0 2 0,0 1 1 0,2-3 3 0,-2 0 3 15,0 0 2-15,0 0 3 0,0 0 3 0,0 0 3 0,1 0 4 0,1 0 1 16,-1 0 3-16,4-2 1 0,-4 1 1 0,1 1 0 0,-1-2-1 15,3 0-3-15,-1 2-1 0,2-3-4 0,-2-1-4 0,0 3-3 0,2-3-4 16,1 1-3-16,-1-1-4 0,1 1-4 0,1-1-4 0,2 0-4 16,-1 0-3-16,0 1-2 0,0-1-1 0,3-1 0 0,-2 2-1 0,1-1 0 15,1 1 0-15,0-2 1 0,2 3 0 0,-3-1 0 0,2-1 0 16,0 1-1-16,-1 1 0 0,1 2 0 0,0-3 0 0,-2 3-2 0,1-2 0 16,-1 0 0-16,0 2-2 0,0 0-1 0,1 2 1 0,-2 0-2 15,-1-2-1-15,1 3-1 0,-1-1 0 0,-1 1 0 0,1 1 0 16,-1 1 0-16,0 0 0 0,-1 1 0 0,-1 1-1 0,0-1 0 0,1 1-1 15,-1 1 1-15,-1 1-1 0,0 1 1 0,0-2 1 0,0 3 0 16,-3-1 1-16,3 1 2 0,-2-1 0 0,1 1 2 0,-1-1 0 16,0 1 2-16,-2-1 2 0,0 1 1 0,0-1 0 0,0 0 1 0,0 0 2 15,-2-2 0-15,0 1 2 0,-1 1 1 0,1-3 1 0,-2 1 3 16,-1-1 2-16,2 1 3 0,-2-2 2 0,-3 0 2 0,1 0 4 0,-1-1 3 16,0 0 2-16,0 0 3 0,-5 0 1 0,2-1 2 0,-1-1 2 15,1 2 1-15,-2-3 0 0,-3 1 0 0,3-1 1 0,-1 1 1 0,1-3-1 16,0 2 1-16,1-2-2 0,-1 0 0 0,3 0-1 0,-2-2-2 15,4 2-5-15,-2-3-7 0,2 1-11 0,0 1-12 0,0-3-14 16,2 1-20-16,-1-1-20 0,2 1-27 0,1-2-29 0,-1 1-39 0,0-1-43 16,1 1-75-16,0 0-91 0,1-2-90 0,2 0-92 0,-3 1-43 15,3-2-19-15,-1 1-2 0,0-2 5 0</inkml:trace>
  <inkml:trace contextRef="#ctx0" brushRef="#br0" timeOffset="91519.4347">23967 9274 154 0,'-6'-3'527'0,"3"0"9"0,-1 0-32 0,1-1-54 0,2 4-82 16,-3-2-97-16,3-1-57 0,-3 3-38 0,3-1-23 0,-1-1-16 0,1 2-11 15,-2-2-12-15,1 2-8 0,2 0-7 0,0 0-6 0,0 0-4 16,0 0-3-16,0 0-5 0,-1 0-3 0,1 0-2 0,0 0-2 0,0 0-1 16,0 0 0-16,0 0 1 0,0 0 1 0,0 0-1 0,-2 0 1 15,2 0 1-15,0 0-1 0,0 0-2 0,0 0-1 0,0 0-3 0,-1 0-2 16,1 0-3-16,0 0-2 0,0 0-3 0,0 0-4 0,0 0-4 15,-4 0-5-15,4 0-4 0,0 0-3 0,0 0-7 0,0 0-2 16,0 0-6-16,0 0-1 0,0 0-4 0,0 0-3 0,0 0-3 0,0 0-2 16,0 0-2-16,0 0-2 0,0 0-2 0,0 0-3 0,0 0-2 15,0 0-2-15,0 0-2 0,0 0 0 0,0 0-3 0,2 0-1 0,0 0-1 16,-1 0-2-16,2 0-3 0,2 0-1 0,-2 0-4 0,0 2-2 16,0-2 0-16,2 0 0 0,2 2-2 0,-1-1-1 0,3-1 2 0,1 2 1 15,-1-1-1-15,5-1 2 0,-1 2 0 0,3-2 1 0,-2 0-2 16,3 3 1-16,1-3 0 0,3 0-3 0,-3 0-1 0,2 0-1 15,2 0 1-15,-4 0-1 0,2 0 1 0,-2 0-2 0,1 0-1 0,-1-3 0 16,1 3 0-16,-3 0 0 0,1-2 0 0,-3 2 2 0,3-3 5 16,-4 3 2-16,0-3 3 0,-4 3 2 0,3-2 0 0,-3 1-6 0,-3 0-9 15,1 1-19-15,-4-2-26 0,-2 1-43 0,1 1-51 0,-2 0-135 16,-5-2-180-16,0 2-94 0,-4-1-54 0,-5-1-32 0,-4 2-22 0,-6-1-16 16</inkml:trace>
  <inkml:trace contextRef="#ctx0" brushRef="#br0" timeOffset="108002.1951">26134 7991 272 0,'-6'2'539'0,"1"-1"4"0,-1-1-14 0,3 2-25 0,-2-2-105 16,2 0-146-16,1 0-78 0,0 0-46 0,1 0-21 0,1 0-10 0,0 0-4 15,0 0 0-15,0 0-1 0,0 0-1 0,0 0 1 0,0 0-1 16,0 0-1-16,0 0-1 0,0 0 0 0,0 0 0 0,0 0 1 16,0 0 3-16,0 0 2 0,0 0 3 0,1 0 3 0,1 0 1 0,0-2-3 15,-1 2-4-15,4-3-10 0,-2 2-8 0,0-3-9 0,3 1-9 16,1-2-9-16,1-1-12 0,1-1-12 0,5-4-11 0,-1 2-11 0,4-5-12 15,5-2-9-15,-1 0-9 0,8-2-5 0,2-3-4 0,3 0-4 16,6-2-6-16,3-3-9 0,4 1-13 0,4-2-14 0,6-4-17 16,7-2-17-16,0-3-20 0,9-2-25 0,1-4-28 0,7 0-42 0,2-6-49 15,3 0-102-15,1-6-130 0,2-1-69 0,-3 0-43 0,1-3-15 16,-2 3 2-16,1-2 11 0</inkml:trace>
  <inkml:trace contextRef="#ctx0" brushRef="#br0" timeOffset="139709.6038">16209 13370 90 0,'0'0'92'0,"0"0"-11"0,0 0-7 16,0 0-4-16,0 0-5 0,0 0-3 0,0 0-4 0,0 0-2 0,0 0-5 16,0 0-2-16,0 0-7 0,0 0-4 0,0 0-8 0,0 0-8 15,0 0-2-15,0 0-5 0,0 0 0 0,0 0-2 0,0 0 2 16,0 0 2-16,0 0 2 0,0 0 0 0,0 0 1 0,0 0 3 0,0 0 1 15,0 0 0-15,0 0 3 0,0 0 1 0,0 0 2 0,0 0-1 0,0 0 0 16,0 0-1-16,0 0-1 0,0 0-2 0,0 0 0 16,0 0 0-16,0 0-1 0,0 0 1 0,0 0-1 0,0 0-2 0,0 0 0 15,0 0-3-15,0 0-1 0,0 0-1 0,0 0-2 0,0 0 0 0,0 0-3 16,0 0 0-16,0 0-3 0,-2 0-3 0,2 0-1 0,0 0-3 16,-1 1-1-16,1-1-2 0,0 0 0 0,0 0 0 0,0 0 0 15,0 0-2-15,0 0 0 0,0 0-1 0,0 0-3 0,0 0-2 0,0 0-4 16,0 0-3-16,0 0-8 0,0 0-5 0,0 0-5 0,0 0-3 15,0 0-5-15,0 0-4 0,0 0-6 0,0 0-5 0,0 0-11 0,0 0-14 16,0 0-21-16,0 0-25 0,0 0-48 0,0 0-58 0,0 0-47 16</inkml:trace>
  <inkml:trace contextRef="#ctx0" brushRef="#br0" timeOffset="142250.5887">16169 13339 182 0,'0'0'202'0,"0"0"-7"0,0 0-5 0,0 0-9 0,0 0-10 16,0 0-11-16,0 0-10 0,0 0-11 0,0 0-12 0,0 0-11 15,0 0-9-15,0 0-10 0,0 0-12 0,0 0-8 0,0 0-10 0,0 0-7 16,0 0-6-16,0 0-5 0,0 0-4 0,0 0-2 0,0 0-2 16,0 0-3-16,0 0-1 0,0 0-1 0,0 0 1 0,0 0 1 15,0 0 1-15,0 0 0 0,0 0 1 0,0 0 2 0,0 0 0 0,0 0-1 16,0 0 1-16,0 0 0 0,0 0-1 0,0 0 2 0,0 0 0 0,0 0-1 15,0 0 1-15,0 0-1 0,0 0-3 0,0 0-1 0,0 0-3 16,0 0-1-16,0 0-2 0,0 0-3 0,0 0-1 0,0 0-2 16,0 0-4-16,0 0-1 0,0 0-5 0,0 0-1 0,0 0-3 0,0 0-1 15,0 0-4-15,0 0-1 0,0 0 0 0,0 0-2 0,0 0 1 16,0 0-2-16,0 0 0 0,0 0 1 0,0 0-2 0,0 0-1 16,0 0 1-16,0 0 1 0,0 0-1 0,0 0 1 0,0 0 1 0,0 0 0 15,0 0 2-15,0 0-1 0,0 2 1 0,0-2 0 0,0 0-1 16,0 0 1-16,0 0 0 0,0 0 0 0,0 0 1 0,0 0 0 15,0 0 0-15,0 0-1 0,0 0 0 0,0 0-2 0,0 0 0 0,0 0-1 16,0 0-1-16,0 0 1 0,0 0-2 0,0 0-2 0,0 0 0 0,0 0-8 16,0 0-8-16,0 0-14 0,0 0-15 0,0 0-20 0,0 0-23 15,0 0-36-15,0 0-45 0,0 0-74 0,0 0-92 0,0 0-82 16,2 0-74-16,3-2-39 0,-2 2-21 0,2-3-3 0</inkml:trace>
  <inkml:trace contextRef="#ctx0" brushRef="#br0" timeOffset="144287.666">25021 9227 86 0,'8'-7'546'0,"-3"2"11"0,0 0-7 15,-2 1-18-15,2 1-90 0,-4 1-128 0,-1 0-71 0,2 1-42 16,-2 1-24-16,0 0-18 0,0 0-13 0,0 0-10 0,-2 0-12 15,1 0-15-15,-3 0-14 0,3 0-11 0,-1 0-10 0,1 0-9 0,-3 1-9 16,1-1-12-16,-3 4-10 0,3-4-11 0,-3 3-9 0,-2 1-7 0,-5 1-6 16,0 5-2-16,-4-2-2 0,-4 5-2 0,-4 2 2 15,-7 5 0-15,-6 2 5 0,-7 3 0 0,-9 5 3 0,-4 6 4 0,-10 1 4 16,-9 8 0-16,-6 1-4 0,-7 5-6 0,-8 2-18 0,-10 3-20 0,-5 5-21 16,-5-1-25-16,-8 5-38 0,0 1-46 0,-1-1-73 0,2 1-91 15,0-1-100-15,5-5-109 0,5-1-56 0,6-2-32 0,3-3-10 0,6-6-5 16</inkml:trace>
  <inkml:trace contextRef="#ctx0" brushRef="#br0" timeOffset="180003.9949">9904 12005 239 0,'-6'-5'473'0,"-1"2"-1"0,2-1-71 0,-2-3-111 0,0 2-71 0,1 0-52 15,-2 2-27-15,1-2-15 0,-2 1-9 0,3-1-6 0,-1 1-6 0,-1-3-6 16,1 3-5-16,-1 0-4 0,1 1-6 0,-1-4-5 0,1 5-6 15,-1-4-7-15,1 2-6 0,-1 0-6 0,-1-1-7 0,1 1-6 0,0 0-5 16,-1-1-5-16,-1 0-4 0,2 3-2 0,-1-3-4 0,-2 2-3 16,0-1-2-16,-2 0-4 0,2 0-1 0,0 2-2 0,-5-2-1 0,3 1-1 15,-2 1-1-15,0-1-1 0,-2 1-1 0,1 2-1 0,-3 0-2 16,-1 0-2-16,1 0-2 0,-2 2 1 0,-2 3 0 0,2-3-1 16,-3 3 1-16,-1-1 2 0,0 2 2 0,1 0 2 0,-1 1 2 15,-1 1 0-15,1 2 2 0,-2 0 0 0,2 0 0 0,0 2 2 0,2 0 0 16,-2 0 0-16,2 0 0 0,-1 5 0 0,2-5-2 0,0 4 0 0,1 0-1 15,-1-2-2-15,4 3 0 0,-2 0-2 0,1 0-1 0,3 1 0 16,-1-2-1-16,3 3-1 0,-2-1 1 0,3 0 1 0,-1 2 0 0,3 2-2 16,1-3 2-16,-2 2 2 0,4 2 0 0,0-2 0 0,0 2 1 15,0 0-1-15,4 1 2 0,0 0-1 0,1 1 1 0,0 1 0 0,3-1 1 16,0 1-1-16,0-1 2 0,0 2 2 0,3-1 0 0,2 0 0 16,-2-2 1-16,2 3 3 0,4 0-1 0,-2-2 2 0,1 1 0 15,2 0 1-15,0 0 1 0,1 1-1 0,0-2 2 0,2 1 1 0,0-1 0 16,2-3-1-16,-2 3 0 0,4-2 0 0,-1-1 0 0,0-1-2 15,4-2 2-15,-4 3 0 0,3-4 0 0,0 0 0 0,2-1 0 0,1 1 2 16,-3-2 0-16,5-3 0 0,-2 0 0 0,1-1 0 0,-2 1 2 16,4-1-1-16,-1-2 0 0,1-2 2 0,0 0-1 0,2 0 0 15,-1-2 2-15,-1-2-1 0,2 1 1 0,0-3-2 0,0 0 1 0,-1-1-1 16,0-1 0-16,-1 0 1 0,-1-1-2 0,3-2 0 0,-2-1-1 16,0 1-1-16,0-4-1 0,-2 3 0 0,2-3-1 0,-3-1-2 0,3-1 0 15,-4 1-1-15,3-1 0 0,-2-3-1 0,1 2 1 0,-3-2-2 16,2 2 0-16,-2-4-1 0,1 2 0 0,-1-3-1 0,-1 2 1 15,0-2 1-15,0 0-1 0,0 0-1 0,-3-2 0 0,4 1 0 0,-4-2-1 16,0 1-2-16,2 0 2 0,-1-3 0 0,-3 2 0 0,3 0 1 16,-1-1-1-16,-2-1 1 0,-1 0-1 0,1 1 0 0,-2-1 1 0,1-1 1 15,-3 1 1-15,1 0 1 0,-2 0 2 0,1-1 2 0,-2 1 2 16,0-1 1-16,-2-2 2 0,-1 0 3 0,-2 1 2 0,0-1 3 0,-1-1 1 16,-2 3 2-16,0-3-1 0,-2 0 0 0,-1 0-1 0,-2 0-1 15,0 0-2-15,-4 1-2 0,1-1-5 0,-3-3-3 0,-1 4-5 0,-1-2-4 16,-4-2-3-16,-1 3-5 0,-1-2-4 0,-3 0-1 0,1-1-4 15,-4 2-4-15,0-1-2 0,-2 1-7 0,0-3-6 0,-1 3-9 0,-2 1-9 16,-2-3-9-16,2 2-10 0,-1 2-11 0,-1-3-14 0,0 4-17 16,1 2-21-16,-1 0-24 0,0-1-29 0,1 7-32 0,-1-2-63 15,-1 5-81-15,3-2-96 0,0 4-105 0,0 1-46 0,0 4-16 0,1 1-1 16,1 0 6-16</inkml:trace>
  <inkml:trace contextRef="#ctx0" brushRef="#br0" timeOffset="181420.6936">19206 11768 295 0,'-8'-12'509'0,"0"4"4"16,-1-1 4-16,1 0-80 0,-1 0-128 0,-1 1-87 0,0 0-71 0,-2 0-39 16,1 0-22-16,-2 0-13 0,2 0-10 0,-3 3-9 0,0-1-9 0,-1 0-2 15,-2 2-1-15,1-1-2 0,-3 1-4 0,0-1-3 16,2 2-2-16,-4 1-4 0,-1-1-2 0,1 1-2 0,-1 2-1 0,-3-2-2 16,3 2-2-16,-2 0 1 0,0 2-1 0,-1-2 1 0,-2 2-1 0,2 1 0 15,0-1-1-15,1 0-1 0,-3 1 0 0,4 1-4 0,-3-1 0 16,1 2-1-16,3-2-3 0,-4 1-1 0,3 2 1 0,-2 0-2 15,1-1 0-15,1 3-1 0,2 1-1 0,-5-1 0 0,4 1-2 0,1 0 1 16,-1 2 0-16,0 1-1 0,3-3-1 0,-1 5 1 0,-1 1-2 16,2-2 1-16,2 0-1 0,-2 4 0 0,3-1-1 0,-1 0 0 15,1 1 0-15,0 1 0 0,3 0 3 0,0 2-1 0,-2-1 2 0,4 0 1 16,-2 3 1-16,2 0 2 0,3-2 3 0,-1-2-1 0,1 6 2 0,2-2-1 16,-1-1 2-16,0 3 0 0,0-1 1 0,4-1 0 0,0 2 0 15,1 3-1-15,0-6 2 0,1 3 0 0,1 1-1 0,1 0 0 0,1-1-1 16,1 2 0-16,1-1 1 0,0-1-1 0,1 2 2 0,3-1 0 15,-2-1 0-15,2 2 0 0,2-3 2 0,1 0-1 0,-2 2-1 16,3-1 0-16,1 0 0 0,0 0 0 0,3-1 0 0,-2 1 0 0,3-1 0 16,0-1 0-16,1 0-3 0,1-1 1 0,0 1 0 0,3 0 0 15,-1-3-3-15,1 3 1 0,0-3-1 0,0 0 1 0,2 1-2 0,-2-3 2 16,2 2-1-16,1-3-1 0,-1 1 1 0,1-3-2 0,-3 3 1 16,4-3 0-16,-3-1-2 0,2 0 1 0,1 0 0 0,-4-1-1 15,2-2 1-15,-1 1-1 0,1-2 0 0,-1 0 0 0,0 0-1 0,-1-2 0 16,3 1-1-16,-4-3 0 0,4 2 1 0,-3-2 0 0,4 0 2 15,-5-1 0-15,2-1 0 0,1 1 1 0,-1-1-1 0,1-1-1 0,-2 1 0 16,4-3 0-16,-4 0-1 0,1 0 0 0,0 0-1 0,0-2-1 16,1 1 0-16,-1-3-4 0,3 3-4 0,-4-3-4 0,3-1-2 0,1 0-5 15,-3 0-1-15,2-4-3 0,-1 4-1 0,2-4-1 0,0 1 1 16,-2-2 0-16,3 1 1 0,-2-1-1 0,-1-2-1 0,3-1 2 16,-2 1 2-16,0-1 5 0,-1 0 5 0,1-2 5 0,-4-1 6 15,4 0 3-15,-3-1 3 0,-1 3 4 0,1-5 2 0,-1 1 3 0,-1 0 1 16,-1 1 6-16,0-2 5 0,-3-2 6 0,4 2 1 0,-2 0 6 15,-2-2 2-15,-1-2 1 0,0 2-1 0,0-1 2 0,-2-3 2 0,0 1 3 16,3 2 2-16,-7-4 4 0,4-1 5 0,-5 1 1 0,0-3 4 0,1 1 2 16,-3 1 2-16,-3-4 0 0,1 1 0 0,-3-1-1 0,-2-1-1 15,-3 1-3-15,0-2-6 0,-5 0-8 0,-4-2-10 0,-3 0-14 16,-2-4-18-16,-5 3-26 0,-6-1-33 0,-2-1-35 0,-7-2-35 0,-8 0-39 16,-6-1-41-16,-9 3-49 0,-6-3-54 0,-9 0-130 0,-9 4-167 15,-9 0-87-15,-10 3-49 0,-12 1-23 0,-10 2-8 0,-10 4 1 0,-7 0 10 16</inkml:trace>
  <inkml:trace contextRef="#ctx0" brushRef="#br0" timeOffset="194537.6873">16754 13442 288 0,'0'-4'474'0,"0"1"-43"0,-1 1-70 0,-1-1-72 15,2-1-75-15,0 1-43 0,-1 1-29 0,1 2-21 0,0-3-16 0,0 1-9 16,-2 0-5-16,2-1-3 0,-2 1-3 0,2 1-3 16,0-2-3-16,-1 2-3 0,1-1-2 0,-2 1-5 0,2-2-2 0,-3 1-3 15,2 1-2-15,-1-3 0 0,2 3-1 0,-1 0 1 0,-1-1-3 0,2-1-4 16,-2 2-4-16,2-1-4 0,-1 1-3 0,-1-2-5 0,2 1-2 16,-1 0-2-16,-3 0-1 0,3 1-4 0,-1-1-4 0,1 1-5 15,-3-3-4-15,3 1-2 0,-1 1-2 0,-1-1 0 0,0-1-1 0,2 1-2 16,-3 1-1-16,1-1-1 0,0-1-2 0,0-1-2 0,0 1 0 15,-2 0-2-15,0 1 0 0,1-4-1 0,-1 3 2 0,0 0-2 16,0-1-2-16,-1-1-2 0,-2 1 0 0,2 0-2 0,-1-2 1 0,-1 2-1 16,1-2 1-16,0 2-2 0,-1-2 2 0,0 2-1 0,-1 0 1 15,1 0-2-15,0 1 1 0,2-2-1 0,-3 2-1 0,0-1 0 0,1 3 1 16,0-3-1-16,-1 2 0 0,1-1 0 0,0 1 0 0,-1-1-1 16,1 1 0-16,0 1-1 0,-2-1 0 0,1 3 0 0,1-4 0 0,0 4 1 15,-1-1 0-15,-1-1 0 0,1 2 0 0,1 0 0 0,-5 0 2 16,4 0-1-16,-4 0 0 0,4 2 2 0,-3-1-1 0,0-1 1 0,1 2 1 15,0 0-1-15,0 1 1 0,1-3-1 0,-1 2 1 0,0 1-1 16,2-1 1-16,-4 0-1 0,4-2 2 0,-1 3-1 0,0-1-1 0,1 0 1 16,1-1 0-16,-2 3 1 0,3-3-1 0,1 1 2 0,-3 0-1 15,3-1-1-15,1 3 1 0,-4-1 0 0,4-2-1 0,0 2 2 16,1 0-1-16,-3 0 0 0,1 0 1 0,1 0-1 0,1 2 1 0,-3-2-2 16,2 1 2-16,1-1 0 0,-2 2-2 0,1 0 2 0,0-3 1 15,0 3 0-15,0 0 0 0,-4-1 1 0,4 1 1 0,1-1 0 0,-3 2 0 16,1 0 1-16,-2 0 1 0,3 0 0 0,-3 0 0 0,3-1 2 15,-1 3 0-15,0-1 2 0,1 0 1 0,1-2 1 0,-1 2 0 16,0-1 0-16,-2 0 0 0,2 0 1 0,0 0 0 0,1 0 2 0,0 0-1 16,0-2 0-16,0 2 0 0,0 1 1 0,0-2-2 0,1 0 0 15,0 0-1-15,-1-1 0 0,1 1-1 0,0-1-2 0,1 2 2 0,-1-2-1 16,2 1 0-16,-1-1 0 0,0 1-1 0,-2 1 0 0,3-2 0 16,1 2-1-16,-4-1 1 0,4 2-2 0,-1-2 2 0,-1 0-2 15,2 2 1-15,-2-1-1 0,2 0 0 0,-1-2-1 0,-1 2 1 0,2 2-1 16,-1-2 0-16,-1 1 2 0,2-1-1 0,-2 1 1 0,2 0-1 15,0-2 1-15,0 2-1 0,0 0 1 0,0-2 0 0,0 2 1 0,0-1 0 16,0 2-1-16,0-2 1 0,0-2 0 0,0 4-2 0,0-3 1 16,0 2-1-16,2-2-1 0,-2 2 1 0,2-1-1 0,-1 0 1 0,-1-2-1 15,2 2 0-15,-1 0 1 0,-1 0-1 0,2 0 0 0,-2 0 1 16,3-1-1-16,-1 2 1 0,0-2-1 0,-1 0 0 0,2 2 1 16,-2-1 0-16,3 0 1 0,-3-2-1 0,1 2 2 0,-1 0 1 0,1-1-2 15,1 1 2-15,-1-2 0 0,-1 1-1 0,3-2 0 0,-3 4-1 16,3-2-1-16,-3 0 1 0,2-1-1 0,-2 1-1 0,1-1 2 15,1 0-2-15,-1 1 1 0,1-2-2 0,0 1 0 0,0 0 0 0,-1 1 1 16,1 0-1-16,1 0 0 0,0 0 0 0,-1 0 2 0,0 0-1 0,0 0 1 16,1-1-1-16,-1 1 1 0,0 0 1 0,2 0-1 0,-2 0 1 15,3-2 1-15,-3 0-2 0,2 3 2 0,-2-2-1 0,2 1 1 16,0 0-2-16,2-1 2 0,-2-1-1 0,0 3-1 0,0-4 1 0,0 5-1 16,0-4-1-16,0 1 0 0,2-1-1 0,-2 2 1 0,0 0 0 15,-1-1-1-15,3-1 0 0,-1 2 0 0,0-2 1 0,1 1-1 0,-1-1 1 16,2 2 2-16,-4-2-1 0,3 0 1 0,-1 0-1 0,-1-1 1 15,4 1 0-15,-4 1 1 0,1-1-2 0,1-1 2 0,-1 1 0 0,3-1-1 16,-2 0 1-16,1-1 0 0,-2 1-2 0,3 0 1 0,-2 1 0 16,1-3 0-16,0 4 0 0,1-3 1 0,-1 1 0 0,0 0-1 15,0-2 1-15,1 1-1 0,1 1 1 0,-4-2-1 0,4 1-1 0,-2 0 1 16,-2-1-1-16,4 0-1 0,-3 0 1 0,1 0-1 0,-1 0-1 16,1 0 1-16,-1 0-2 0,1 0 0 0,0 0 0 0,0 0 1 15,0 0 1-15,-2 0-1 0,2 0 0 0,0 0-1 0,0 0 0 0,-2-1-1 16,2 0 0-16,-1 1 0 0,0-2-1 0,1 1 0 0,0 1 0 0,-3-2 0 15,4 0 0-15,-4 2 1 0,3-1-1 0,0 1 1 0,0-2-2 16,-2 0 2-16,2-1-1 0,-1 3 1 0,-1-2-1 0,3 0 0 16,-1-1 0-16,0 1-1 0,1-3-1 0,-1 3 0 0,2-1-1 15,-2 0-1-15,1 1-1 0,-1-2 0 0,-1 0-3 0,1 1-1 0,1-2-2 16,-3 2 2-16,2-1 0 0,-1 1 0 0,0-2 0 0,1 2 1 0,0-1 2 16,-1-1 0-16,0 2 1 0,0-2-1 0,-1 3 1 0,-1-3 2 15,4 3 1-15,-2-5 2 0,-3 2 1 0,3 1 1 0,-2 0 1 16,0-2-1-16,0 1 0 0,0 1 0 0,2-1 1 0,-3 1 0 15,1-1 2-15,1 0-1 0,-3 0 2 0,2 1-1 0,-2-1 0 0,2 0 0 16,-1-2 1-16,0 4-1 0,0-2 1 0,0 1-2 0,-1-2 0 0,0 1 1 16,0 1-1-16,1-2 0 0,-1 0 1 0,0 1-2 0,0 0-1 15,1-2 1-15,-3 2 1 0,3-2-2 0,0 0 0 0,-1 2 0 16,0-2 0-16,0 1 1 0,1-2 2 0,-3 2-2 0,2-1 0 0,-1 2-1 16,0-2 1-16,-1 0 0 0,3 2 0 0,-2-2-1 0,0 0 0 15,-1 1-1-15,3 0 1 0,-3 0 1 0,-1 0-2 0,2-1 1 0,-1 1-1 16,-1 0 1-16,2-2 0 0,0 3 0 0,-2-2-1 0,1 2 1 15,-1-2-2-15,0 1 1 0,0 2-1 0,0-2 1 0,0-1 1 16,0 2 0-16,0-1 0 0,0-1 2 0,0 4-2 0,0-4 0 16,0 2 0-16,0-2 0 0,0 2 0 0,0-2 0 0,0 1 0 0,0 2 2 15,-1-2 0-15,1-1 0 0,-2 2 0 0,0-1-2 0,2-1-1 0,-1 4 1 16,-1-4 0-16,2 2 0 0,-1 0 0 0,1 0 0 0,-2 0-1 16,0 1 2-16,2-2-2 0,-1 2 1 0,-1-1 0 0,0 1-1 0,1-1 0 15,-2-1 1-15,2 3 1 0,-1-1 2 0,0 0-1 0,2 1-1 16,-1 0-1-16,-1-2-1 0,1 1 0 0,-1 1 0 0,0-1 0 15,-1-1 0-15,1 0-1 0,1 0 1 0,-1 0-1 0,-1 1 0 0,1 0-1 16,1-1-2-16,-2 1 0 0,2-1 0 0,-3 1 2 0,3 1 1 16,-1-3 0-16,1 3 0 0,-3-2 0 0,3 2 0 0,-1-2-2 15,0 3 2-15,-1-3 0 0,2 3 0 0,-1-3-1 0,0 0-1 0,-1 2 1 16,1-1 0-16,-2 1 0 0,1-2-2 0,0 0 1 0,0 3 0 16,-1-3-2-16,1 2-1 0,2-1 1 0,-3 0-1 0,1 1-1 0,-1 0 2 15,1-1-2-15,-1-1 1 0,1 2 1 0,-2 1-2 0,1-1 0 16,0-1 1-16,1 1 0 0,-3-1 0 0,3 1 1 0,0 0-1 15,-2 0 2-15,2-1-1 0,0 2 1 0,-2-1-1 0,-1 0-1 0,1 0 1 16,2 0-1-16,0 0 1 0,-2 0 0 0,2 2 1 0,-2-2 0 16,0-1 0-16,1 2 0 0,0-1 0 0,0 2-1 0,-1-3 1 0,2 3-1 15,-2-3 2-15,0 4-2 0,1-3 1 0,0 1-1 0,0 0 1 16,0 1-2-16,-1-1 1 0,2 0-2 0,-2-1 0 0,0 3-1 16,1-4 2-16,0 3-2 0,0-1 1 0,-1 2 0 0,2-2 0 15,-2 1 1-15,1 1-1 0,-1-2 0 0,2 1 0 0,-2 1 1 0,0-1-1 16,2-2 0-16,-2 3 0 0,1 0 1 0,-1-2-1 0,2 1 0 0,-2 1 0 15,2-2 0-15,-2 1-2 0,0 1-2 0,1-2 1 0,-1 0-1 16,0 2 1-16,1-1 0 0,-1 1 0 0,0 0 1 0,-1 0 0 0,1 0 1 16,0-1-1-16,1 1 0 0,-3 0 1 0,2 0 0 0,-1 0 1 15,2 0 1-15,-1 0-2 0,0 0 1 0,0 0-1 0,-1 0 0 16,0 0-1-16,1 0 0 0,0 1 0 0,0-1-1 0,0 1 0 0,-2-1 1 16,2 2 0-16,0 0 0 0,0-2 1 0,-1 1 1 0,1 1 3 15,-1-2 0-15,2 1 1 0,-1 1 1 0,0-2 0 0,0 0 0 0,0 3 1 16,2-3 1-16,-3 1 1 0,3-1 1 0,-2 1-1 0,0 1 0 15,2-2 0-15,-2 1 0 0,2-1 0 0,-3 2 0 0,1-2-1 16,2 0 1-16,-2 2 1 0,2-2-2 0,-2 1 1 0,2-1 0 0,-1 0 0 16,0 2-1-16,1 0-1 0,0-2 1 0,0 0 0 0,-2 3-1 15,0-3 0-15,3 0-2 0,-3 2 1 0,1-2 0 0,0 2 0 16,0-1-1-16,0-1 0 0,0 2 1 0,-1-2-1 0,1 2 1 0,-1-2 0 16,1 3 0-16,0-1-1 0,0 0 1 0,-3-1 0 0,2 3 1 15,-1-3 0-15,2 1 0 0,-1 0-1 0,-2 1 0 0,2 0 1 0,0 0 0 16,0 0 0-16,0 0 0 0,0 0-2 0,0-2 1 0,0 3 1 15,2-1-1-15,-3 0 0 0,1 0-1 0,2-2 2 0,-2 2 0 0,2-2 0 16,-2 1-1-16,2 1 1 0,-1-1-2 0,1 0 2 0,-1 1 0 16,1-3 0-16,2 2-1 0,-3 1 1 0,3-3-2 0,-1 2 2 0,1 0 0 15,-3-2 0-15,3 3 0 0,-1-1 0 0,1 0 0 0,-4-1-1 16,2 3 1-16,1-3 0 0,-1 1 0 0,0-1 1 0,0 1 0 0,0 2 0 16,-1-1-1-16,1 0 1 0,-1 0-1 0,1 0 0 0,-1-1 0 15,0 2-1-15,0 0 1 0,0 1 0 0,0-3 0 0,1 3 0 16,-3-2 0-16,3 4-1 0,0-3-1 0,0 1 1 0,-1-2 0 0,1 2 0 15,0 2-1-15,0-4 1 0,-1 2 0 0,2 0 0 0,0-1-2 16,1 0 2-16,-3 0 0 0,3 0-2 0,-1 1 2 0,1-3 0 0,-1 3 0 16,0-2-1-16,2 4 2 0,-1-5 0 0,-1 3-1 0,2-3 0 15,-2 3-1-15,2 0 1 0,-1 0 0 0,-1-3 0 0,2 3-1 16,-1-1 0-16,-1-1 1 0,0 3-2 0,2-3 1 0,-1 2 0 0,1-1-1 16,-3-1 0-16,3 1 0 0,0 1 1 0,0-1 0 0,0 1-1 15,0 0 0-15,0-3 0 0,0 3 0 0,0-2-1 0,0 2 1 0,0-1 0 16,0 1 0-16,0-1-1 0,0 1 1 0,0-1 1 0,0-1-2 15,0 2 2-15,0 1-1 0,0-2 2 0,0 1 0 0,0-2 1 0,0 4 1 16,0-2 1-16,0 0-1 0,0-1 1 0,0 1 1 0,0 0 0 16,0 0 2-16,0-1 0 0,0 2 1 0,0 0-1 0,0 0 1 0,3 0-1 15,-2 0 1-15,-1-1-1 0,2 2 2 0,0-2-2 0,-1 0 2 16,-1 2-1-16,2-1-1 0,-1 0 1 0,-1-2-2 0,2 2 0 16,-2 0 2-16,2 0-2 0,-1 0-1 0,-1-2 1 0,2 1-1 0,0 2-1 15,-2-3 1-15,1 1-1 0,-1-2 1 0,2 2-2 0,-1 0 1 0,-1-1-1 16,2-1-1-16,0 2-1 0,-2-2 1 0,1 1 0 15,-1-1 2-15,2 2-1 0,0-2 0 0,-2 1 0 0,2 0-1 0,-2-1 0 16,2 2 2-16,-1-3-2 0,1 3 1 0,-1 0 0 0,1-1 0 16,1-1 1-16,-1 2 0 0,1-1 0 0,-1 1 1 0,-1-2 0 0,1 2 0 15,1-1 0-15,1 1 2 0,0-1-1 0,-1 1 2 0,0-1-1 16,0 0 1-16,2 1 0 0,-2-2 1 0,2 4-1 0,-1-5 1 0,1 3-1 16,0-3-1-16,-2 3 1 0,2 0-2 0,0 0 0 0,3 0 1 15,-4-3-2-15,1 2 0 0,0 1-1 0,1-1 2 0,-1 1-2 16,1-1 0-16,-1 1 0 0,0-1-1 0,-2-1-1 0,2 2 1 0,0 0 0 15,0 0-1-15,0-1 1 0,-1-1 0 0,0 1 0 0,0 1-1 0,1-2-1 16,-2 2 1-16,2-3 0 0,-1 2 0 0,-1-1 1 0,2 2 1 16,0-3-1-16,0 3 1 0,-2 0-1 0,0-2 0 0,3 1 1 15,-3-1 1-15,2 0-1 0,-2 1 0 0,2-1 0 0,-2 1 1 16,2-1-1-16,1-1 2 0,-3 1-1 0,2 1 0 0,-2-3 0 0,4 3 1 16,-3-3-1-16,1 1 1 0,1 0 1 0,-1 1-2 0,1-3 0 15,1 2 1-15,-1 1 2 0,0-3-1 0,1 1 1 0,-1-1-2 0,0 2 2 16,2-1-2-16,-2-1 1 0,-1 2-1 0,2-1 0 0,-1-1 2 15,2 2-1-15,-2-2 1 0,2 0-1 0,-1 0 1 0,-3 1-2 0,5-1 1 16,-4 0-1-16,2 0 0 0,1 0 1 0,-1 0-1 0,-2 0 0 0,2 0 1 16,-1 0-2-16,0 0 0 0,0 0 1 0,2-1-1 15,-3-1-1-15,0 2 1 0,1 0-1 0,0-1 0 0,-1-1 1 0,0 2-1 16,0-1 0-16,1-1 0 0,-1 2 0 0,1-1-1 0,-1-1 1 16,0 1-1-16,-1-1 0 0,1-1 0 0,3 2 0 0,-2 0-1 0,1-2-1 15,-1-1-2-15,1 1 0 0,-2 1-2 0,2-1 0 0,-1-1-1 16,-1 1-1-16,2 1 0 0,-2-3 0 0,0 3 0 0,0-1-1 0,2 0 1 15,-3 0 1-15,1 0-1 0,1 0 1 0,0 0 2 0,-2 0 2 16,1 0 1-16,-2 0 0 0,2 0-2 0,-4 0 1 0,2 2-2 0,2-2 2 16,-2 1 0-16,0-1-1 0,0 1 0 0,1-1 0 0,-3-1 1 15,2 3 0-15,-1-3-1 0,1 1 1 0,-1 1-1 0,-1 0 2 16,4-1 0-16,-2 1 1 0,0-3-1 0,-1 3-1 0,1-1 2 0,-1 0 0 16,1-1-1-16,0 1-2 0,0-2 2 0,0 0 0 0,2 3 0 15,-2-3-1-15,0 2 0 0,0-1 1 0,-1-1 1 0,1 0 0 0,0 0 1 16,1 1 0-16,-1-1 0 0,1 0 1 0,-1-2 1 0,1 4 0 15,-3-2 0-15,2 1 1 0,2-2-2 0,-3-1 0 0,-1 3-1 0,1-2 0 16,1 2-1-16,-1-1 0 0,0 0-2 0,0 0 0 0,1-2-1 16,-1 2-1-16,0-2-1 0,-1 2 0 0,2-2-1 0,-1 2 0 15,0-1 0-15,-1 1 2 0,3-1-2 0,-3 0 1 0,-1 0 1 0,3 1-2 16,-3-4 1-16,2 4 1 0,2-2-1 0,-4 0 1 0,3-1-1 16,-3 3 0-16,2-3 0 0,-2 2 0 0,2-1 0 0,-1 0 2 15,-1 1-2-15,2-1 1 0,-1 0-2 0,-1 0 1 0,2 0 2 0,-2 1 0 16,2 2 1-16,-1-2 1 0,-1-1 2 0,2 2 1 0,0 0 1 0,-2 1 0 15,0-1 2-15,0 0-1 0,0 0 3 0,0 1 0 0,0-1 2 16,0 2 1-16,0-1 0 0,0-1 1 0,0 2 1 0,0-2-1 16,0 2-2-16,1-1-1 0,-1 1 0 0,0-2-1 0,0 2-2 0,0-1 0 15,2-1-2-15,-2 1 0 0,0 0 0 0,1 1 1 0,-1-2-2 16,0 0 0-16,0 0 0 0,0 1-1 0,0-1 0 0,0 0 0 16,0 3 1-16,0-4 1 0,0 3 2 0,0-1 0 0,0 1 2 0,0-2 1 15,0 2-1-15,0-1 2 0,0-1 1 0,0 2 1 0,0-2 2 16,0 3 1-16,0-2 4 0,0 0 0 0,0-1-1 0,0 2-1 0,0-1 0 15,0 1 0-15,0-2-2 0,0 1 0 0,-1 1-2 0,-1-2 0 16,2 1 1-16,-1 0 1 0,1-3-2 0,-2 3-2 0,0 0 0 0,1-1 0 16,-1 0 0-16,0 2 1 0,-1-4-1 0,0 2 0 0,1 0-1 15,-1 0-2-15,-3 0-4 0,2-2-4 0,-1 1-6 0,0-1-6 16,-2 0-7-16,0 0-12 0,0 0-11 0,-2 0-14 0,-1-1-16 0,-1-1-28 16,-1 2-30-16,-4-1-73 0,3-1-91 0,-4 1-99 0,-1 1-102 15,0-1-51-15,-4 0-25 0,-1 2-10 0,-1-3-6 0</inkml:trace>
  <inkml:trace contextRef="#ctx0" brushRef="#br0" timeOffset="208604.2754">9306 13678 81 0,'-6'-1'528'0,"3"-3"9"0,1 3 10 0,-1 1-60 15,0-1-92-15,1 0-89 0,-1 1-89 0,2-2-51 0,-1 1-28 16,2 1-19-16,0 0-10 0,0 0-7 0,0 0-5 0,0 0-6 0,0 0-5 15,0 0-6-15,0 0-6 0,0 0-3 0,0 0-3 0,0 0-1 16,-2 0-2-16,2 0 0 0,0 0 0 0,0 0 2 0,-1 0 0 0,1 0 2 16,-2 0 1-16,2 0-1 0,0 0 2 0,-4 0-2 0,2 0-2 15,2 0-2-15,-1 0-5 0,1 0-3 0,-2 0-6 0,2 0-5 16,-2 0-5-16,2 0-7 0,0 0-5 0,0 0-7 0,0 0-4 0,0 0-5 16,0 0-6-16,0 0-4 0,0 0-4 0,0 0-4 0,0 0-1 15,0 0-5-15,0 0-1 0,2 1-1 0,-2 1-3 0,3-2-2 0,-1 0-2 16,-1 0-3-16,4 0-1 0,-2 0 0 0,2 0 0 0,0 0 2 15,1 0 1-15,2 1 2 0,0-1 3 0,1 1 2 0,4-1 1 0,-1 0 3 16,1 0 1-16,4 0 1 0,0 0 1 0,1 0 0 16,1 0 1-16,0 0-1 0,2 0-2 0,-1 0-3 0,-1 0-5 0,2 0-2 15,-1 0-2-15,0 0-3 0,0 1-1 0,0-1-2 0,-2 0-2 0,2 2-1 16,-2 0-1-16,-1-2 2 0,0 1 1 0,-1 1 2 0,0-2 1 16,-3 1 3-16,1-1 2 0,-1 2 2 0,-2-1 1 0,0-1 1 0,-2 2 2 15,-1-1 3-15,1-1 2 0,-1 2 1 0,-3-1 2 0,0-1-2 16,0 1-1-16,0-1-1 0,-1 2-2 0,-1 0 1 0,1-2 0 15,-3 1 0-15,2-1-1 0,-3 0 0 0,0 0 0 0,0 0-2 0,0 0-2 16,0 0 1-16,0 0-2 0,0 0-1 0,0 0 0 0,0 0 1 16,0 0-1-16,0 0 0 0,0 0-2 0,0 0-3 0,0 0-2 0,0 0-2 15,0-1-1-15,-1 1-1 0,-1-4-1 0,-1 3-2 0,1 0 1 16,-1-1 0-16,1-1 2 0,-2 0 1 0,1 0 0 0,1-2 1 16,-1 3 0-16,0-2 2 0,0 0 2 0,-1-1 5 0,0 2 4 0,0-1 4 15,-1 1 4-15,0-2 3 0,2 1 2 0,-1 1 2 0,1-2 1 0,0 3 1 16,0-3 2-16,-1 1 2 0,0 0 2 0,1 2 2 0,1-1 3 15,-1 0 2-15,0 0 0 0,1 0 0 0,1-1-2 0,-1 3 1 16,-1 0 1-16,1 0 3 0,-1-2 2 0,3 1 3 0,-2 0 2 0,2 1 1 16,-1-1 0-16,-2 0 1 0,2 2 0 0,-1 0 0 0,2-3 1 15,-2 3 2-15,2 0 1 0,-1-2 2 0,-1 2 0 0,2-2 0 16,-2 2-1-16,2-1 0 0,0 1 0 0,-1-2-1 0,1 2 1 0,0 0-2 16,0 0 0-16,0 0-1 0,0 0 0 0,0 0 1 0,0 0-1 15,0 0-1-15,0 0-2 0,0 0 0 0,0 0 0 0,0 0-1 0,0 0-1 16,0 0-1-16,0 0-1 0,0 0-1 0,0 0-2 0,0 0-2 15,1 0-2-15,1 0-4 0,1 0-3 0,-1 0-3 0,0 0-3 0,-1 0-3 16,3 0-3-16,-2 0-4 0,0 0-3 0,-1 0-3 0,4 0 0 16,-2 0-3-16,-1 0-1 0,3 0 2 0,-2 2-1 0,2-1 1 15,1-1 1-15,-2 2 1 0,3-2 2 0,1 2 1 0,-1-2 1 0,1 0 1 16,-1 3 1-16,1-3 2 0,3 0 0 0,-2 2 1 0,1 0 0 16,-1-1 0-16,1 3-2 0,-1-3-1 0,2 1 1 0,-1 0-2 0,-1-1-1 15,0 1-1-15,1 0-2 0,-2 1 1 0,0-2 0 0,1 1-2 16,-2 1-1-16,-1 0-2 0,1-1 0 0,-2 0-1 0,0 1-1 15,-1 0 0-15,-1-1-1 0,-2 1 0 0,1-2-1 0,-2 0 1 0,0 1 0 16,0 1 0-16,0-1-1 0,-2-1 2 0,1 1 2 0,-1 0 0 16,-1 1 2-16,0-1 3 0,-3 1 2 0,3 1 1 0,-2-1 4 0,0 1 0 15,0-1 3-15,-1 2 2 0,-2-3 2 0,0 3 0 0,0-1 1 16,0 2 2-16,-1-2 0 0,-1 3-1 0,2-1 1 0,-2-1-2 0,0 2 1 16,0-2-2-16,1 2 1 0,0-2-1 0,-1-1-1 0,1 1 1 15,1 0-2-15,0 0 0 0,1-2 0 0,-2 1 0 0,3-1 0 0,-1 0 1 16,2 0 1-16,1 0 0 0,0 0 0 0,-1-1 2 0,1 1-2 15,1-2-2-15,1 0-3 0,1-1-8 0,-1 2-9 0,2-2-16 16,0 0-19-16,0 0-25 0,0 0-26 0,0 0-72 0,0 0-94 0,-3-2-112 16,0 2-118-16,0-2-63 0,-1 0-31 0,-1 1-15 0,1-2-6 15</inkml:trace>
  <inkml:trace contextRef="#ctx0" brushRef="#br0" timeOffset="209287.9018">9454 13531 290 0,'-4'-1'484'0,"3"-2"4"0,-1-1-70 0,-1 2-106 0,3 1-78 0,-2-2-64 15,2 1-35-15,0 0-23 0,0 1-12 0,0-1-7 0,0 0-6 16,0 2-1-16,0 0-4 0,0 0-4 0,0 0-3 0,0 0-2 16,-1 0-3-16,1 0-5 0,-2-3-2 0,2 3-3 0,0 0-3 0,0 0-2 15,-1 0-1-15,-1 0-2 0,2 0-2 0,-2 0-4 0,-1 0-2 16,1 0-4-16,1 3-4 0,-1-3-3 0,-2 0-5 0,1 2-5 16,0 0-3-16,-1-2-6 0,1 1-5 0,0-1-3 0,0 2-5 0,-1 0-2 15,-1 1-3-15,1-1 1 0,-2-1-1 0,1 4 0 0,-1-2 1 0,-3 2 1 16,2-1-1-16,-1 1 2 0,0 1 2 0,-1-1 2 0,-1 2 1 15,2-2 1-15,2 2-1 0,-2-2 2 0,0 2-1 0,2-2 1 16,-1 0 1-16,0 0-2 0,2-1 1 0,0-1-2 0,0 2 1 0,2-3 1 16,0 2-2-16,0-1-1 0,1-2 1 0,0 1-1 0,-2 1 1 15,4-3-1-15,-1 1-1 0,-1-1 0 0,2 1 1 0,0-1-1 0,0 0 1 16,0 0 1-16,0 0 0 0,0 0 1 0,0 0-1 0,0 0 1 16,0 0-1-16,0 0 1 0,0 0-1 0,0 0 1 0,0 0-2 15,0 0 0-15,0 0 1 0,0 0-2 0,0 0 0 0,0 0 1 0,0 0-2 16,0 0 0-16,0 0-1 0,0 0-1 0,0 0 1 0,0 0 0 15,0 0 0-15,0 0-1 0,0 0-1 0,0 0 1 0,0 0-1 0,0 0 0 16,0 0-2-16,0 0 0 0,0 0-1 0,2 0 1 0,-1 2-2 16,3-2 2-16,-2 1-1 0,0 1 0 0,-1-2-1 0,1 3 0 15,1-1 0-15,0-2 0 0,-1 5 0 0,1-3 1 0,2 1 0 0,-2 1 2 16,3-1 1-16,-3 2 1 0,4 0-1 0,-2-1 0 0,1 1 1 16,-1-1 0-16,2 2 0 0,1-2 1 0,-1 3 0 0,1-1 1 0,-1-2 0 15,1 2 0-15,1 1 0 0,-1-2 0 0,2-1 1 0,-2 3-2 16,0-2 1-16,1-1-1 0,-2 0 0 0,3 1 0 0,-2-1 1 15,-1 1 0-15,1-3 0 0,-3 3 1 0,1-2 1 0,-1 0 0 0,3 0 1 16,-5-2 2-16,2 1 2 0,-2-1 2 0,0 1 4 0,-1-2 4 0,-1 2 7 16,1-2 10-16,-2 0 8 0,0 0 8 0,0 0 6 0,0 0 6 15,0 0 3-15,0 0 4 0,0 0-1 0,0-2-3 0,0-1-2 16,0 1-2-16,0 0-7 0,0-3-9 0,0 1-20 0,0-1-28 0,0-1-35 16,0 0-40-16,0-1-58 0,0-2-68 0,2 0-134 0,-1-3-162 15,-1 4-86-15,0-2-45 0,0-1-24 0,-1 1-14 0,-1 1-7 16</inkml:trace>
  <inkml:trace contextRef="#ctx0" brushRef="#br0" timeOffset="219860.7725">12496 15891 472 0,'-6'0'501'0,"0"-3"5"0,1 3-66 0,-2 0-104 16,3 0-82-16,-1 0-72 0,0 0-37 0,1 0-19 0,0 0-9 16,1 0-4-16,0 0-1 0,0 0-3 0,1 0-2 0,1 0-4 0,-1 0-4 15,2 0-5-15,0 0-8 0,0 0-6 0,0 0-5 0,0 0-4 0,0 0-5 16,0 0-7-16,0 0-4 0,0 0-4 0,0 0-4 0,0 0-3 16,0 0-3-16,0 0-4 0,0 0-4 0,0 0-1 0,0 0-6 0,0 0-5 15,0 0-5-15,0 0-6 0,0 0-4 0,2 0-3 0,-1 0-3 16,1 0-2-16,-1 0-3 0,1 0 1 0,1 0-2 0,0 0 1 0,1 0-1 15,0 0 0-15,4 0 2 0,0 0-1 0,2 0 3 0,2 0 3 0,-1 0 3 16,6 0 2-16,-1-2 2 0,2 1 2 0,1 1 3 0,3-2-1 16,1 0 2-16,-1 1-2 0,3 0-1 0,0-2-1 0,0 1-2 0,3 1 0 15,-2-2-5-15,0 1-5 0,1 1-5 0,-1-1-3 0,-1-1-3 0,0 2-5 16,1-1-4-16,-3 1-2 0,1-2-4 0,-3 1-3 0,-1 1 0 16,-2-1-2-16,-1 2 2 0,-3 0-1 0,0-2 4 0,-4 2 4 0,-2 0 4 15,1 0 4-15,-4 0 3 0,-2 0 2 0,0 0 2 0,-3 0 2 16,0 0 2-16,-3 0 1 0,0 2 0 0,-2-2 2 0,-4 0 0 0,1 2 1 15,-2-1-3-15,-2 1 0 0,-1 1-2 0,-1-2-2 0,-2 2-1 16,0 0 0-16,-1 0 0 0,-2-1 0 0,1 1 0 0,0 0 0 0,-3 0 0 16,2-1-1-16,-1 2-1 0,-1-3 0 0,4 1 0 0,-7 1-2 0,4-3 1 15,-1 3-2-15,0-2 2 0,1-1 0 0,1 0 0 0,-2 0 3 16,2 0 1-16,0 0 3 0,0-1 1 0,2 1 6 0,-2-3 0 0,4 0 2 16,-2 3 3-16,0-3 2 0,4-1 3 0,0 2 3 0,-1-1 1 15,2 0 2-15,-1 0 1 0,2 1 1 0,3-1 0 0,-1 1 1 0,2 1 0 16,-1-2 0-16,4 3 1 0,-4-1-1 0,3 1-1 0,2-1 0 0,0-1-4 15,1 2 0-15,-1 0-2 0,1 0-2 0,2 0-1 0,0 0-1 0,0 0-1 16,0 0-2-16,0 0-2 0,0 0-2 0,0 0-2 0,0 0-3 16,0 0-1-16,0 0-2 0,0 0-1 0,2 0 0 0,1 0-2 0,-1 0 0 15,1 0 0-15,0 0 0 0,0 0 1 0,3 2 1 0,-1-1 0 16,2-1 2-16,1 1-1 0,2 2 2 0,0-2 2 0,1 1 3 0,3 1 2 16,-1-1 3-16,4-1 1 0,-1 1 1 0,3 1 0 0,3-2 0 0,-3 1 1 15,5-2 0-15,-2 1 1 0,0 0 0 0,2-1-1 0,1 2 1 16,0 0-1-16,-1-2-1 0,1 1-1 0,-1-1-1 0,0 2-2 0,-2-2 1 15,2 0-2-15,-4 0 0 0,1 0-2 0,-2 0-1 0,-2 0-2 0,0 0 0 16,-2 0 0-16,2 3 0 0,-6-3-2 0,2 0 2 0,-4 0 0 16,-1 0 1-16,0 3 1 0,-2-3 0 0,-1 0 4 0,0 1 3 0,-2-1 4 15,-1 0 6-15,-1 1 5 0,-1-1 6 0,0 0 6 0,0 0 4 16,0 0 5-16,0 0 4 0,-1 2 3 0,-1-2 2 0,2 1 2 0,0-1 0 16,-1 0-1-16,-1 0-2 0,2 0-4 0,0 0-4 0,0 0-3 0,0 0-6 15,0 0-4-15,0 0-4 0,0 0-4 0,0 0-4 0,0 0-4 16,0 0-1-16,0 0-3 0,0 0-1 0,0 0-1 0,0 0 0 0,0 0 0 15,0 0-1-15,0 0-1 0,0 0-1 0,0 0-1 0,0 0 0 16,0 0-1-16,0 0 1 0,0 0-2 0,0 0 0 0,0 0 0 0,0 0-2 16,0 0 0-16,0 0 0 0,0 0-1 0,0 0 0 0,0 0-1 0,0 0 0 15,0 0 1-15,0 0 0 0,0 0 0 0,0 0-1 0,0 0 0 16,0 0 1-16,0 0-2 0,0 0 2 0,0 0-1 0,0 0 1 0,0 0-1 16,0 0 0-16,0 0 1 0,0 0 0 0,0 0-1 0,0 0 0 15,0 0 0-15,0 0 1 0,0 0-1 0,0 0-1 0,0 0 1 0,0 0 0 16,0 0 0-16,0 0 0 0,0 0 1 0,0 0 0 0,0 0 1 15,0 0-1-15,0 0 0 0,0 0 0 0,0 0 0 0,0 0 0 0,0 0 0 16,0 0 0-16,0 0 1 0,0 0-1 0,0 0 1 0,0 0 0 0,0 0 1 16,0 0-2-16,0 0 0 0,0 0-2 0,0 0 1 0,0 0 0 15,0 0 0-15,0 0-1 0,0 0 0 0,0 0-1 0,0 0 1 0,0 0 0 16,0 0-2-16,0 0 1 0,0 0-1 0,0 0-1 0,0 0 1 16,0 0-1-16,0 0 1 0,0 0-1 0,0 0 2 0,0 0-1 0,0 0 1 15,0 0 0-15,0 0 0 0,0 0 1 0,0 0 0 0,0 0 0 0,0 0-1 16,0 0 1-16,0 0 0 0,0 0-3 0,0 0-1 0,0 0-5 15,2 0-4-15,-2 0-9 0,0 0-10 0,1 0-10 0,1 0-12 0,-1 0-14 16,-1 0-17-16,2-1-19 0,1 1-21 0,-1 0-24 0,-1 0-26 16,1 0-28-16,2-2-51 0,1 1-58 0,-2 1-96 0,2-1-113 0,-2 1-56 15,2-3-24-15,0 3-5 0,1 0 2 0</inkml:trace>
  <inkml:trace contextRef="#ctx0" brushRef="#br0" timeOffset="223089.6952">13694 15973 68 0,'-1'-3'361'0,"-1"3"-38"0,1-1-43 0,-3 1-32 16,3-3-30-16,-1 3-21 0,0 0-19 0,-1-3-15 0,-1 3-11 0,2 0-14 16,1 0-14-16,-1 0-9 0,2 0-10 0,-1 0-7 0,1 0-7 15,0 0-4-15,-2 0-4 0,2 0-3 0,0 0-3 0,-2 0-4 0,2 0-4 16,0 0-2-16,-1 0-6 0,1 0-4 0,0 0-4 0,0 0-4 16,0 0-3-16,0 0-4 0,0 0-6 0,0 0-3 0,0 0-5 0,0 0-5 15,0 0-3-15,0 0-5 0,0 0-3 0,0 0-5 0,1 3-3 0,-1-3-3 16,2 0-3-16,1 0-2 0,-1 0-1 0,1 0-1 0,1 0-1 15,1 0 1-15,0 0-1 0,0 0 0 0,1 0 0 0,2 0-1 0,0 0-1 16,1 0-1-16,-1-3-2 0,3 3-3 0,-1 0-2 0,-1 0-2 16,5-2-2-16,-4 1-3 0,2 1 0 0,1 0-2 0,-1 0-2 0,-2 0-2 15,1 0 2-15,3-2 0 0,-4 2 0 0,1 0 2 0,2-2 2 0,-2 2 3 16,-1 0 3-16,0 0 2 0,0 0 3 0,-2 0 2 0,1 0 2 16,-1 0 1-16,-1 0 2 0,-1 0 3 0,-1 0 0 0,1 0 5 15,-3 0 0-15,2 0 2 0,-2 0 2 0,-1 0 2 0,-1 0 1 0,-1 0 3 16,0 0 3-16,0 0 3 0,0 0 3 0,0 0 3 0,0 0 4 0,0 0 3 15,0 0 3-15,0 0 1 0,-3 0 1 0,1 0-1 0,1 0-2 16,-4 0-4-16,3 0-2 0,-3 0-4 0,1 0-2 0,-1 0-4 0,-1 0-5 16,1 0-3-16,-3 0-5 0,-1 0-2 0,-1 0-6 0,1 0-1 0,-2 0-1 15,0 0 1-15,-3 0 2 0,3 0 3 0,-4 0 2 0,1 0 2 16,0 0 0-16,-2 0 3 0,2-1 1 0,-2 0 1 0,2 1 2 0,-4-2 1 16,6 1 2-16,-4 1 1 0,1-2 0 0,2 1 2 0,1-2 0 15,-2 3 0-15,3-2 1 0,1 1 1 0,1-1 0 0,1 0 1 16,0 1 1-16,3 1 0 0,1-1 2 0,-1-1-2 0,2 2 0 0,2-1-2 15,-3 1-1-15,4 0-3 0,0 0-1 0,0 0-5 0,0 0-3 0,0 0-3 16,2-1-5-16,0-1-1 0,-1 2-1 0,1 0-3 0,1 0-2 16,1 0-1-16,-1 0-2 0,2 0 0 0,0 0 0 0,2 0 0 0,-3 0 1 15,5 0 1-15,0 0 1 0,-3 0 1 0,5 0 1 0,0 0 1 0,0 0-2 16,1 0 0-16,1 0 0 0,0 0 0 0,-2 0 0 0,3 0 0 0,2 0 1 16,-1 0 0-16,-2 0 0 0,4 2 0 0,-2-2 2 0,1 0 0 15,1 0 1-15,-2 0-1 0,2 0 1 0,-3 0 0 0,0 0 2 0,2 0 0 16,-2 0 0-16,-2 0-1 0,0 0 0 0,-1 0 1 0,1 0-2 15,-5 0 2-15,1 0 1 0,0 0 0 0,-1 0 2 0,-2 0 1 0,0 0 2 16,-2 0 1-16,-1 0 2 0,-2 0 1 0,2 1 2 0,-2-1 2 0,0 0 4 16,0 0 3-16,0 0 3 0,-2 0 3 0,2 1 5 0,-2-1 0 15,-1 0-1-15,2 0 1 0,-3 0-3 0,0 0-3 0,1-1 0 16,-2 1-4-16,0-1-2 0,0-1-2 0,-1 2-5 0,-1-2-2 0,-2 1-4 16,1 1-5-16,-3-2-5 0,2 2-2 0,-1 0 0 0,-1-2-1 15,-3-1 1-15,3 3 1 0,-3-2 1 0,3 0 1 0,-5 1 3 0,3-1 0 16,0 1 2-16,-1 1 0 0,0-1 2 0,2-2 0 0,-1 3 1 0,1 0 2 15,0-2 1-15,3 2 0 0,-2-2-2 0,3 2 0 0,1 0-2 16,1 0 0-16,0 0-1 0,1 0-2 0,2 0-2 0,1 0-1 0,1 0-3 16,-1 0 0-16,2 0-4 0,0 0-2 0,0 0-1 0,0 0-2 15,0 0-1-15,0 0 1 0,2 0-2 0,-1 0 0 0,1 0 1 0,1 0 2 16,0 0-1-16,-1 0 0 0,4 2 3 0,-3-2 1 0,2 2 1 0,1-2-1 16,2 0 2-16,2 3 2 0,-2-2 0 0,1-1 1 0,2 1 2 15,0-1-1-15,1 0 1 0,0 0-1 0,-1 0 1 0,5 0-2 0,-3 0-1 16,-1 0-1-16,6 0-1 0,-6 0 0 0,4-1 0 0,-2 1-1 0,2-1 0 15,-3-2-1-15,2 3-1 0,-2 0-1 0,0-2 0 0,-1 2-1 16,1-2 1-16,-4 2 0 0,1-1 2 0,-2 1 2 0,1 0 1 0,-4 0 4 16,2 0 1-16,-4 0 2 0,0 0 4 0,-1 0 0 0,-2 0 1 15,0 0 3-15,0 0 2 0,0 0 1 0,0 0 2 0,-2 0 0 0,0 1 0 16,1-1 1-16,-2 2-2 0,-1-2-1 0,-1 2-2 0,-1-2-1 0,-1 0-2 16,0 3 0-16,-1-2-2 0,-2 0-1 0,1 1 0 0,-2-1-4 15,1 3 1-15,0-4 0 0,0 3 1 0,-1-1 1 0,0 0 0 0,1-1 1 16,1 1 0-16,-2 1 0 0,3-3 1 0,0 1 1 0,-1-1 0 15,2 2 1-15,1-1 0 0,-1-1 0 0,1 1-1 0,2 1 1 0,-1-2-2 16,3 2 0-16,-1-1-1 0,2-1 0 0,-3 0 0 0,4 0-1 0,0 0-1 16,0 0-1-16,0 0-1 0,0 0 0 0,0 0-2 0,0 0 1 15,0 0-1-15,0 0-1 0,0 0 1 0,0 0-1 0,0 0-1 0,0 0 1 16,0 0-1-16,0 0 1 0,2 0-1 0,0 0 0 0,-2 0 2 0,1 0-1 16,-1 0 1-16,2 0 0 0,-2 0 1 0,1 0 1 0,1 0 1 15,1 0 2-15,-1 0 1 0,-1 0 1 0,2 0 2 0,0 0 2 16,-1 0 2-16,-1 0 1 0,3 0 1 0,-1 0 1 0,0 0 2 0,0 0 1 15,-1 0-1-15,1 0 1 0,-1 0-2 0,-1 2 1 0,2-2-2 0,0 0 1 16,-1 0-2-16,0 0-1 0,-1 0-2 0,-1 0 0 0,0 0-2 0,0 0 2 16,0 0 0-16,0 0 0 0,0 0 1 0,0 0 1 0,0 0 0 15,0 0 0-15,0 0 2 0,0 0-1 0,0 0 0 0,0 0 0 16,0 0 0-16,0 0-1 0,0 0 0 0,0 0-1 0,0 0-1 0,0 0-2 16,0 0 1-16,0 0-2 0,0 0-1 0,0 0 0 0,0 0-2 0,0 0 0 15,0 0-1-15,0 0 0 0,0 0 0 0,0 0 1 0,0 0 0 16,0 0-1-16,0 0 1 0,0 0 0 0,0 0 2 0,0 0-2 0,0 0 0 15,0 0 1-15,0 0-1 0,0 0 1 0,0 0-1 0,0 0 2 0,-1 0-2 16,1 0 1-16,0 0 0 0,0 1-1 0,0-1-1 0,0 0 0 16,0 0 0-16,0 0 0 0,-2 2 1 0,2-2 0 0,0 0-1 0,0 0 0 15,0 0 1-15,0 0 1 0,0 0-2 0,0 0 1 0,0 0 0 0,0 0 0 16,0 0 1-16,0 0 0 0,0 0-1 0,0 0 2 0,0 0-2 16,0 0 0-16,0 0 0 0,0 0 1 0,0 0-1 0,0 0 0 15,0 0-1-15,0 0 2 0,0 0-2 0,0 0 0 0,0 0-1 0,0 0 1 16,0 0-1-16,0 0 0 0,0 0 0 0,0 0 0 0,0 0-1 15,0 0 0-15,0 0 1 0,0 0 0 0,0 0-1 0,0 0 1 0,0 0-2 16,0 0 2-16,0 0-1 0,0 0 1 0,0 0-1 0,0 0 1 0,0 0-1 16,0 0 1-16,0 0 0 0,0 0 0 0,0 0-1 0,0 0 0 15,0 0 1-15,0 0-1 0,0 0 1 0,0 0 0 0,0 0-1 0,0 0 1 16,0 0-2-16,0 0 2 0,0 0 0 0,0 0 0 0,0 0 0 0,0 0 0 16,0 0 0-16,0 0 2 0,0 0-2 0,0 0 0 0,0 0 0 15,0 0 0-15,0 0 1 0,0 0 0 0,0 0 0 0,0 0 0 0,0 0 0 16,0 0 0-16,0 0 0 0,0 0-1 0,0 0 2 0,0 0-2 15,0 0 1-15,0 0 0 0,0 0-1 0,0 0 1 0,0 0-1 0,0 0 0 16,0 0 0-16,0 0 0 0,0 0 0 0,0 0 0 0,0 0 0 0,0 0 0 16,0 0 1-16,0 0-1 0,0 0 0 0,0 0 0 0,0 0 1 15,0 0-1-15,0 0 1 0,0 0 0 0,0 0-1 0,0 0 2 0,0 0-1 16,0 0 0-16,0 0 0 0,0 0 0 0,0 0 0 0,0 0 0 16,0 0 0-16,0 0 2 0,0 0-2 0,0 0 1 0,0 0-1 0,0 0 0 15,0 0 2-15,0 0-2 0,0 0 0 0,0 0 0 0,0 0 0 16,0 0 0-16,0 0 0 0,0 0-1 0,0 0 0 0,0 0-1 0,0 0 1 15,0 0 0-15,0 0 0 0,0 0-1 0,0 0 0 0,0 0 0 16,0 0-1-16,0 0 0 0,0 0 1 0,0 0 0 0,0 0 0 0,0 0 0 16,0 0 0-16,0 0 0 0,0 0 0 0,0 0-1 0,0 0 1 15,0 0 0-15,0 0 0 0,0 0 1 0,0 0-1 0,0 0 1 0,0 0 1 16,0 0 0-16,0 0 0 0,0 0-1 0,0 0 1 0,0 0 1 16,0 0-2-16,0 0 1 0,0 0 0 0,0 0 0 0,0 0 0 0,0 0 0 15,0 0 1-15,0 0 0 0,0 0-1 0,0 0 0 0,0 0 0 0,0 0 0 16,0 0 0-16,0 0 0 0,0 0 2 0,0 0-1 0,0 0-1 0,0 0 0 15,0 0 0-15,0 0 1 0,0 0 0 0,0 0-1 0,0 0 0 16,0 0 0-16,0 0-1 0,0 0 1 0,0 0-1 0,0 0 0 0,0 0 0 16,0 0 0-16,0 0 0 0,0 0-1 0,0 0 1 0,0 0-1 0,0 0 0 15,0 0 1-15,0 0-1 0,0 0 1 0,0 0 0 0,0 0 0 16,0 0-2-16,0 0 2 0,0 0-1 0,0 0 1 0,0 0 1 16,0 0 1-16,0 0-1 0,0 0 0 0,0 0 0 0,0 0 0 0,0 0 0 15,0 0 0-15,0 0 0 0,0 0 2 0,0 0-2 0,0 0 1 0,0 0 0 16,0 0 1-16,0 0-2 0,0 0 0 0,0 0 0 0,0 0 0 15,0 0-1-15,0 0 0 0,0 0 1 0,0 0-1 0,0 0 0 0,0 0 0 16,0 0 0-16,0 0 0 0,0 0 0 0,0 0 0 0,0 0 0 16,0 0 1-16,0 0-1 0,0 0 0 0,0 0 0 0,0 0 0 0,0 0 0 15,0 0 0-15,0 0-1 0,0 0 1 0,0 0 1 0,0 0-1 16,0 0-1-16,0 0 1 0,0 0 0 0,0 0 0 0,0 0 0 0,0 0 1 16,0 0-1-16,0 0 1 0,0 0-1 0,0 0 2 0,0 0-1 15,0 0 0-15,0 0 0 0,0 0 0 0,0 0 0 0,0 0 0 0,0 0 2 16,0 0-2-16,0 0 0 0,0 0 0 0,0 0 0 0,0 0 0 0,0 0 1 15,0 0 1-15,0 0-1 0,0 0-1 0,0 0 1 0,0 0-1 0,0 0 1 16,0 0 0-16,0 0 0 0,0 0-1 0,0 0 1 0,0 0 0 16,0 0-1-16,0 0 0 0,0 0 0 0,0 0-1 0,0 0 1 0,0 0-1 15,0 0 0-15,0 0 1 0,0 0-1 0,0 0 0 0,0 0-1 16,0 0 1-16,0 0 0 0,0 0 0 0,0 0 0 0,0 0 0 0,0 0 0 16,0 0 0-16,0 0 0 0,0 0 1 0,0 0 0 0,0 0-1 15,0 0 1-15,0 0 1 0,0 0-1 0,0 0 0 0,0 0-1 0,0 0 1 16,0 0 0-16,0 0 0 0,0 0-1 0,0 0 1 0,0 0 0 15,0 0-1-15,0 0 2 0,0 0-2 0,0 0 1 0,0 0 0 0,0 0-1 16,0 0 1-16,0 0 0 0,0 0 0 0,0 0-1 0,0 0 1 0,0 0 0 16,0 0 1-16,0 0-1 0,0 0 0 0,0 0 0 0,0 0 0 15,0 0 0-15,0 0-1 0,0 0 0 0,0 0 0 0,0 0 0 0,0 0 0 16,0 0 1-16,0 0-1 0,0 0 0 0,0 0 0 0,0 0 0 0,0 0 0 16,0 0-1-16,0 0 1 0,0 0 0 0,0 0 1 0,0 0-1 15,0 0 0-15,0 0-1 0,-2-2-2 0,2 2-2 0,0 0-5 0,0 0-4 16,0 0-8-16,0 0-6 0,0 0-9 0,0 0-10 0,0 0-13 15,0 0-13-15,0 0-18 0,0 0-21 0,0 0-24 0,0 0-26 0,0 0-47 16,0 0-60-16,0 0-77 0,4-1-86 0,-3-1-63 0,2 2-52 0,-1-3-20 16,1 1-6-16</inkml:trace>
  <inkml:trace contextRef="#ctx0" brushRef="#br0" timeOffset="224888.3249">14437 16018 400 0,'-4'-1'464'0,"1"-1"-47"0,-1 2-68 0,1-2-75 16,1 1-76-16,1 1-49 0,-1-1-38 0,-1 1-21 0,1 0-13 0,1 0-10 16,-1 0-7-16,2 0-7 0,-1 0-5 0,1 0-4 0,-2 0-4 15,2 0-3-15,-2 0-2 0,-2 0-3 0,2 0-4 0,2 0-2 0,-1 0-1 16,-1 0-3-16,-1 0-1 0,1 0-1 0,-1 0-2 0,0 0 1 16,0 0 1-16,0 0 1 0,-1 1 3 0,0-1 1 0,-1 0 2 15,2 1 2-15,-2 1 1 0,2-2 2 0,-2 0-1 0,2 2 2 0,-3-1 1 16,1-1 1-16,2 0 1 0,0 0 0 0,0 0-2 0,-1 2 0 0,3-2-2 15,-1 0-4-15,0 0-3 0,1 0-2 0,1 0-1 0,0 0-2 16,0 0-2-16,0 0-1 0,0 0 0 0,0 0-2 0,0 0 0 0,0 0-2 16,0 0-1-16,0 0-3 0,0 0-1 0,1 0-3 0,1 0-1 0,1 0-3 15,-1 0-2-15,0 0-2 0,1 0 0 0,0 0-2 0,0 0 1 16,0 0-2-16,3 0 0 0,-1 0-1 0,2 0 0 0,-3 0 0 0,3 0 1 16,0 0 0-16,1 0 0 0,2 0 1 0,-2 0 0 0,1 0 1 15,-1 0-1-15,0 0 0 0,1 0-2 0,-1 0 0 0,0 0-1 0,1 0-1 16,-2 0 0-16,-1 0 0 0,2 0 0 0,-3 0 1 0,0 0-1 15,1 1 1-15,-1-1 2 0,-2 2 0 0,0-2 0 0,1 0 2 0,-1 1-1 16,-2-1 2-16,1 0 1 0,1 2 0 0,-3-2 2 0,0 0 1 0,0 0 0 16,0 0 1-16,0 0 3 0,0 0-1 0,-3 0 3 0,3 0 0 15,0 1-1-15,-2 1 2 0,2-2 1 0,-1 1 0 0,-1 0 0 0,2-1 1 16,-1 0 2-16,-1 0-1 0,0 0 0 0,-1 0 1 0,1 0 0 16,-1 0-1-16,0 0-1 0,-1 0-1 0,1 0 0 0,-4 0-1 0,2 0-1 15,-1 0-1-15,-2 0 0 0,2 0-1 0,-1 0-1 0,-1 0-1 0,2 0 0 16,-3 0-1-16,2 0 2 0,-1 0 3 0,4 0 1 0,-4 0 2 15,2 0 1-15,1 0 2 0,0 0 0 0,0-1 1 0,4 1 0 0,-3 0 1 16,0-1-1-16,4 1-1 0,-2 0 1 0,2 0-3 0,0 0-2 0,0 0-4 16,0 0-2-16,0 0-4 0,2-2-3 0,1 1-1 0,-2 1-3 15,3 0 0-15,-3 0-1 0,2 0 0 0,1 0 0 0,0 0 0 16,1 0 1-16,0 0 0 0,1 0 1 0,0 0 2 0,-1 0-1 0,3 0 3 16,1 0 0-16,-1 0 2 0,0 0 1 0,1 0-1 0,0 0-1 15,0 0-1-15,1 0-3 0,-1 0-1 0,2 0-2 0,-1 0-2 0,2-2-3 16,-2 1-1-16,0 1-2 0,0 0-3 0,2-2-4 0,-3 1-1 15,4 1-2-15,-4-2-1 0,2 2-1 0,-1-1 0 0,-1-1-1 0,-1 2 2 0,3-2 1 16,-3 1 1-16,0 1 3 0,0-1 0 0,0 0 3 0,-2 1 2 16,-1 0 3-16,1 0 4 0,-2 0 1 0,0 0 3 0,-1 0 2 0,-1 0 2 15,-1 0 3-15,-1 0 3 0,0 0 0 0,0 0 3 0,0 0-1 0,0 0 2 16,0 0 1-16,0 0 1 0,0 0 1 0,0 0 1 16,0 0 2-16,-1 1 0 0,-1-1 2 0,0 1-1 0,-2-1 1 0,3 0 0 0,-3 0-2 15,1 0-1-15,-2 0 1 0,2 0-2 0,-2 0-1 0,0 0 0 16,-2 0-1-16,0 1 0 0,1-1-1 0,-4 2 0 0,1-2 1 0,1 0 0 15,0 0 2-15,-3 0 3 0,0 0 0 0,2 2 2 0,-2-2 1 16,1 0 1-16,-1 0 2 0,0 0 1 0,2 0 0 0,0 0 1 0,0 0 2 16,0 0 0-16,2 0-1 0,-1 0 0 0,2 0-3 0,2 0-1 15,-3 0-2-15,4 0-1 0,-2 0-3 0,3 0 1 0,1 0-2 0,-1 0 1 16,2 0-1-16,0 0-2 0,0 0-2 0,0 0-4 0,0 0-1 0,0 0-3 16,0 0-1-16,0 0-3 0,2 0 1 0,-1 0-2 0,1 0 0 15,1 0-2-15,0 0 0 0,-1 0 0 0,1 1 0 0,1-1 0 0,-1 0 1 16,1 2 1-16,2-2 0 0,-1 1 2 0,3 1-1 0,0-2 2 15,1 0 1-15,0 0-1 0,0 0-1 0,4 0 0 0,-2 0-4 0,1 0-2 16,-1 0-3-16,2 0-4 0,1 0-3 0,-3 0-2 0,3 0-3 16,1 0-3-16,-1 0-2 0,-1 0-4 0,0-2-1 0,0 1 0 0,-1 1-1 15,2-2 0-15,-3 2 0 0,0-1 3 0,0-1 3 0,0 2 1 0,-3-2 2 16,3 1 3-16,-3 1 2 0,-2-1 4 0,1 0 5 0,0 1 2 16,-2-2 4-16,0 2 3 0,-2 0 3 0,0 0 2 0,-1 0 3 0,-2 0 3 15,0 0 2-15,0 0 4 0,0 0 4 0,0 0 5 0,0 0 4 16,0 0 3-16,0 0 3 0,-2 0-1 0,1 0 2 0,-1 0-1 0,-1 0-1 15,0 0-1-15,0 0-2 0,-1 0-2 0,0 0-2 0,-4 0-3 0,3 0-3 16,0 0-4-16,-1 0-5 0,-1 0-2 0,-2 0-2 0,1 0-3 16,2 0 0-16,-1 0 2 0,-2 0 1 0,3 0 0 0,-1 0 2 0,1 0 1 15,-1 0 1-15,2 0 0 0,0 0 2 0,0 0-1 0,2 0 1 16,-2 0 1-16,3 0-1 0,-2 0 0 0,3 0 1 0,-1 0-2 0,2 0-1 16,-2 0-1-16,2 0-1 0,0 0 0 0,0 0-1 0,0 0-2 15,0 0 0-15,0 0-2 0,0 0 1 0,0 0-2 0,0 0 0 0,0 0 0 16,0 0-1-16,0 0 2 0,0 0-1 0,0 0 0 0,0 0 0 0,0 0 0 15,0 0 0-15,0 0-1 0,0 0 0 0,0 0 0 0,0 0 0 16,0 0 0-16,0 0-1 0,0 0-1 0,0 0 1 0,0 0-1 0,0 0 0 16,0 0 0-16,0 0 0 0,0 0 0 0,0 0 0 0,0 0-1 15,0 0 1-15,0 0 0 0,0 0 0 0,0 0 0 0,0 0 1 0,0 0 0 16,0 0-1-16,0 0 1 0,0 0-1 0,0 0 0 0,0 0 1 0,0 0-2 16,0 0 1-16,0 0 0 0,0 0 0 0,0 0 0 0,0 0-1 15,0 0 1-15,0 0-2 0,0 0 1 0,0 0 1 0,0 0-1 16,0 0 1-16,0 0-2 0,0 0 2 0,0 0-1 0,0 0 1 0,0 0 0 15,0 0-2-15,0 0 2 0,0 0 0 0,0 0 0 0,0 0 0 0,0 0 0 16,0 0 0-16,0 0 1 0,0 0-1 0,0 0 1 0,0 0 0 0,0 0 0 16,0 0 0-16,0 0 0 0,0 0 1 0,0 0-1 0,0 0 0 15,0 0 0-15,0 0 1 0,0 0-1 0,0 0 1 0,0 0-1 0,0 0 0 16,0 0 0-16,0 0 0 0,0 0-1 0,0 0 1 0,0 0 0 16,0 0 0-16,0 0 0 0,2 0-1 0,-2 0 1 0,0 0 0 0,0 0-1 15,0 0-1-15,0 0 1 0,0 0 0 0,0 0 0 0,0 0 0 16,0 0 1-16,0 0-1 0,0 0-1 0,0 0-1 0,0 0 1 0,0 0 0 15,0 0-2-15,0 0 1 0,0 0 0 0,0 0-1 0,0 0 1 0,0 0 0 16,0 0-1-16,0 0 1 0,0 0-1 0,0 0 0 0,0 0-3 16,0 0-2-16,0 0-3 0,2 0-5 0,-2 0-8 0,0 0-6 0,1 0-12 15,-1 0-12-15,0 0-16 0,4 0-16 0,-4 0-21 0,0 0-26 16,2 0-40-16,0 0-52 0,-2 0-85 0,0 0-103 0,1 2-64 0,-1-2-43 16,0 0-16-16,0 0-7 0</inkml:trace>
  <inkml:trace contextRef="#ctx0" brushRef="#br0" timeOffset="228345.2724">13506 14476 486 0,'0'-3'511'0,"2"0"9"16,-1-1-55-16,-1 2-85 0,0-1-87 0,0 1-89 0,0 0-44 0,0 0-23 15,0 1-12-15,0-2-9 0,0 1-7 0,0 1-6 0,0 1-9 16,0-3-7-16,0 3-7 0,0 0-5 0,-1-2-4 0,1 2-7 15,0 0-6-15,-2-2-7 0,2 2-7 0,0 0-8 0,0 0-6 0,-1 0-6 16,1 0-5-16,-2 0-5 0,0 2-5 0,2 0-4 0,-3-2-4 16,3 1-3-16,-2 1-2 0,2-2-2 0,-1 3-2 0,-2-2 0 0,3 2-1 15,0 1 0-15,0 0 0 0,0-1 0 0,0 4 1 0,0 0 2 16,0 1 0-16,0 4 3 0,0-3 0 0,0 2 2 0,0 1 2 16,-1-1 0-16,1 4 2 0,0-3-1 0,0 2 0 0,0 1 0 0,0 0 2 15,-2 1 0-15,2-1 1 0,0 1-2 0,0-1 1 0,0-2-1 0,0 1-2 16,0 0-4-16,0-1-5 0,0-3-6 0,0 2-8 0,0-1-10 15,0-1-13-15,0-3-17 0,0 1-17 0,0-1-23 0,2 0-19 0,-1-3-21 16,-1 1-18-16,0-1-17 0,0-2-51 0,0-2-62 0,0 0-87 16,0 0-95-16,0 0-47 0,0 0-18 0,0-3-1 0</inkml:trace>
  <inkml:trace contextRef="#ctx0" brushRef="#br0" timeOffset="228671.449">13552 14382 456 0,'6'-8'493'0,"-3"2"9"0,2 0-59 0,-2 0-91 0,2 2-87 16,-2-1-89-16,2 1-44 0,0-1-26 0,1 0-14 0,-1 0-9 0,0 0-5 15,0 2-6-15,-1-1-7 0,4-1-9 0,-2 2-6 0,-1-1-9 16,3 1-6-16,1-2-7 0,-2 2-5 0,-1 0-5 0,2 0-6 0,0 2-4 16,0-1-3-16,-2 1-5 0,2-1-4 0,0 2-1 0,-2 0-2 15,-1 2 0-15,3-1 0 0,-3 2 2 0,1 0-2 0,-1 0 0 0,-2 2 2 16,0-1 0-16,0 2 2 0,0 0-1 0,-1 1 1 0,-2 1 1 15,2 0 1-15,-2 0-1 0,0-1 0 0,-2 0-1 0,0 0 1 0,1 3 0 16,-2-3 2-16,-1-1 3 0,0 1 1 0,-1 0 3 0,-1 0 2 16,-1 0 2-16,-1-2 2 0,0 0 1 0,-1 1 2 0,1 0 1 15,-2-2 1-15,0 1 2 0,0 1-1 0,2-3 0 0,-3 1-3 0,3-1-4 16,0-1-9-16,0 2-15 0,2-1-13 0,0-1-18 0,1-1-25 16,0 1-26-16,0-2-38 0,1 1-42 0,-1 0-60 0,2-1-68 0,3 0-79 15,0 0-88-15,0 0-41 0,0 0-17 0,0 0-6 0</inkml:trace>
  <inkml:trace contextRef="#ctx0" brushRef="#br0" timeOffset="229021.653">13892 14464 68 0,'0'0'556'0,"0"0"5"15,0 0 6-15,-2 0-31 0,2 0-50 0,0 0-105 0,0 0-131 0,0 0-77 16,0 0-48-16,0 0-29 0,0 0-18 0,0 0-12 0,0 0-13 16,0 0-12-16,0 0-10 0,0 0-9 0,0 0-6 0,0 0-4 0,0 2-2 15,0-2 0-15,0 4 3 0,0-1 0 0,0 0 2 0,0 0 2 16,0 1 2-16,0 1 2 0,0 2 3 0,0-2 4 0,-3 1 6 16,3 0 2-16,0 2 1 0,0 1 0 0,0-2-1 0,0 2-3 0,0-1-6 15,-1 2-3-15,1-1-2 0,0 0-3 0,-2 2-2 0,2-1-3 16,0-1-1-16,-1 1-5 0,1-1-4 0,-2 3-2 0,2-4 0 15,0 0-4-15,0-1 1 0,0 1 0 0,0-2 1 0,0-1 1 0,0 2 0 16,0-3 3-16,0 1 0 0,0-2 4 0,0-1 2 0,0 1 4 16,0 1 3-16,0-3 3 0,0-1 2 0,0 0 0 0,0 0-4 0,0 0-8 15,0 0-11-15,0 0-16 0,0 0-20 0,0-1-34 0,2 1-43 16,-2 0-102-16,0 0-134 0,0-4-110 0,0-1-100 0,0 0-53 0,-2-2-28 16,2 4-14-16,-2-5-5 0</inkml:trace>
  <inkml:trace contextRef="#ctx0" brushRef="#br0" timeOffset="230038.9503">16631 14483 495 0,'0'-3'515'0,"-2"1"7"0,2 2-55 15,-1-2-87-15,-1 2-93 0,2 0-98 0,0 0-55 0,0 0-35 0,0 0-17 16,0 0-8-16,0 0-6 0,0 0-5 0,0 0-7 0,0 0-7 0,0 0-5 16,0 0-7-16,0 0-4 0,0 0-5 0,0 0-2 0,0 0-5 15,0 0-3-15,0 0-2 0,0 0-2 0,0 0-4 0,-1 2-1 16,-1-2-1-16,2 2-2 0,-2 1 0 0,2-1 0 0,-2 1-1 0,0 1 1 16,2-1-1-16,-1 2 1 0,1 0 1 0,-2 1 0 0,0 0 2 15,2 0 0-15,-1 1 1 0,-1 1 0 0,2-1 0 0,-2 2 0 16,1 0-1-16,1 0 0 0,0 0-1 0,0 2 0 0,0-2-1 0,0 1-1 15,0-1 1-15,0 1-1 0,0 0-2 0,0 0 0 0,0-1-3 0,0-1-1 16,0 1-1-16,0-1-4 0,0-1-4 0,0 0-4 0,0 0-7 16,0 0-5-16,0-2-9 0,0-2-8 0,0 2-8 0,0-3-11 0,0 1-10 15,-2-2-8-15,2 1-7 0,-1-1-15 0,-1-1-14 0,2 0-19 16,-2 0-22-16,1 0-25 0,-1-3-26 0,1 2-23 0,-1-4-20 0,0 0-13 16,-2 0-8-16,3-2-2 0,1 0 3 0,-4-3 7 0,4 1 9 15,-3-2 21-15,1-1 28 0</inkml:trace>
  <inkml:trace contextRef="#ctx0" brushRef="#br0" timeOffset="230304.6458">16563 14570 144 0,'-2'-15'204'0,"-2"1"26"15,3 2 20-15,1 0 13 0,-2 0 10 0,0 0 3 0,2-1-1 0,-1 3-17 16,-1-1-25-16,2 1-23 0,0 1-23 0,0-1-18 0,2 2-17 16,-1-1-14-16,-1 0-14 0,4 1-13 0,-3 1-11 0,3 0-10 15,0-2-9-15,0 2-10 0,0 0-11 0,0 1-8 0,1 0-10 0,3-1-6 16,-2 0-6-16,1 2-8 0,1 0-7 0,0-2-4 0,1 2-3 16,1 1 0-16,-2-2-2 0,2 1-1 0,0 0-2 0,0 1 0 15,-1 1-2-15,0-1-2 0,-1 1-3 0,0 1 0 0,2-1-3 0,-2 1 0 16,-2 2-2-16,3 0-1 0,-2 0-1 0,-1 0-2 0,-1 2 1 0,0 1-1 15,0-1 0-15,-1 1 1 0,-1 0-2 0,-1 1 1 0,-1 2 0 16,1 0 2-16,-2 2 1 0,0-2 1 0,-2 1 0 0,1 1 2 16,-1 1 2-16,-1-1 1 0,-1 2 2 0,0 0 0 0,-1-1 1 0,2 1 1 15,-2-1 2-15,1 1-1 0,-3 0-1 0,1-1-3 0,1 0-5 16,-1 0-6-16,1 0-6 0,0 0-9 0,-2-1-12 0,2 2-9 0,0-3-12 16,-3 2-14-16,3-1-14 0,-1-2-14 0,2 3-18 0,-3-1-17 15,2-1-22-15,0-1-28 0,1 1-33 0,-2 1-30 0,3-1-30 16,-2-2-44-16,2 2-51 0,-1-2-41 0,3-2-34 0,-1 2-14 0</inkml:trace>
  <inkml:trace contextRef="#ctx0" brushRef="#br0" timeOffset="230771.7875">16683 14592 132 0,'3'-3'509'0,"1"0"11"16,-3 0-30-16,4 0-49 0,0-2-75 0,-2 2-92 0,2-1-60 15,1-1-46-15,-1 3-27 0,-1-4-17 0,3 4-9 0,-1-3-7 16,2 2-8-16,-2-1-10 0,2-1-10 0,-1 2-12 0,0-1-9 15,1 1-10-15,0-2-8 0,-1 2-10 0,0 0-5 0,1 2-5 0,-1-1-6 16,-1-1-6-16,3 3-4 0,-4 0-4 0,1 0-2 0,-1 0-3 0,-1 0 0 16,0 3-3-16,0-1 0 0,0 1 0 0,-1 0-1 0,-1 1 0 15,-1 1 0-15,-1 0 0 0,0 0 0 0,0 2 0 0,0 0 0 16,-1 2 2-16,-1-1-1 0,0-1 1 0,-2 0 2 0,1 1 0 0,-2 1 2 16,2-1 1-16,-2-1 0 0,2 3 2 0,-2-3 1 0,0 2 1 15,-2-1-1-15,2-2 1 0,0 2 2 0,0-2 0 0,0 1 1 16,2-1 0-16,-3 0-1 0,3-2 0 0,0 1-1 0,0 0 0 0,-1-3-1 15,3 1-1-15,-1 1 0 0,2-1 1 0,-1-1 0 0,1 1 0 0,0-3 2 16,0 0-1-16,0 0 1 0,1 0 1 0,-1 2 0 0,2-2 2 16,-2 0 1-16,1 0 0 0,3 0 1 0,-3 0 0 0,2 0-1 15,-1 0 2-15,0 0-2 0,1 0-2 0,1-2 1 0,-1 2 1 16,1 0 1-16,-1-2 2 0,0 1-1 0,4 1 1 0,-3-2 1 0,4 0-1 16,-2 1 0-16,2 0 0 0,0-2-1 0,1 0 0 0,1 1 0 15,-2 0 1-15,4-1-4 0,-2 0-4 0,0-1-3 0,2 1-5 0,-2-1-2 16,-1 0-2-16,2 0 0 0,0 1 0 0,-1 0 1 0,-1 0 0 15,-1 0 0-15,0 0 1 0,0 0 2 0,1 0 1 0,-4 0 1 16,0 1 4-16,0 2 1 0,-2-3 1 0,0 1 2 0,2 2-1 0,-4 0-2 16,1-2-4-16,-1 1-6 0,-1 1-8 0,0 0-15 0,0 0-19 15,0 0-29-15,-1 1-32 0,-1 1-41 0,1-2-45 0,-2 2-91 0,0 1-113 16,0-3-82-16,-2 3-64 0,-2 0-33 0,1 0-15 0,-2 0-3 16</inkml:trace>
  <inkml:trace contextRef="#ctx0" brushRef="#br0" timeOffset="238580.8235">10411 13698 167 0,'-1'-2'266'0,"-1"1"-48"0,2-3-39 16,-2 3-30-16,2 0-23 0,-1-1-13 0,-1-1-10 0,2 0-9 15,0 2-13-15,0-2-8 0,0-1-7 0,0 3-5 0,0-1-4 16,0 0-6-16,0 1-8 0,0-3-6 0,0 3-3 0,0-1-5 0,0 0-3 16,0-1-1-16,0 3-2 0,0-2 0 0,-1 2-2 0,1-2 0 15,0 2 2-15,-2-1-2 0,2 1-3 0,0 0-1 0,0 0-2 0,0-2-1 16,0 2 1-16,0 0 1 0,0 0 0 0,0 0-1 0,-2 0 1 15,2 0 0-15,0 0 1 0,0 0 0 0,0 0 1 0,0 0-2 16,0-2 1-16,0 2-1 0,0 0 0 0,0-3 1 0,0 1 1 0,0 2 0 16,0-2 2-16,0 1 1 0,0-1 1 0,-2 0 1 0,0 1 2 15,2-2 0-15,0 2 0 0,-1-1 0 0,-1 1 1 0,0-2 1 0,2 1 1 16,-1 1 3-16,-1-3 0 0,2 3 2 0,-2 0 1 0,2-2-3 16,-1 1 0-16,-1-1-3 0,2 0-4 0,-1 2-1 0,-1-3-3 15,0 2 0-15,1 1 3 0,-1-2-1 0,1-1 0 0,-1 1-3 0,0 1-3 16,-2-1-2-16,4-1-1 0,-2 1-2 0,-1 1-1 0,2-3 0 15,-1 3-1-15,0-1-1 0,-1 0-1 0,2-1-2 0,-1 1-1 0,-1-2-3 16,1 0 0-16,-1 3-2 0,1-3 0 0,1 1-1 0,-2-3-2 16,1 4 1-16,-1-4-1 0,0 2 2 0,1 0 1 0,-1-2 0 15,0 2 0-15,0-2 1 0,0 2-1 0,-1-1 1 0,-2-1 0 0,2 3 1 16,0-2 0-16,0 0-1 0,0 1 1 0,-1-2-1 0,2 2-1 0,-3 0 0 16,3 0 0-16,-2 0-2 0,2 1 0 0,-2-2-1 0,0 2-2 15,2 1 0-15,-3-2 1 0,3 0-2 0,-2 3 1 0,2-3 0 16,-2 2-1-16,2 2 0 0,-2-2 0 0,1-1-1 0,-1 2-1 0,2-1 0 15,-2 2-1-15,2-3 1 0,-2 3 0 0,2-1 1 0,-2 0-1 16,1 2 0-16,-1-3-1 0,3 3 1 0,-3 0 0 0,2-2 0 16,0 2 0-16,0 0 1 0,0 0 2 0,-2 0-1 0,2 0 1 0,1 0 0 15,-1 0-2-15,-2 0 0 0,2 0 0 0,-2 0 0 0,2 2 0 0,-3-2 0 16,1 0 2-16,1 3-2 0,-1-1 1 0,0 0-1 16,0-1 0-16,-1 3 1 0,1-1 2 0,-1-2 0 0,-2 1 1 0,3 2 0 15,-1-1 2-15,1 1 0 0,1-1 1 0,-1 1 0 0,0 0 0 0,0 0 1 16,-2 1 0-16,2-3 0 0,0 3 1 0,2-2 0 0,-1 1 0 15,0 1 0-15,0 0 0 0,-1 0 0 0,1 0 2 0,0 0-1 16,0-1 0-16,1 1 1 0,0 1 1 0,0 0-1 0,-1 0 1 0,3 0-1 16,-1-2 1-16,-2 2 1 0,2-1-1 0,1 4 2 0,-1-4 2 15,0 3 0-15,1-1 1 0,-1 0 0 0,2 0 1 0,-1 0 0 0,-1 1 0 16,2-1 0-16,-2 1 3 0,2 1 0 0,-1-2 2 0,-1 1 2 16,2 0 0-16,-1-1-1 0,-1 1 1 0,2 1 0 0,0 0 0 0,0-2 0 15,0 3-1-15,0-1-1 0,0-2 2 0,0 2-1 0,0 0-1 16,0-2-2-16,0 2 0 0,0-1-3 0,0 1-1 0,0-1-1 0,0 1-2 15,2-1 1-15,-1 0 0 0,-1 1-2 0,2-2 2 0,-1 1 0 16,-1-1 1-16,2 0 1 0,-2 0 1 0,2 3 1 0,-1-3 2 16,-1 2 1-16,2-1 3 0,-1-2 1 0,1 2 1 0,0-2 3 0,-1 1-1 15,1-1 1-15,2 2 0 0,-2-1-2 0,1 0-1 0,0 0-1 16,0-1-1-16,-1 1 0 0,1-1 0 0,2 2-3 0,-2-1 0 0,1 1-3 16,1-1-1-16,-1-2-1 0,0 5 0 0,0-3-1 0,-1 0 0 15,2 0 0-15,-2-1-1 0,3 0-1 0,-1 1 1 0,-2 0-1 16,2 0-2-16,0-1 1 0,-1 1 0 0,1 0 0 0,-1-2-1 0,1 2 1 15,0-2-1-15,0 0 1 0,0 1-2 0,-2-1 2 0,3-1-1 16,-3 0 2-16,2 1 0 0,-2 0-1 0,2-2 1 0,-2 1-1 0,2-1 0 16,-2 0 1-16,3-1 0 0,-1 3 1 0,-2-3 0 0,2 1 0 15,-2-1-1-15,2 0 1 0,-2-2 0 0,3 3 1 0,-3-1 0 16,2 0-1-16,0-2 2 0,-2 1 0 0,2-1 2 0,1 2-1 0,-1 0-1 16,0-2 1-16,-1 0 1 0,1 0 0 0,0 0 1 0,4 0-1 15,-4-2 0-15,1 0 0 0,1 2-1 0,-1-1 1 0,0-1-1 0,1 0-1 16,-1-1 0-16,1 3 0 0,-1-2 0 0,1 0-1 0,-2-1 1 15,2 1-2-15,-1-3 1 0,2 3 0 0,-2-1 0 0,-1 0 1 0,0 1 0 16,0 0 0-16,-1-1 1 0,2 0 0 0,-1 0 2 0,0-1-1 16,-2 2 0-16,2-3 0 0,-2 2 1 0,2-1-1 0,-1 2 0 15,0-3 1-15,-1-2 3 0,0 2-1 0,0 2-2 0,0-4 0 0,-1 0 1 16,1 2-1-16,1-2-1 0,-3 1 1 0,3-2-1 0,-2-1 0 16,0 3 0-16,-1-2 1 0,2-1-2 0,-1 1-1 0,0-1-1 0,-1-1-2 15,-1 2 0-15,3-3-2 0,-3 2 1 0,2 1-2 0,-2-4 1 16,3 4-1-16,-3-3-2 0,2 1 0 0,0 1-1 0,-1-2-1 15,1 2 0-15,0-1 0 0,0 0 0 0,-2 1 0 0,2-1 0 0,-1 0-1 16,1 0 2-16,-1 0 0 0,1 4-1 0,-2-4 1 0,2 0 1 16,-1 3 1-16,-1-2-1 0,2 1 0 0,-2 1 0 0,0-1 1 15,0 1 0-15,0 1 1 0,0 0-1 0,0-1 0 0,0 0 0 0,0 0 1 16,0 2-1-16,0-3 0 0,0 0 0 0,0 2 0 0,0-2-1 16,-2 3 1-16,2-1-1 0,-1-2 1 0,-1 3 1 0,2-2-1 0,-2 0 0 15,1 2 0-15,-1-2 2 0,2-1-1 0,-1 2-1 0,-1-1 2 16,2 1-1-16,-2-2-1 0,2 2 2 0,-2 1-2 0,0-3 0 15,-1 1-1-15,1 0 2 0,1 0-2 0,-1 2 0 0,0-1 0 0,-1 0-1 16,2 0 0-16,-1 0 0 0,0 0-1 0,-1 2 0 0,0-2 0 16,-1 0-1-16,1-1 1 0,-1 2 0 0,1 0-1 0,0 0-1 0,0 0-1 15,-1 0 0-15,1 1-1 0,0-2-2 0,-3 1 0 0,3 1-4 16,-2-1 1-16,2 1-2 0,-2-3-2 0,0 4-1 0,2-2-3 0,-3 0-1 16,3 0-4-16,-2 1-2 0,2-1-1 0,-2 0-2 0,2 0 0 15,-2 2-1-15,2-1 0 0,-3 1 1 0,1-2-1 0,0 0 1 16,0 3 1-16,0-1 1 0,1 0 1 0,-2 0 0 0,1 0 1 0,0 1 3 15,-1 0 1-15,1 0-1 0,-1 1 3 0,1-1 1 0,0 1 2 16,0-1-1-16,-1 0 1 0,3 2 1 0,-3-1 0 0,1 1 2 0,0-2 1 16,2 0 0-16,-2 2 2 0,2 0 2 0,-2 0 1 0,2 0 0 15,-3 0 1-15,3 0-1 0,-2 0 0 0,0 0 2 0,2 0-2 16,-2 0 2-16,-1 0-2 0,1 0 1 0,2 0-1 0,-2 0-1 0,-1 0 0 16,3 2 1-16,-5 0-1 0,5-2 1 0,-2 0 1 0,2 1 0 15,-2-1 1-15,2 0-1 0,-2 2 2 0,3-2-1 0,-2 0 1 0,1 0 1 16,0 2-2-16,0-2 0 0,-1 0-2 0,1 1 0 0,0 1-3 15,0-2 0-15,-1 1-2 0,0-1 1 0,1 1-1 0,-2 0 0 0,2-1 0 16,-2 2-1-16,2 0 1 0,1-1 1 0,-1 1 1 0,-3-1 0 16,3-1 2-16,1 2 3 0,-1-1-1 0,0 1 2 0,0-1-1 0,-1 1 2 15,1-1-1-15,2 0-1 0,-3 1 1 0,3 0 0 0,-1 1-2 16,-2-2 1-16,1 1-1 0,1 1 1 0,-3-2-1 0,2 0 1 0,1 2-1 16,-1 1 2-16,2-1-2 0,-3-1 1 0,1 1 0 0,1 2 1 15,-2-1 0-15,1-1-1 0,1 2 0 0,-1 0-1 0,0 0 1 16,1 2 0-16,-1-1 1 0,0-1 0 0,-2 3-1 0,3-1 1 15,-2 1 0-15,3 1-1 0,-3-2 1 0,3 1-2 0,-1 1 1 0,-1 0 0 16,1 0 1-16,1-1 1 0,-1 0 0 0,-1 0-1 0,1 1 1 16,1-2 0-16,-1 1 0 0,-1 0 0 0,2-1 1 0,1 1 1 0,-2-1 1 15,2 1 1-15,-1-1 0 0,-1-1 0 0,2 1 0 0,-2 0 1 0,1 0 0 16,-1 0-1-16,2-1 0 0,-1 2 2 0,1 0-2 0,0-1 1 16,0 1 2-16,-2-1 2 0,2 3 1 0,0-3 2 0,0 2 1 15,0-1 0-15,0 0 0 0,0 1 1 0,0 0-1 0,0 1 1 0,0 0 1 16,0 0 0-16,0-1 1 0,0 2-1 0,0-1 0 0,0 0-3 15,0 1-2-15,0 0-2 0,0-1 1 0,2 0-1 0,-1 2-1 16,-1-2 1-16,2 0-2 0,-1 1 2 0,1-1-1 0,-2 2-1 0,2-2 1 16,-1 2-2-16,-1-2 0 0,2-1 1 0,-2 0 0 0,1 1 1 15,2-2-1-15,-1 2 3 0,-1-1 0 0,1 1 2 0,0-3 0 16,-1 0 1-16,2 0 0 0,-1 1 1 0,0-1 0 0,-1 0 2 0,2 1 0 16,-1-3 1-16,0 2-1 0,-1 0 1 0,1 0-1 0,2-2 0 0,-2 2-2 15,1-1-1-15,0 0 0 0,0 0-1 0,1 0 0 0,-1 0-1 16,0 1 0-16,0 0 0 0,1-2 0 0,1 0-2 0,-1 2 1 15,0-2 0-15,0 1 0 0,1 0-1 0,-1-2 1 0,2 3 1 0,-1-1-1 16,1-1 1-16,-1 2-2 0,2-2 2 0,-1 2-1 0,2-2 1 16,-2 0-1-16,-1 2-2 0,1-2 2 0,3 0-1 0,-2-1-1 15,-1 1 1-15,2-3 0 0,-3 3-1 0,3 0 0 0,-2-2-2 0,-1 1 2 16,1-1-1-16,2 0-1 0,-2-1 1 0,1 2-1 0,-1-3 2 16,-1 1-2-16,1 1 0 0,-1-1 2 0,0-2-1 0,1 1 2 15,-3 0 0-15,2-1 0 0,-2 3 1 0,3-3 0 0,-3 0 1 0,2 0 0 16,-2 0 1-16,2 0 0 0,-1 0 1 0,0-3 0 0,2 3 1 0,-1-1-1 15,0 0-1-15,0-1 1 0,0 1-1 0,-1-1 0 0,2-1 0 16,1-1 0-16,-1 2-1 0,1-1-1 0,-1 1 0 0,1-1 0 16,-2 1-2-16,2-1 0 0,-1-2-1 0,2 0 1 0,-2 3-1 0,-1-3 2 15,0 2-2-15,0-1 2 0,-1 2-2 0,2-3 2 0,-1 2 1 16,2-2 0-16,-3 1-1 0,1 1 1 0,0-1 0 0,1-1 0 0,-3 0-1 16,2 0 1-16,-2 0 0 0,2 1 0 0,-2 0-2 0,2-3 1 15,1 2-1-15,-3-1 1 0,0 1 0 0,-1 0-2 0,1-2 1 16,0 2-1-16,1-2 1 0,-1 2-2 0,-1-2 0 0,-1 1 2 0,3-1-1 15,-2 1 0-15,0-2-1 0,-1 2-1 0,2 0 1 0,-1-1-2 16,1-1 0-16,-1 1 0 0,-2 0 0 0,2-1 1 0,-1 0 0 16,-1 1 0-16,2 0 0 0,-1 0 0 0,-1 1 1 0,2 0-1 0,-2-1 1 15,2 0 1-15,-1 0-1 0,-1 2-1 0,2-3 2 0,-1 1-2 16,-1 0 0-16,3-1-1 0,-3 3 0 0,2-3-2 0,-1 1 1 0,-1-1-1 16,2 0 0-16,-1 1 0 0,-1-2 0 0,2 3 0 0,-2-1 1 15,2-3-2-15,-1 5 2 0,-1-3 0 0,2 2 0 0,-2-1 2 0,2 0-1 16,-1 0 0-16,-1 2 0 0,2-3 0 0,-1 1 1 0,1 0 1 15,-2-1-1-15,2 3-1 0,-2-1 0 0,0-2 0 0,0 3 0 16,0-4 0-16,0 4 1 0,0-2-1 0,0 0 0 0,0-1 0 0,0 3 0 16,0-3 0-16,0 2 0 0,0-1-1 0,0 0 0 0,0 1 0 15,0-1 0-15,0 0 1 0,0 0 1 0,0 0-1 0,0 1 0 0,0-1 0 16,0 1 0-16,0-2 0 0,0 2-1 0,0-2 0 0,0 3 0 16,0-1 0-16,0-1 0 0,0 3 1 0,0-1-1 0,0-2 0 0,0 1-1 15,0 2 2-15,0-2-1 0,-2 1 1 0,2 1 1 0,0-1-1 16,0 2 0-16,-2-1-1 0,2 0 1 0,-1 1 0 0,-1 0-1 0,2-1 1 15,0 3 0-15,-1-3 0 0,1 1 2 0,-2 1-2 0,2 0 0 16,0-1 0-16,-2 1 0 0,2 2 1 0,0-5 0 0,-1 5-1 16,1-2 1-16,0-1-1 0,-2 1 0 0,2 1 0 0,0-1-2 0,0 1 0 15,0 0 0-15,0 1 0 0,0-3 1 0,-2 1-1 0,2 1 0 0,0 1-1 16,0-3 1-16,0 3 0 0,0-2 0 0,-1 0 0 0,1 2 0 16,-2-1 1-16,2 1 0 0,0 0 0 0,0 0 0 0,-1-1-1 15,1 1 1-15,0 0-1 0,-2-2-1 0,2 2 1 0,0 0-1 16,0 0 0-16,0 0-2 0,0 0 1 0,0 0 1 0,0 0-2 0,0 0 1 15,0 0 0-15,0 0-1 0,0 0 0 0,0 0-1 0,0 0 1 16,0 0-1-16,0 0 1 0,0 0-1 0,0 0 1 0,0 0-1 16,0 0 1-16,0 0-1 0,0 0 0 0,0 0-1 0,0 0-1 0,0 0 1 15,0 0-2-15,0 0 1 0,0 0 0 0,0 0-1 0,0 0 0 16,0 0 1-16,0 0-1 0,0 0 0 0,0 0 0 0,0 0 0 0,0 0 0 16,0 0 0-16,0 0 2 0,0 0-1 0,0 0 0 0,0 0 0 15,0 0 2-15,0 0-1 0,0 0 0 0,0 0 2 0,0 0-1 0,0 0 1 16,0 0 1-16,0 0-1 0,0 0 1 0,0 0-2 0,0 0 2 15,0 0 0-15,0 0-1 0,0 0 1 0,0 0-1 0,0 0 1 0,0 0 0 16,0 0-1-16,0 0 0 0,0 0-1 0,0 0 1 0,0 0-1 16,0 0 1-16,0 0-1 0,0 0 1 0,0 0-1 0,0 0 1 15,-3 0-1-15,3 0 1 0,0 0 0 0,0 0 1 0,0 0 0 0,0 0 0 16,-1 0 0-16,1 0 1 0,-2 0 0 0,2 0 0 0,0 0 1 16,0 0 0-16,0 0 0 0,0 0 0 0,0 0 0 0,0 0-1 15,0 0-2-15,0 0 1 0,0 0-1 0,0 0 0 0,0 0-1 0,0 0 0 16,0 0-2-16,0 0-1 0,0 0 0 0,0 0-1 0,0 0-1 0,0 0 0 15,0 0-1-15,0 0 0 0,0 0-1 0,0 0 1 0,0 0-1 16,0 0 0-16,0 0 0 0,0 0 1 0,0 0-2 0,0 0 2 16,0 0 1-16,0 0 0 0,0 0 0 0,0 0 1 0,0 0 0 0,0 0 1 15,0 0-1-15,0 0 1 0,0 0 1 0,0 0 2 0,0 0-1 16,0 0 2-16,0 0 0 0,0 0 1 0,0 0-1 0,0 0 1 16,0 0 1-16,0 0 0 0,0 0-2 0,0 0 2 0,0 0 0 0,0 0-2 15,0 0 1-15,0 0 0 0,0 0-2 0,0 0 1 0,0 0-2 16,0 0 0-16,0 0 1 0,0 0-2 0,0 0 0 0,0 0 0 15,0 0 1-15,0 0-1 0,0 0 0 0,0 0 0 0,0 0 2 0,0 0-1 16,0 0 2-16,0 0-1 0,0 0 1 0,0 0-1 0,0 0 2 0,0 0-1 16,0 0 2-16,0 0 0 0,0 0 0 0,0 0-1 0,0 0 0 15,0 0 0-15,0 0-2 0,0 0 1 0,0 0-2 0,0 0-1 16,0 0-2-16,0 0-1 0,0 0-3 0,0 0-4 0,0 0-3 0,0 0-5 16,0 0-4-16,0 0-6 0,0 0-6 0,2-1-5 0,-2 1-7 15,0 0-9-15,1-2-7 0,-1 2-10 0,0 0-11 0,0 0-9 0,0 0-9 16,0 0-8-16,0 0-7 0,0 0-8 0,0 0-12 0,0 0-15 15,3 0-14-15,-3 0-17 0,0 0-18 0,0 0-12 0,0 0-10 0,0 0-9 16,0 0-14-16,0 0-33 0,0 0-43 0</inkml:trace>
  <inkml:trace contextRef="#ctx0" brushRef="#br0" timeOffset="263271.7843">21060 13576 9 0,'2'-1'429'0,"-1"-1"-19"15,2 2-36-15,-1-2-72 0,0 2-92 0,-1 0-56 0,3-3-39 0,-4 1-19 16,1 2-11-16,1 0-3 0,-1-2 2 0,1 2 0 0,1-1 2 16,-2-1-1-16,-1 2-1 0,2-2-1 0,-1 1-2 0,-1 1 0 0,2-2 2 15,0 1 1-15,-2 1 3 0,1-1-1 0,1 1 1 0,-2 0-1 16,0 0-1-16,0 0 1 0,0 0-1 0,0 0 1 0,0 0-4 0,0 0-2 16,0 0-4-16,0-2-4 0,-2 1-4 0,1-2-5 0,1 3-7 15,-2-3-4-15,0 1-5 0,2 0-3 0,-1 1-5 0,-1-2-4 0,2 2-4 16,-1-2-2-16,1 0-4 0,-3 0-2 0,1-1-2 0,-1 3-3 15,2-1-1-15,-1-3-1 0,0 2 0 0,1-1-2 0,-3-1-1 16,3 0-2-16,-2-2-1 0,-1 2-1 0,1-1-2 0,2 2-2 0,-4-4 0 16,0 2-1-16,2-1 0 0,-2 0-2 0,2 1-1 0,-2-3-2 15,2 2-2-15,-3-1-2 0,1 1 2 0,1 0-2 0,-3-1 0 0,2 1-2 16,-1-1 0-16,-2 2 0 0,4 1 1 0,-3-3-2 0,1 1 0 16,-2 0-1-16,2 2 0 0,-1-2 0 0,-1 1 1 0,2 2-2 15,-2-2-1-15,0 1-2 0,0-1 2 0,2 2 0 0,-2 1 0 0,0-2-1 16,0 3 2-16,-2-3-1 0,1 2 1 0,1-1 0 0,0 1 0 15,-1 1-1-15,1-1 1 0,-1 1 1 0,0 0 0 0,-1-1 1 16,0 3 1-16,-1-2-1 0,0 0-1 0,2 2 1 0,-2-1 1 0,0-1 0 16,-1 2 1-16,2 0 0 0,-2 0 0 0,-1 0 1 0,1 0-1 15,2 0 0-15,-2 2 2 0,-1-1-1 0,4-1 2 0,-4 2 0 16,2 0-1-16,-3-2 2 0,4 3 1 0,-1-1 0 0,-1 0-1 0,1-1 0 16,-1 1 0-16,2 0 1 0,0 1 1 0,0-3 0 0,0 4-1 15,2-3 1-15,-1 3 0 0,0-3-1 0,0 2 0 0,2-2 0 0,-1 0-2 16,2 3 2-16,0-1-1 0,-1 0 0 0,3 0-1 0,-3 0 1 15,1-1 0-15,1 2 0 0,1-1-1 0,-1 0 2 0,0 1 0 0,0 2 1 16,2-1-1-16,-5 0 1 0,5 2-1 0,-2-2 0 0,2 0 0 16,-2 3 1-16,2-2 0 0,-3 1 0 0,3 0-1 0,-2 1-1 0,2-1 1 15,-2 1-1-15,0 1-1 0,2 1-2 0,-3-1 1 0,3-3-1 16,0 4 1-16,0-2-1 0,-1 2 1 0,1-3-1 0,2 3 0 0,-3 0 0 16,1 0 2-16,0-1-1 0,-1 0 2 0,2 1 1 0,0 0 2 15,-1 0 1-15,2 0 2 0,-1-1 1 0,0-1 2 0,2 1 1 16,-1-1 0-16,-1 1 2 0,2 0 1 0,-2-2 2 0,2 2-1 0,0 0 1 15,0 1 1-15,0-3-1 0,0 0 0 0,0 1 0 0,0-1 0 16,0 1 0-16,2 1 0 0,-2-2-1 0,2 0 0 0,-1 1 0 16,-1-1-1-16,2 2 1 0,0-1-1 0,-2-2 2 0,1 3-1 0,-1-1-1 15,3-1 1-15,-1 1-1 0,0 0-1 0,2-1-1 0,-3 2 0 0,1-1-1 16,1-3 1-16,-1 3 0 0,0-1-1 0,-1 1 0 0,2-2-2 16,1 1 0-16,-1 0 0 0,0 1-1 0,0-1 1 0,1 0 1 15,-2 0-1-15,3-1 1 0,-2 0 1 0,4 1 0 0,-4 0 0 0,2 0 0 16,1-1-2-16,-2 1 2 0,1 1 2 0,0-1 1 0,1-2-2 15,2 3 1-15,-2-2-1 0,-1 0 0 0,2 0 0 0,-1 0 1 16,3 0-1-16,-2-1 1 0,1 0 0 0,-2 0 0 0,3 0 1 0,-2 0 1 16,-1-1-2-16,2 1 1 0,3 0 0 0,-3 0 2 0,0-3 1 15,3 3 1-15,-3-2 1 0,3 1-1 0,0-1 1 0,0 0 0 16,0 0 1-16,2 0 0 0,-1 0 1 0,1-1 1 0,0 1 0 0,0-2 0 16,0 0 1-16,2-1 1 0,-1 0-2 0,0 0 0 0,2 0 0 15,-2 0 0-15,3 0-1 0,0-1-1 0,-2 0-1 0,1-1-2 0,1 1 1 16,0-2 0-16,-2 0-2 0,2-1-1 0,-2 3 0 0,-1-2-2 15,3-1 0-15,-4 1-1 0,3-2 0 0,-2 2 1 0,0-1 0 0,-3-1 1 16,3 2 0-16,-2-2 0 0,0 3-1 0,-1-3 1 0,0 0 2 16,0 1 2-16,-1-2 4 0,-1 2 4 0,2-1 4 0,-3-1 2 0,0 0 3 15,0 0 1-15,1 0 2 0,1 1 2 0,-3-3 1 0,2-1 0 16,-3 2 1-16,0-3 3 0,3 0 4 0,0 0 1 0,-3 0 2 16,1 0-2-16,-3-3-1 0,3 3-1 0,0-4-2 0,-2 3-1 0,2-3 1 15,-3 1 0-15,1-3 0 0,2 2 1 0,-1 0-1 0,-3-1 1 16,2 0-3-16,-2-2-3 0,0 3-1 0,0-1-1 0,0-2 0 0,-1 3 0 15,2-1 2-15,-4-2 1 0,2 2-2 0,-2-2 0 0,0 3 0 16,-2-2-1-16,2 1-2 0,-4-1-3 0,2 1-3 0,-1 0-2 0,-2 0-3 16,2-2-6-16,-2 2-6 0,-1 0-17 0,-2 0-20 0,0-2-28 15,-3 1-32-15,0 0-37 0,0-1-39 0,-2 0-50 0,-4 1-61 16,-2 0-128-16,-2 1-166 0,-5 0-102 0,-4 0-70 0,-7-2-36 0,-2 2-19 16,-6 0-4-16,-5 2 7 0</inkml:trace>
  <inkml:trace contextRef="#ctx0" brushRef="#br0" timeOffset="272972.3879">20099 15819 371 0,'-5'0'512'0,"2"-3"6"16,1 3 8-16,-1 0-94 0,0-3-144 0,-1 3-86 0,2 0-56 0,1-2-29 15,-3 1-14-15,1 1-6 0,3-2-4 0,-1 0 0 0,1 2 2 16,-2-1-3-16,2 1-2 0,0 0-6 0,0 0-7 0,0 0-7 0,0 0-7 16,0 0-7-16,0 0-5 0,0 0-6 0,0 0-6 0,2-1-4 15,-2 1-5-15,0 0-3 0,0 0-4 0,1-2-4 0,-1 2-2 0,0-1-2 16,2 1-1-16,-1 0-2 0,3 0 0 0,-3 0-2 0,1 0-1 16,2-2-1-16,-1 2-3 0,0 0 1 0,2 0-3 0,2 0 1 15,-1-1-2-15,5 1 0 0,-1 0 0 0,-1 0 1 0,4 0 0 0,-1 0 0 16,1 0 1-16,0-2 0 0,0 2 0 0,2 0 0 0,-2 0 1 0,1 0 0 15,0 0 2-15,0 0 0 0,-1 0-1 0,1 0 1 0,-3 0-1 0,2 0-1 16,0 0 1-16,-4 0-1 0,2 0-2 0,-3 0 0 0,0 0 0 16,-2 0-1-16,4 0-1 0,-6 0 0 0,0 2-1 0,-1-2-1 0,-2 0 0 15,3 0-1-15,-4 0-1 0,0 0-1 0,0 0-2 0,-2 1 1 0,0 1-2 16,-1-2-1-16,-2 1-1 0,1 1 0 0,-4-2-1 0,2 1-1 16,-2 0-2-16,-5-1 0 0,4 4-2 0,-6-3 2 0,0 1-1 0,0 1 2 15,-2-3 2-15,1 3 2 0,-3-2 1 0,0 2 1 0,3-2 3 0,-3 1 1 16,0 1 3-16,0-1 1 0,2-2 1 0,0 2 3 0,-2-2 1 0,3 0 1 15,-1 3 0-15,0-3-1 0,4 0 1 0,-2 0-1 0,1 0 0 16,4 0 0-16,2 0-2 0,-1 0 0 0,3 0-1 0,1 0-2 0,0 0 1 16,4 0-2-16,-3 0-2 0,4 0-2 0,0 0 0 0,0 0-3 15,0 0-1-15,2-3-1 0,0 3-1 0,1 0 0 0,0-2 0 0,0 2 0 16,2 0-1-16,3 0-1 0,0 0 1 0,-2-2 0 0,2 2 0 16,0 0 0-16,4 0 1 0,-2 0 1 0,0 0 0 0,2 0 0 0,-1 0 0 15,2 0-1-15,0 0-1 0,-2 2 1 0,3-2 3 0,-1 2-1 16,-1-2 1-16,1 3 3 0,-1-2 1 0,1 0-1 0,-2 2 2 0,3-1 2 15,-1 0 2-15,-1 1 0 0,0-1 0 0,1-2 2 0,-3 0 2 16,0 2-2-16,0-2 1 0,-1 1-2 0,-1 1 2 0,-2-2 0 0,1 2 0 16,-2-1 2-16,0-1 2 0,-1 0 2 0,-3 0 0 0,2 0 3 0,-3 0 1 15,0 0 1-15,0 0 1 0,-3-1-1 0,2-1 0 0,-3 2-1 16,1-3-2-16,-3 1-2 0,1 0-3 0,1-1-3 0,-4-1-2 0,-1 1-3 16,-1 2-3-16,0-3-3 0,0 2 0 0,0-1-2 0,-2-1-1 15,3 1 1-15,-2 2 0 0,1 0 2 0,2-2-1 0,-1 0 2 0,1 3-1 16,3 0-3-16,1-2-6 0,0 1-12 0,1 1-15 0,2 0-18 15,1 0-21-15,0 0-19 0,0 0-22 0,1 0-26 0,2 0-31 0,2 0-65 16,2 0-80-16,-1 0-92 0,3 0-99 0,1 0-44 0,-1 0-19 0,4 0 0 16</inkml:trace>
  <inkml:trace contextRef="#ctx0" brushRef="#br0" timeOffset="279655.2853">11919 8981 96 0,'0'0'297'0,"0"-3"-33"15,0 1-33-15,0 0-26 0,0 1-24 0,0-3-17 0,0 3-14 0,0-1-14 16,0 1-14-16,0 0-8 0,0 1-3 0,0 0-7 0,0-3-8 16,0 3-8-16,0 0-8 0,0 0-6 0,0 0-6 0,0 0-3 15,0 0-5-15,0 0-3 0,0 0-3 0,0 0-4 0,0 0-4 0,-2 0-2 16,2 0-2-16,0 0-4 0,-1 0-2 0,1 0-1 0,0 0-2 0,-3 0-2 15,0 0-1-15,1 0 0 0,1 0-4 0,-1 0-3 0,2 0-1 16,-2 0-3-16,2 0-1 0,-1 0-1 0,-1 0-2 0,1 0 0 16,1 0 0-16,-2 0-3 0,2 0-1 0,0 0 0 0,0 0 0 15,0 0-1-15,0 0 0 0,0 0 1 0,0 0-1 0,0 0 0 0,0 0 0 16,0 0 1-16,0 0-2 0,0 0 0 0,0 0-2 0,0 0-1 16,0 0 0-16,0 0-2 0,0 0 0 0,0 0-2 0,0 0-1 0,3 0-1 15,0 0-2-15,-1-2-2 0,0 2 1 0,1-1-5 0,0-1-3 16,1 2-4-16,1-3-1 0,0 1 1 0,2 0-1 0,-1-1-1 15,5 0 0-15,-2-2-1 0,1 2 1 0,1-1 0 0,0 1 1 0,0-2 0 16,2 1 1-16,-2 0 3 0,1 0 4 0,-1-1 1 0,1 2 2 0,-2-1-1 16,2 3 0-16,-3-3 0 0,2 1-1 0,-3 1 0 0,0-1 0 15,1 1 1-15,-4 1-2 0,1-1-2 0,-1 2-2 0,-1-1-1 0,-1 1-2 16,-2 0-1-16,-1 0 1 0,0 0-1 0,0 0-1 0,0 0 0 16,0 0 0-16,0 0 0 0,-3 1 1 0,0-1-1 0,0 2 1 0,-1-1 0 15,-2-1 3-15,-3 2 1 0,1 1 2 0,-2-2 0 16,-2 2 1-16,1 0 0 0,-4 0 1 0,0 1 2 0,0-1-1 0,-4-1 1 15,2 1 3-15,1 1 1 0,-1-1-1 0,2-1 2 0,-2 1 0 16,4-1 1-16,1 1 1 0,-1-1 0 0,2-1 2 0,2 0-1 0,1-1 0 16,1 1-1-16,1 1 0 0,-2-2-1 0,5 2-2 0,0-1-1 15,1-1-2-15,2 0 1 0,0 0-3 0,0 0 0 0,0 0-1 0,2 0 0 16,0 0 2-16,-1 0-1 0,2 0 1 0,2 0 2 0,0 0 2 16,-1 0 0-16,1 0 2 0,0 0 3 0,3 0 1 0,0 0 2 15,0 0 1-15,1 0 0 0,2-1 1 0,-1-1 0 0,1 0-1 0,1 1 0 16,0-1-2-16,1 0 1 0,-1-1-2 0,1 0 1 0,-1 0-2 15,1-1 0-15,1 2-1 0,-3-1 0 0,0-1 1 0,0 1 3 16,0-1 1-16,-1 3 2 0,1-3 1 0,-2 1 1 0,-1 1 3 0,1-1 0 16,-4 1 2-16,0-1 1 0,0 2 2 0,-2-1 0 0,-1 2 1 0,-1-2 0 15,-1 2-4-15,0 0-8 0,-3 0-13 0,0 0-22 0,-2 0-25 16,-3 0-54-16,-1 0-69 0,-1 0-108 0,-3 2-124 0,-1 1-67 16,-3 0-39-16,-2 2-21 0,-1-1-14 0</inkml:trace>
  <inkml:trace contextRef="#ctx0" brushRef="#br0" timeOffset="289955.5702">12735 13312 205 0,'-5'-1'324'0,"0"-1"-57"0,2-1-67 16,-2 2-41-16,2-1-32 0,-2 1-18 0,2-1-12 0,-3 0-7 16,1 1-3-16,2 0-4 0,-2 0-3 0,2-2-4 0,-2 3-3 0,2-4-7 15,-3 3-11-15,3 1-6 0,1-4-3 0,-1 4-4 0,-2-3-3 0,2 3-4 16,0-2-3-16,-2 0-4 0,3 1-1 0,-3-1-1 0,1 0-3 15,1 2 1-15,-2 0 1 0,2-3-2 0,-2 3-1 0,2-2-3 16,-3 0-3-16,1 2-2 0,2-1-1 0,-2-1-2 0,2 2-1 0,-2-2-1 16,2 1-2-16,-3 1-3 0,1 0 0 0,1 0-3 0,-3 0-2 15,2 0-2-15,0 0 0 0,-2 0 0 0,0 0 1 0,1 0 1 16,1 0 2-16,-4 1 3 0,1 1 0 0,2-2 3 0,-1 2 1 0,-2-1 1 16,3-1 1-16,-2 2 1 0,1 0 1 0,-2-2 0 0,3 3 1 15,-2-1 1-15,1 0-1 0,-2-1 1 0,1 1-1 0,2 0 0 0,-1 1-2 16,-1-3-1-16,1 4-1 0,0-4-1 0,1 1 0 0,1 1 0 15,0 0-1-15,-1-1-1 0,1 1 1 0,0-1 0 0,2 1-2 16,-2 0 1-16,1 0-1 0,-1 1-1 0,1-2 1 0,0 2-1 0,-1 0 2 16,1 0-1-16,0 0 1 0,-2 2 0 0,0-2 0 0,1 1 2 15,0 2 1-15,1 1 0 0,-1-2 1 0,0 0 2 0,-1 2-1 0,1 0 2 16,0-1 2-16,1 2 1 0,-3 1 1 0,1-1 2 0,1-1 0 16,1 2 1-16,0 0-1 0,0 1-1 0,0-1 0 0,-1-3-1 0,2 4 1 15,-3-2 0-15,3 2 0 0,0-3-1 0,0 1-1 0,0 2-2 16,1-1 0-16,0-1-2 0,-1-1-1 0,1 1-2 0,2-1-1 15,-1 1 0-15,-1-1 0 0,2 2 0 0,0-2-1 0,0 2-1 0,0-2 0 16,0 1 0-16,0-1-2 0,0 0 1 0,0 0-3 0,2 1 0 16,-1-1 0-16,-1 1 1 0,2 1 0 0,-2-2 0 0,2 1 1 0,-1 0-1 15,3-1 1-15,-3 1-2 0,1 1 0 0,-1 0 0 0,1-2 1 16,1 3 0-16,0-1 0 0,-1 1 1 0,2 0-1 0,-1-1 0 16,-1 0 1-16,1 2-2 0,1-2 1 0,-1 1 1 0,0-3-2 0,0 3 1 15,0 0 0-15,1-4 0 0,0 3 0 0,-1 0 1 0,2-2-1 16,0 1 1-16,-2 1-2 0,2-2 1 0,-2 1 1 0,3-1 0 15,-3 0 1-15,2-1-1 0,-2 0 3 0,2 0 0 0,0 0 0 0,-2-1 1 16,3 0-1-16,-3 0 0 0,2 0 1 0,-2 0 0 0,2-1-1 16,-2 1 1-16,2-2 1 0,1 2 0 0,-1-1 0 0,-2-1-1 0,2 2-2 15,0-2-1-15,-2 0 1 0,3 0 0 0,-1-1 2 0,-1 2-1 16,1-1 1-16,0 0 0 0,2 0 0 0,-3-1-1 0,2 0-2 0,-1 1 2 16,0-1 1-16,1-1 1 0,1 1-1 0,0 0 0 0,0 1 0 15,-1-1-3-15,2 0 0 0,0-1-2 0,0 1 1 0,1-2-2 16,-1 2 0-16,0-2 0 0,0 0 1 0,0 0-2 0,0 0-1 0,3 0-1 15,-2 0-2-15,0 0 2 0,1 0 0 0,0 0 2 0,-2-2 0 16,3 2-1-16,-2-2 0 0,-1-1 1 0,3 1 1 0,-3 2-1 0,0-5-1 16,0 5 0-16,1-2 1 0,-1-1 0 0,0 1 1 0,0-1 0 15,2 1 1-15,-4-1-1 0,2 0 0 0,1 0 0 0,-2-1 2 0,-1 3-1 16,0-2 1-16,1-1-1 0,0 1 0 0,0-2 1 0,-1 2-1 16,-1-1 0-16,2-1 0 0,0 0 0 0,-1 0 0 0,-1 0 1 15,3-2 0-15,-2 2 1 0,1-2-1 0,-1 1 2 0,-1-2 2 0,1 2 0 16,2-1 1-16,-2 0 1 0,1-1 0 0,-2-1 1 0,-1 2 3 15,1-1 0-15,1 0 3 0,-1 1 1 0,0-2 0 0,-2 0 2 0,3 1 3 16,-2-1 2-16,0 1 1 0,-1 1 3 0,0-2 2 0,-1 1 5 16,1 0 4-16,-1-1 1 0,-1 0 2 0,-1 1 2 0,0-1 1 0,0-1 0 15,0 0 3-15,0 0-1 0,-3 0 0 0,2-2-1 0,-3-1-2 0,1 3-4 16,-3-2-3-16,3-3-3 0,-3 2-3 0,-1-2-5 0,2 0-4 16,-4-2-2-16,3-1-4 0,-2 1-5 0,-2-1-3 0,1 0-9 15,1-3-10-15,-2 2-14 0,2-1-15 0,-4 0-19 0,2-1-20 0,-2 0-27 16,2 1-30-16,-1 0-43 0,0-2-49 0,2 3-104 0,-3-3-131 15,-2 3-79-15,3 1-53 0,-3 2-22 0,-2-3-5 0,1 4 5 16</inkml:trace>
  <inkml:trace contextRef="#ctx0" brushRef="#br0" timeOffset="325322.5022">2065 15177 96 0,'-1'-5'458'0,"-1"3"-24"0,1 0-39 15,-1 0-68-15,-1 1-83 0,1 1-58 0,2 0-46 0,-1 0-32 16,-1 1-25-16,-1-1-15 0,0 4-13 0,1-4-6 0,-1 5-3 0,2-3 1 16,-1 2-2-16,-1 2 1 0,1 2 1 0,1-1 0 0,-1 4-1 0,-1-1 2 15,1 4 0-15,-1-1 1 0,-1 2 3 0,0 2 2 0,1-1 2 16,0 2 1-16,0 2-3 0,1-1-1 0,1 2-1 0,-1-2-1 0,-1 1-3 16,1 3 1-16,2-3-2 0,-2 2 0 0,2-1-1 0,0 2-1 0,0 1-1 15,2-1-3-15,-2 1-5 0,3 1-4 0,1 3-2 0,-1 0-2 0,0 1-1 16,2 1 0-16,0 0 0 0,2 1 1 0,-2 4-1 0,3-1 0 15,0 2-2-15,1 0-1 0,1 3 1 0,0 0 2 0,2 0 0 0,1 0 2 0,1 1 1 16,0 1-1-16,3 0-1 0,-2-1-2 0,5 0-2 0,-2 0-2 16,4-2-3-16,0-1 0 0,3 1 0 0,-1-5 2 0,3 2 0 0,0-2 2 15,3-1-1-15,0-1 2 0,1-2 2 0,4 0-2 0,1 0 1 0,-1-2-1 16,3 0-1-16,0-1 0 0,3-1-1 0,0-1-1 0,2 0-3 16,-1 0-2-16,1-2 0 0,1 1-1 0,-1 0-2 0,0-2-1 0,1-1-3 15,-4 1-2-15,2-1 0 0,-4 2-1 0,0-5-2 0,-3 3 1 0,-2-1-1 16,-1-3 2-16,-2 1 0 0,-3 0-2 0,0-1-2 0,-4 0 1 0,-1-4-2 15,-4 2 0-15,-1 0 1 0,-2-2-1 0,-2-2 0 0,-1 0 0 0,-3-2 2 16,1-1 0-16,-4 0 2 0,-1 0 1 0,0-1 2 0,-2-1 2 0,0-1 3 16,1-1 1-16,-2 0 3 0,-2 0 2 0,0 0 2 0,-2-1-1 15,-2 1-1-15,1-2-2 0,0 0-6 0,-2 1-6 0,-2 1-9 0,1-1-7 16,-3-1-9-16,-1-1-8 0,-1 2-8 0,0-2-9 0,0 0-9 0,-3 0-9 16,1 0-12-16,2 0-7 0,-3-2-9 0,-1 1-7 0,1-3-3 0,0 1-5 15,-2 1-4-15,2-3-1 0,-2 1-2 0,0-2-2 0,1 1-2 0,-1-2 0 16,0 0 0-16,0-1 3 0,-1 1 0 0,2-2 3 0,0 1-1 15,-1-1 3-15,2-4 1 0,-1 3 3 0,0 0 6 0,0-1 6 0,0 1 6 16,0-1 8-16,-2 1 7 0,3-1 6 0,-3 1 8 0,2-1 6 0,-2 4 7 16,-2-3 9-16,3 3 11 0,-1 0 11 0,-1-1 8 0,1 4 13 0,-1-2 11 15,0-1 10-15,-3 3 10 0,3 0 9 0,-2-1 11 0,3 2 9 16,-1-1 12-16,0 1 10 0,1-2 12 0,0 0 7 0,1 2 5 0,1-1 5 16,0 1 7-16,1-2 0 0,1 3-4 0,1-3-1 0,1 2 0 0,3 0-2 15,-1 2-3-15,2-2-4 0,1 0-5 0,1 0-4 0,0-1-5 0,2 2-3 16,-1 0-3-16,2 1-3 0,0-1-6 0,1-1-2 0,1 2-2 15,0-1-6-15,1 2-7 0,1-1-8 0,-2-1-8 0,2 2-9 0,0-2-8 16,0 1-10-16,-1 1-9 0,1-1-10 0,1 0-7 0,-1 1-5 0,1 0-5 16,-1 0-3-16,1 0-3 0,0 0 0 0,2 1 1 0,1 0 1 0,0-1 2 15,2 3 3-15,2-1 3 0,2 1 2 0,0 0 4 0,2 0 3 16,0 1 4-16,3 1 2 0,1-2 1 0,1 3 3 0,1-2 2 0,1 1-1 16,1 0 1-16,0-2 0 0,0 2 0 0,4 2 2 0,-3-3 0 0,4 1 3 15,-2-1 0-15,0 0 0 0,1 1-2 0,-2-1 1 0,3-1-2 16,-4 0 0-16,2 0-4 0,-4-1-3 0,1 1-1 0,-1-3-6 0,-2 1-6 15,-2 1-4-15,-1-2-5 0,-2 0-3 0,-3 0-4 0,0 0 1 0,0-2-3 16,-4 1-3-16,-1 1-5 0,0-3-7 0,-1 1-10 0,-3-1-6 0,-1 0-6 16,-1-3-2-16,-3 0 1 0,1 1-2 0,-4-3-3 0,0-1-1 0,-2-1-4 15,0-3-4-15,-4 1-1 0,0-1 3 0,1-2 4 0,-4 1 7 0,0-1 8 16,0-1 7-16,-3-1 11 0,2 1 8 0,0 0 6 0,-3 0 8 0,2 0 10 16,1 0 8-16,-1 2 8 0,1-2 7 0,0 3 7 0,2-1 6 15,0 3 5-15,1-1 5 0,1 2 8 0,2-2 2 0,2 4 4 0,0-1 1 0,-1 1 2 16,2 1 0-16,3-1-2 0,-1 2-1 0,3 2-1 0,-1 0-5 15,1-1-3-15,1 2-4 0,-2-1-5 0,3 0-5 0,0 1-3 0,0 1-5 16,0-1-5-16,3 3-5 0,-2-2-2 0,-1 0-4 0,2 1-1 0,-2-1-3 16,2 2 0-16,-1-2-2 0,1 1 1 0,1 1 0 0,-1-2 2 15,-1 1-1-15,1 1 0 0,1 0 1 0,0 0-1 0,-1 0-1 0,1 0 2 16,1 1-2-16,0 1 0 0,-1-2 1 0,0 3-1 0,0 0-1 0,0-1-1 16,2 3-2-16,-1-1-1 0,-1 1 1 0,4 2 1 0,-2 1-1 15,0 0-3-15,1 3-7 0,1 1-11 0,0 1-17 0,-2 3-22 0,2-1-35 16,-1 4-41-16,1 3-79 0,0 1-97 0,-1 1-103 0,-1 1-105 0,2 2-54 15,0 0-27-15,-2 2-14 0,0-2-5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8:11:25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7068 3031 270 0,'0'0'460'0,"-2"2"-28"0,1-1-43 15,1-1-90-15,0 0-111 0,0 0-61 0,0 0-36 0,0 0-20 16,0 0-11-16,0 0-7 0,0 0-5 0,0 0-1 0,0 0 2 0,0 0 0 16,0 0 2-16,0 0-2 0,0 0-3 0,0 0-2 0,0 0-3 15,0 0-3-15,0 0-2 0,0 0-2 0,0 0 0 0,0 0-3 0,0 0-1 16,0 0 0-16,0 0-1 0,0 0 0 0,-2 1-1 0,2-1-1 15,0 0-1-15,0 0 0 0,0 0-2 0,0 0-3 0,0 0-2 0,0 0-3 16,-1 3-4-16,1-3-3 0,0 0-3 0,0 0-4 0,-2 0-3 0,2 0-3 16,0 0-3-16,-3 0-3 0,3 0-2 0,0 0-1 0,0 0-2 15,0 0 0-15,0 2-3 0,0-2 0 0,0 0 0 0,0 2 1 0,3-1 1 16,-1 3 0-16,-1-3 3 0,1 1 0 0,-1 0 2 0,3 1 1 16,-1-1 1-16,0 1 1 0,2 0 1 0,-2-2 2 0,3 2 1 0,1 2 2 15,-1-2 1-15,2 1-1 0,-2 1 1 0,4-2-2 0,-2-1 1 16,0 3-1-16,2-3-1 0,0 2 2 0,-2-1 0 0,3 0 0 0,-2 0-2 15,3-2 1-15,-2 2 1 0,0 1-1 0,1-1 0 0,3 0 1 0,-4-1-1 16,1 0 1-16,3 1 2 0,-3-3 1 0,0 2 0 0,0 1 1 0,2-2 0 16,0 1-1-16,-2-1 0 0,3 2 1 0,0-1-1 0,0-1 1 15,-1 2 1-15,4 0 0 0,-2 0 2 0,0 0-1 0,3 0 2 0,-1 0 0 16,1 0-1-16,-1 0 1 0,3 1 1 0,-2 1 0 0,2-2 2 16,0 1 2-16,0-1-1 0,2 2 1 0,-3-1 0 0,3 1 0 0,0 0 2 15,2-1-1-15,-3 1 1 0,2-1-1 0,-1 1 1 0,2-1 0 16,0 1-2-16,1-1 0 0,-1 1 1 0,1-2-2 0,-1 1 0 0,1 1 0 15,-1-1-1-15,1 0-1 0,0 0 0 0,-1-1-3 0,1 2 0 0,-2-3-1 16,2 3 0-16,-3-2-1 0,3 1-1 0,-4-1 1 0,1 0-1 16,0-1 0-16,0 1-1 0,-1 0 0 0,1 0 0 0,-2 0-1 0,0 0-1 15,-2-2 1-15,3 0-1 0,-4 3 1 0,1-3-1 0,-1 1 0 16,0-2-1-16,0 2 1 0,0 0-1 0,0-2 0 0,-1 1 0 0,1-1 0 16,-1 0-2-16,1 0 1 0,-1-1-2 0,3 1 1 0,-3-2-1 0,1 0 2 15,1 2 1-15,-2-2 1 0,2 1 0 0,0-1 2 0,-1 0 0 0,1 0 0 16,1 0 0-16,-2 1 1 0,2-1 2 0,-2 1 0 0,1 1 1 15,1-2 0-15,0 1 1 0,-2 1 0 0,0 0-2 0,0 0-1 16,0 0 1-16,-1 0-2 0,1 1 1 0,-1 1 1 0,1 1-2 0,0 0 1 16,-2-1 1-16,2 2-1 0,-3-1-1 0,4 1 2 0,-1-1 0 0,0 2 2 15,0 0-2-15,0-1 2 0,1 1 0 0,0-2-1 0,1 2 2 16,0 0-1-16,0-2 0 0,1 1 1 0,1-1 0 0,1 2 1 0,0-2-1 16,0 0-1-16,2 0 0 0,-2 0 0 0,4-1-2 0,-1-2 1 15,-3 2 0-15,5 0-1 0,-2-2-2 0,0 0-1 0,1-2-2 0,0 0 0 16,0 2-2-16,-2-2 0 0,1 0-1 0,0 1-2 0,2-2-2 0,-2 1-1 15,0 1 0-15,-2-2-2 0,2 1-2 0,-1 1 1 0,-1-1 2 16,-2 2 0-16,1-1 2 0,2-1 1 0,-4 2 0 0,1 0 3 0,1 0 1 16,-2 0 0-16,0 2 3 0,0-1 3 0,0-1 0 0,0 2 3 0,0-1 0 15,-1 1 2-15,0 1 0 0,0-2 0 0,2 1 0 0,-1 1 0 16,-1-2 0-16,2 1-1 0,-1 0 1 0,1 0 0 0,-2 0 0 0,3-1 0 16,-2 1-1-16,4 0-1 0,-3 0 1 0,1-1 0 0,1 1-1 15,1-2-1-15,-3 2 0 0,4-1-1 0,-3-1 1 0,3 2-2 0,-2-2 0 16,1 0 0-16,-1 0-2 0,1 0 0 0,-2 0-1 0,2 0-1 15,-2 0 0-15,1 0 0 0,-2 0-1 0,1 0 0 0,0 0 0 0,0 0-1 16,-2 0-1-16,2 0 0 0,-1 0-1 0,0 0 0 0,0 0-1 0,1 0 0 16,-3 0 1-16,3 0-2 0,0-2-1 0,0 2 0 0,-3 0-1 15,3-1 0-15,0-1 0 0,-1 2 0 0,1-2 2 0,2 1 1 0,-2 1 0 0,0-2 0 16,0 0 2-16,0 2 1 0,-1-2 0 0,3 1 2 0,-2-3 1 16,1 3 1-16,-2-2 0 0,1 0 1 0,-1 0 0 0,1 0-1 15,-3 0 0-15,4 0-1 0,-2 0 0 0,-2 0-1 0,3 2-1 0,-2-2-2 16,0 0 0-16,-1 1-2 0,1 2-1 0,-2-3 1 0,2 1-1 0,-4 0 1 15,3 1 1-15,0-3 0 0,-2 3 1 0,0 0-1 0,0-2 1 16,0 3-1-16,0 0 2 0,-1-3-1 0,0 3 2 0,3-1 0 0,-2 1 0 16,-1 0-1-16,1 0 2 0,-1 0 0 0,3 0 0 0,-3 0 0 15,1 0-1-15,0 0-1 0,0 0 1 0,1 1 0 0,-2-1 0 0,0 0 1 16,2 0-1-16,-1 0 1 0,-1 3 0 0,1-3 0 0,0 0-1 16,-1 0-2-16,1 0 2 0,-2 0-1 0,0 0-2 0,0 0 1 0,1 0-1 15,-4 0 2-15,1 0 0 0,1 0-1 0,1 0 1 0,-1 0-2 16,-1 0 0-16,2 0-1 0,-4 0 0 0,3 0 1 0,-2 0-1 0,0 0 1 15,2 0 0-15,-2-3 1 0,2 3-2 0,-2-1 0 0,2 1 1 0,2-1 0 16,-2-1 3-16,2 2 1 0,0-1 3 0,0-1 0 0,1-1 1 0,1 1 0 16,-1 0 1-16,3 0 2 0,-2 1 1 0,1-1 1 0,0 0 1 15,0 0 1-15,3 0-1 0,-3 1-1 0,2-1-2 0,-1 1 1 0,-1 1 1 16,2-2 0-16,-1 1 2 0,-1 1-1 0,2-2 0 0,-1 1-1 16,-1 1 0-16,3 0-1 0,-3-2-1 0,2 2 1 0,-1 0 0 0,2 0 1 15,-1 0 0-15,1 0-1 0,-1 0 0 0,-2 0-1 0,3 0-3 16,0 0-1-16,0 0 1 0,-3 0 0 0,5 0 0 0,-2 0 1 0,1-1-1 15,-2 1 1-15,1 0-2 0,0 0-1 0,4-2-2 0,-6 2 0 0,4-1-2 16,1-1 1-16,0 2 0 0,-2-1 0 0,2-1-2 0,2 2 0 16,-2-1-3-16,2 1-1 0,0-2-2 0,0 1 1 0,0 1 1 0,1-2 1 15,1 1 2-15,-1 1 1 0,2-2 2 0,0 2 1 0,0 0 2 0,-1 0 0 16,1 0 2-16,0 0 1 0,-2 0 2 0,2 2 2 0,-1-2 1 16,-1 1 0-16,0 1 0 0,2-1 0 0,-3 1-2 0,3-1 1 0,-1 2 0 15,-1-1-1-15,2-1 0 0,-1 1-1 0,1 1 0 0,0-2 0 16,-3 1-1-16,3 1 1 0,0-2-2 0,0 1 0 0,0 1-1 0,0-2-1 15,2 2 1-15,-4-1-2 0,2-1-2 0,0 1 0 0,0 0-2 16,0 0 1-16,0 1-1 0,-3-1-2 0,3-1 0 0,-3 2-2 0,3-2 0 16,-2 2-1-16,-1-3-1 0,0 4 0 0,0-3-1 0,-3 1 2 0,3 0 1 15,-2-2 3-15,0 1 1 0,0 1 0 0,1-2 2 0,-4 0 2 16,3 2 2-16,1-2 0 0,-5 3 1 0,3-3 2 0,-1 0 2 0,0 0 0 16,-1 0 0-16,2 0 0 0,-3 0-2 0,2 0 1 0,-1 0-1 0,-1 0-1 15,0 0 1-15,1 0 0 0,-3 2-2 0,1-2-1 0,1 0 0 16,-2 0-1-16,1 1 0 0,1 1 2 0,1-2-1 0,-5 1 0 0,5 1 0 15,-4-2-1-15,4 1-1 0,-2-1 0 0,1 2-1 0,0-1 0 16,1-1 0-16,0 2 1 0,-3-1 0 0,3 1-1 0,-2-1 0 0,1 1-1 16,1-2 0-16,-1 3 0 0,-2-3 0 0,1 1 0 0,1 1 0 15,0-1-2-15,-3 1 1 0,3-2 1 0,-4 1-1 0,2 1-1 0,1-2 1 16,-2 1-1-16,3 0-1 0,-4-1 1 0,4 2-1 0,-3 0-1 0,0-2 1 16,4 1-2-16,-2-1 0 0,0 2 1 0,0-2-1 0,2 0 0 15,-3 0 2-15,5 0 2 0,-2 0-1 0,2 0 2 0,-3 0 0 0,2 0 2 16,-1 0 2-16,3 0 0 0,-4 0 1 0,4 0 2 0,-3-2 1 0,4 2 0 15,-4-1 0-15,3 1 1 0,0 0-1 0,-1-2-1 0,1 2-1 16,-1-2 1-16,0 2 0 0,1 0-2 0,0 0 1 0,-1 0-2 0,1 0-1 16,-2 0 0-16,2-1 0 0,0 1-1 0,-1 0 0 0,-2 0-1 15,2 0 0-15,-1 0 0 0,-1 0-1 0,-1 0 0 0,1 0-1 0,0 0 1 16,0 0-1-16,-1 0 1 0,0 0-1 0,-1 0-1 0,-1 0 1 0,2 0 0 16,1 0-1-16,-5 0-1 0,5 0 1 0,-1 0 1 0,-4 0-2 15,2 0 1-15,0 0-1 0,0 0 0 0,2 1-1 0,-4-1 0 0,4 2-1 16,-3 0 1-16,-2-2-1 0,3 1 0 0,-3-1 1 0,1 2-1 15,1-2 0-15,-2 0 0 0,-2 2-2 0,3 0 1 0,-4-2 0 0,3 1 3 16,-2 1 0-16,0-2 1 0,-1 2 1 0,-1-1 1 0,1-1 1 16,1 2 1-16,-3-1 0 0,1-1 0 0,-2 1 0 0,0-1 1 0,0 3 3 15,0-3-1-15,0 0 0 0,-2 3-1 0,1-2-1 0,-2-1 1 16,-1 1-1-16,2-1 0 0,-3 0-1 0,2 2 2 0,-2-2-2 0,0 2 1 16,0-2 0-16,-2 0 0 0,2 1 0 0,-1 1-1 0,1-2 0 0,0 0 1 15,-2 0 0-15,2 2 2 0,0-2 0 0,0 0 1 0,1 0-1 16,-2 0 1-16,1 0-1 0,2 0 1 0,-1 0-2 0,2 0 0 0,-2 0 0 15,0 0-2-15,3 0-2 0,0 0 0 0,-1 0-1 0,1-2-1 0,2 2 0 16,0 0-2-16,1-2 2 0,1 1-1 0,0-1 1 0,5 0 0 16,-4 1-2-16,3-3 2 0,1 4 2 0,1-3 0 0,3 2-1 0,-3-2 1 15,5 2 0-15,-3-1 1 0,3-1 0 0,0 1 0 0,1 0-1 0,1 0 0 16,-1 1 1-16,2-3-1 0,-4 3 0 0,3 0 1 0,-1-2 1 16,2 1-1-16,-2 1 0 0,2-2 0 0,-2 1 0 0,-1 1 0 0,3 1 1 15,-2-2 0-15,1 1-2 0,-1 1 0 0,2-2-1 0,-2 2-1 16,-1-1 0-16,1-1 0 0,-1 2-2 0,2 0 2 0,0 0 0 0,-4 0 2 15,3 0 0-15,1 0 1 0,-1 0 0 0,-2 0 1 0,3 0 2 16,-4 0 0-16,3 0 3 0,0 0-1 0,-1 0 2 0,1 0 0 0,-1 0 2 16,0 2-1-16,0-1-1 0,-1-1 0 0,-2 2 1 0,4-2-1 15,-3 0 0-15,3 1-2 0,-4 1 1 0,5-2-1 0,-4 0 0 0,1 1-1 16,1-1 1-16,-2 0-2 0,2 0 1 0,-1 0-1 0,1 0-1 0,0 0 1 16,1 0 0-16,-1 0-1 0,1 0 0 0,-1 0 1 0,0 0 0 15,0 0 0-15,1 0 2 0,-2 0-1 0,1-1 2 0,-2 1 0 0,2-2-1 16,0 1 1-16,-1 1 0 0,-2-2-1 0,4 2 0 0,-3-1-1 15,0-1 2-15,-1 2-2 0,3-1 0 0,-2-1-1 0,1 2-2 0,-2-1 0 16,1 1-1-16,0-2 0 0,1 1 1 0,-1 1 2 0,1 0 0 0,-1 0 2 16,1 0 0-16,0-2 1 0,1 2 1 0,0 0 0 0,-1 0 1 0,0 0 1 15,0 0 1-15,1 0 1 0,-1 0 0 0,2 0 0 0,-2 0-1 16,2 0-1-16,1 0 0 0,0 0 0 0,1 0 0 0,-3 0 0 0,3 0-1 16,2 0-1-16,-3 0 0 0,4 0-2 0,-3 2 1 0,3-2-1 15,0 1 0-15,-1 1-1 0,1-2 0 0,0 1-2 0,0-1 0 0,1 2 1 16,-1-1-2-16,0-1-2 0,1 3-2 0,-1-3 0 0,-2 2-2 15,2 1 1-15,0-2-2 0,-2 1 0 0,2 1-1 0,-1-2-1 0,-1 1 0 16,0 1 0-16,0-2-1 0,1 0 1 0,-3 3 0 0,1-3 2 16,2 1 1-16,-1-2 2 0,-1 4 1 0,1-3 0 0,1 3 4 0,-4-3 1 15,1 2 1-15,0-2 2 0,1 2 2 0,0 1 1 0,-2-3 1 0,2 1 0 16,-2 1 0-16,-1-1 0 0,2 0-1 0,0 1 0 0,-1-3-1 0,1 2 0 16,-3 1 0-16,1-2-1 0,2 1-3 0,-3-1 1 0,1 2-2 15,-2-2 1-15,2 1-2 0,0 0 0 0,-1 1 0 0,1-2 1 16,-2 1-1-16,0 1 0 0,0-3 0 0,2 1-1 0,-3 1 1 0,2-2-1 15,-1 1 0-15,-1 1 0 0,1-2 0 0,2 1-1 0,-2 0 0 16,-1-1-1-16,1 2 0 0,-2 0-1 0,1-2-2 0,-1 0 1 0,2 3-2 16,0-3 0-16,-1 0-1 0,1 0-1 0,0 0 1 0,-1 0-1 0,1 0 0 15,-2 0-1-15,4 0-1 0,-3 0 1 0,3 0 3 0,-3 0 0 0,0 0 2 16,1 0 1-16,2 0 0 0,-2 0 4 0,1-3 0 0,-2 3 2 16,5 0 1-16,-4-2 0 0,0 0 3 0,2 2 0 0,-1-1 2 0,1 0 0 15,0 1-1-15,-2-2-1 0,2 1-1 0,-1-1 0 0,1 1 0 16,-2 1-2-16,2-3 1 0,0 3-1 0,-1-2 0 0,1 1-2 0,0-1 0 15,1 1-1-15,-1 1-1 0,1-2 0 0,-3 2 0 0,4-2-1 16,-1 1-1-16,-2 1 0 0,3-1 0 0,-1-1-1 0,-3 2-1 0,0-1 0 16,3 1 0-16,-3-2-2 0,3 1 1 0,-3 1-2 0,1-2 0 0,-1 2 1 15,1-1-2-15,-1 1 0 0,0 0-1 0,-1 0 0 0,2-2 1 16,-1 2-1-16,2 0 0 0,-3 0-1 0,1-3-1 0,0 3 0 0,1 0-2 16,-2 0 2-16,3-2 0 0,-2 2 1 0,0 0 2 0,-1 0 1 15,1 0 1-15,0 0 2 0,0-2-1 0,0 1 3 0,2 1 2 0,-2-2 0 16,-1 2 3-16,1-2 0 0,1 2 2 0,-1 0 1 0,1-1-1 0,-1 1 1 15,0 0 0-15,-1 0 0 0,2-1-1 0,1 1 0 0,-1-3 0 16,-2 3-2-16,4 0 1 0,-3 0-1 0,4 0 1 0,-1 0-1 0,-3-3 0 16,3 3-1-16,1 0 0 0,-1 0 1 0,0-1-2 0,0 1 0 15,-1 0-1-15,3-1-1 0,0 1 1 0,-2-2-1 0,4 2-1 0,-4-1-1 16,2-1-1-16,-2 2-1 0,2-2 1 0,0 1-2 0,-2 1-1 0,4-2-1 16,-1 0-1-16,-1 2 0 0,1 0-1 0,1-2 0 0,-3 2-2 15,0-1 0-15,3 1 1 0,-3-2 1 0,5 0 2 0,-5 2 1 0,4-1 2 16,-1 0 0-16,-1 1 3 0,1-2 1 0,-3 1 1 0,1 1 3 15,2-2-1-15,-4 1 3 0,4 1 0 0,-1-3 2 0,-1 3 0 0,1-2 0 16,-1 1 0-16,2-1-1 0,1 1-1 0,-4-1 0 0,5 1 0 16,-3-1-2-16,0 2 0 0,1-1-1 0,-1-1 0 0,1 1 0 0,-4 1-1 15,2-2 0-15,2 1 0 0,-3-1-2 0,1 1-1 0,-2-1 0 0,1 2-1 16,-2 0 0-16,-2-3-1 0,0 3 0 0,-3-2 0 0,1 2-1 16,-2 0 1-16,-1-2-2 0,-1 1 2 0,-3 1-2 0,1-2 2 0,-5 0 0 15,1 2-1-15,-1 0 2 0,-3 0 0 0,1 0 1 0,-1 0 0 16,-2 0-1-16,0 0 1 0,-1 0 1 0,-1 0-1 0,-1 0-2 0,-1 0-4 15,0 0-6-15,0 0-9 0,0 0-7 0,0 0-9 0,0 0-12 0,-1 2-13 16,-1 0-18-16,0-2-20 0,-2 1-23 0,-1 1-27 0,2-2-61 16,-3 0-81-16,-2 2-85 0,-1-2-87 0,-3 0-44 0,-2 0-19 0,-3 0-5 15</inkml:trace>
  <inkml:trace contextRef="#ctx0" brushRef="#br0" timeOffset="1582.7215">6910 3913 68 0,'0'0'303'0,"0"2"-48"16,0-2-47-16,0 0-34 0,-2 0-32 0,2 0-14 0,0 0-10 0,0 0-7 16,0 0-5-16,0 0-6 0,0 1-4 0,0-1-4 0,0 0-2 15,0 0-4-15,0 0-3 0,0 0-8 0,0 0-8 0,0 0-5 0,0 0-5 16,0 0-8-16,0 0-6 0,0 0-6 0,0 2-6 0,0-2-5 15,0 3-5-15,0-3-5 0,2 0-3 0,0 3-3 0,-1-2-1 0,2 2-2 16,-1-1-3-16,1-1 0 0,2 2-1 0,0-2-1 0,1 2 0 16,-1 1 2-16,1-1-2 0,0 0 1 0,1-1 1 0,2 3 0 0,1-2 1 15,-1 2 0-15,0-2 1 0,1-1 1 0,1 3 0 0,2-3 0 0,-2 2 4 16,0-1 0-16,3 0 2 0,-1 0 1 0,1 0 2 0,2-1-1 16,-2 1 2-16,2 0 0 0,1-2 0 0,-1 2-1 0,1-2-1 0,1 1 0 15,-1 0-3-15,2-1-1 0,0-1-4 0,0 1-1 0,0-1-4 16,0 0-1-16,3 0-3 0,-3 3-1 0,2-3-1 0,-1 0 0 0,1 0-1 0,-2 3 2 15,3-2 0-15,0-1 0 0,-1 1 2 0,-1 1 2 0,2-1 2 16,-1 1 1-16,3 0 2 0,-2 1 2 0,1-1 1 0,0-2 1 16,2 3 0-16,-1 0 0 0,1 0 0 0,0 0-1 0,0 0 0 0,1 0 0 15,1 2 1-15,0-2-1 0,-1 1-2 0,3 1 0 0,-1-2-2 0,2 0 1 16,0 1-1-16,0 0-1 0,0 1 1 0,0-4-1 0,2 2 2 16,-2 1-1-16,0-1 2 0,2-2 1 0,-2 3-1 0,1-4-1 0,-1 0 1 15,0 0 0-15,2 0-1 0,-2 0-1 0,0 0 0 0,0-2-1 0,0 0 0 16,0 1-1-16,-2-2-1 0,3-1-1 0,-3 1 2 0,0 1-1 15,2-2 1-15,-3 0 1 0,2 3 0 0,-2-2 1 0,-2 0 0 0,2 0 2 16,0 0 1-16,0 0 0 0,-1 0 1 0,-2 0 0 0,0 1 0 0,1 1-1 16,-1-1-2-16,-2 2 1 0,2-1-1 0,-2-1-1 0,3 2 0 15,-3 0-2-15,3 0 1 0,-4 0-2 0,3 2-1 0,1-1 0 16,-1-1 0-16,0 2-1 0,-1 1-1 0,3-2 1 0,-1 1 1 0,0 1-1 16,0-2-1-16,1 1 1 0,-1 1-1 0,0-2 1 0,1 1-1 0,-3 1 0 15,1-3 0-15,0 3-1 0,1-2 0 0,0 2-1 0,-1-2 1 16,-2 1-2-16,2-2 0 0,0 2-2 0,-2-1 0 0,0-1 0 0,0 1-2 15,0-1 0-15,-2 3 0 0,1-3-1 0,1 0 0 0,-3 0 0 0,2 3 0 16,-1-3 0-16,1 1 0 0,-4-1 1 0,4 1 1 0,-3 1 3 16,0-2 1-16,3 1 0 0,-4-1 3 0,4 2 1 0,-3 0 3 0,3-2 0 15,-2 0 2-15,3 3 2 0,-3-3 1 0,3 2 1 0,0-2 1 0,1 0-1 16,-1 2 0-16,0-2-1 0,1 1 0 0,0 1-1 0,1-2 0 16,1 0 0-16,-2 0 0 0,3 0 0 0,-4 0-1 0,5 1-1 0,-2-1 1 15,0 0-1-15,2 0-2 0,-2 0 1 0,0 0-1 0,0 0 1 16,0 0-2-16,0 0 0 0,2 0 0 0,-2 0-2 0,-1 0-2 0,1 0-2 15,-1 0 1-15,1-1-1 0,0 1-2 0,-2 0 1 0,2-2-1 16,-1 1 1-16,-1 1-2 0,1 0 1 0,-2 0-2 0,0 0 0 0,0-2-1 16,0 2 0-16,-2 0-1 0,0 0 1 0,-1 0 2 0,2 0 0 15,-3 0 0-15,0 0 1 0,-1 0-1 0,-1 0 1 0,0 0 0 0,-1 0 2 0,-2 0 2 16,0 0 1-16,0 0 1 0,-4 0 1 0,1 2-1 0,1-2 1 16,-3 0 2-16,-2 0-1 0,1 0 2 0,0 0-1 0,-2 0 2 0,-2 0-3 15,2 0-2-15,-2 0-9 0,0 0-11 0,-1 0-20 0,-2 0-26 16,0 0-54-16,0 0-66 0,0 0-105 0,0 0-123 0,0 0-64 0,0-2-36 15,0-3-21-15,-2-2-12 0</inkml:trace>
  <inkml:trace contextRef="#ctx0" brushRef="#br0" timeOffset="20083.5936">8164 6062 12 0,'-4'0'463'0,"-1"0"2"16,2 0-36-16,-1 0-54 0,1 0-83 0,1 0-98 0,-1 0-54 0,1 0-32 15,1 0-16-15,-1 0-6 0,2-2-3 0,0 2 2 0,0 0 4 16,0 0 7-16,0 0 4 0,0 0 5 0,0 0 0 0,0 0 1 15,0 0-2-15,0 0-3 0,0 0-4 0,0 0-5 0,0 0-5 0,0-2-6 16,0 1-7-16,0 1-7 0,2 0-6 0,-2 0-7 0,0 0-4 16,1-2-7-16,-1 2-4 0,0 0-6 0,0 0-3 0,0 0-7 0,0 0-2 15,0 0-3-15,0 0-3 0,0 0-1 0,0 0-2 0,0 0-2 16,0 0-2-16,0 0-2 0,0 0-4 0,0 0-2 0,0 0-2 0,0 0-3 16,0 0-3-16,2 0-2 0,1 0-3 0,-3 0-3 0,2 0-2 15,-1 2-2-15,1-2-2 0,0 1-1 0,0 1-1 0,0-2-2 16,1 2 2-16,-1-1-2 0,1-1 1 0,0 2 1 0,0 0 3 0,2 1 2 15,0 0 3-15,1 0 3 0,0 0 2 0,2 2 4 0,-1-3 1 16,4 3 1-16,-2 0 3 0,1-2 3 0,1 1 2 0,-2-1 1 0,4 2 1 16,-1-3 1-16,0 3 1 0,2-2 1 0,-3 1 0 0,2-1 1 15,1-1 1-15,0 0 0 0,0 1 0 0,1-1 1 0,0-1 1 16,1 1-2-16,0-2 0 0,0 1-1 0,1-1 0 0,2 0-1 0,-3 0-1 16,1 0-2-16,1 0 0 0,-1 0-3 0,2 0-1 0,-2 0-3 15,2 0-2-15,0 0 1 0,0 0-1 0,-1 0 0 0,2 0 1 16,-1 0-1-16,0 0 2 0,2 0 0 0,-1 1 0 0,-1-1 1 0,3 3-1 15,-1-3 4-15,0 2 0 0,-1-1 0 0,2 2 1 0,0-1 2 16,-1 1-1-16,-1 0 0 0,4-1-1 0,-3 2 1 0,2-1-2 0,-1 0 0 16,0-2 0-16,1 1 1 0,0 0-1 0,1 0 1 0,1-1 1 15,-2 1 0-15,2-2 1 0,-1 2-1 0,1-1 1 0,-2-1-1 0,3 0-1 16,-4 0 1-16,2 0-2 0,-1 0 0 0,-1 0-1 0,1-1 1 16,-1-1-4-16,1 0 1 0,-3 1 0 0,2-1-1 0,-2 0-1 15,-1-1-3-15,3 0-1 0,-3 0-1 0,2-1 0 0,-2 3 1 0,1-2-2 16,-2 0 0-16,2 0-2 0,-1 0 1 0,-1 0-1 0,2 0-1 0,-1 1-2 15,0-1 0-15,-2-1 0 0,1 1 2 0,1 1-1 0,-1-1 0 16,0 3-1-16,-1-4-1 0,1 3 0 0,1 1 1 0,-3-2 3 16,4 0 1-16,-3 2 1 0,1 0 2 0,1 0 2 0,-3 2 0 0,4 0 2 15,-3-2-1-15,1 1 3 0,1 3 2 0,-1-4 2 0,2 3 1 16,-1-1 1-16,0 1-1 0,0 1 1 0,1-1-1 0,-2-1 1 16,2 1-2-16,1 0 2 0,-2 0-2 0,1 0 1 0,1 0 0 0,0 0-1 15,-1-2 1-15,2 1-1 0,-1 0 0 0,1-1 1 0,1 1 0 16,-2-2 1-16,1 0 0 0,2 0 1 0,-2 0 0 0,-1 0-1 0,2-2 1 15,-1 1-1-15,0-1 2 0,-1 0-1 0,1 0 1 0,0-1-2 16,-4 0 1-16,4 0-1 0,-2 0 0 0,-2 1-2 0,2-2 0 16,-2 1-1-16,-1 0-1 0,0 0-1 0,-2 1 0 0,2 0-1 0,-1-1-1 15,0-1-2-15,-2 1 0 0,2 1-2 0,-3-1 0 0,2 3 0 16,-2-2-1-16,-1 2-1 0,1 0 0 0,0 0 0 0,-1 0 2 16,1 0-2-16,1 2 0 0,-2 1 0 0,0-3 0 0,2 4 0 0,-2-3 1 15,1 3 1-15,2-1-1 0,-1 1 0 0,0-1 0 0,4 2 2 16,-4-3 0-16,3 3 1 0,1-1 2 0,-1-1-1 0,-1 0 2 0,3 0 3 15,0-2 2-15,-2 3 0 0,2-1 3 0,0-2 1 0,-3 1 1 16,3-2 1-16,-2 1 1 0,2-1 2 0,2 0-1 0,-4-1-1 16,2 1 1-16,0-2-1 0,0 1 0 0,1-2-2 0,-2 1-1 0,1 0-1 15,-3 0-2-15,3-1 0 0,0 0-1 0,-2 0-1 0,0 0-2 0,0 1-2 16,0-1-1-16,-1 2 0 0,-1 0 0 0,0-1-1 0,0-1-2 16,-2 1-1-16,1 1 1 0,-1 1-2 0,-1-2 1 0,1 2 0 15,-2 0-1-15,2 0-1 0,-4 0 0 0,1 0 0 0,2 0 0 16,-2 2 1-16,2-2 0 0,-2 3 0 0,0-1 0 0,2-1 2 0,-2 2-1 15,-1 1 2-15,4-2-1 0,-2 1 1 0,0 1 0 0,3-1 2 16,-3 1 0-16,3 0 1 0,-1 0 1 0,1 1 1 0,1-3 0 0,-1 3-1 16,-2-2 1-16,3 1 0 0,-1-1 0 0,-1 2 0 0,1-1 2 15,0-1-2-15,0-1 0 0,-1 0 0 0,2-1 0 0,-2 1 0 0,-1 0 0 16,3-1 0-16,-4-1 1 0,3 0-2 0,-1 0 0 0,1 0 0 16,-1 0-2-16,-2-1 1 0,3-1-2 0,-1 2 0 0,-1-3-1 0,1 1 1 15,1 0-1-15,-2 2 0 0,0-3-3 0,2 1 0 0,-2 0 0 16,2 1-1-16,-2-3-1 0,1 4 0 0,-2 0 0 0,0-3 1 0,3 3 1 15,-3-2 0-15,-1 2 1 0,1 0-1 0,0 0 0 0,-3 0 0 16,3 0 2-16,-3 0 0 0,0 0 1 0,3 2 0 0,-3-2 2 16,0 3 0-16,0-3 0 0,1 0-1 0,-1 2 1 0,0 0 1 0,1-1 2 15,-1 3 0-15,0-4 0 0,2 3 2 0,-1-3 0 0,-1 2 0 16,0 0 2-16,3-2 0 0,-2 3 1 0,1-3 0 0,1 2 0 0,-2-1 1 16,1-1 0-16,4 2 0 0,-3-2-1 0,-1 1 1 0,6 0 0 15,-5-1 0-15,1 0-1 0,1 0 1 0,1 0-1 0,-3 0-1 0,2 0 1 16,1-1-1-16,-3 0-1 0,3 1 1 0,-3-2 0 0,2 2 0 15,1-1-2-15,-2-1 0 0,1 2 0 0,-1-3-2 0,-1 1 0 16,1 0 0-16,1 2 0 0,-1-3-2 0,-2 3 0 0,1-4-1 16,3 4-1-16,-4-1 1 0,1 1-1 0,-2-2-2 0,1 0 1 0,1 2 0 15,-2 0 0-15,-1-3 1 0,1 3-2 0,1 0 1 0,-2 0-2 16,0 0 1-16,1 0 1 0,1 0-2 0,0 0 2 0,0 3-2 0,-2-3 2 16,2 0-2-16,1 2 0 0,0 0 1 0,-1-1-2 0,2 3 1 15,-1-4 1-15,1 3 0 0,0 1 2 0,1-1 0 0,1 0-1 0,-1-1 2 16,0-1 0-16,2 0-1 0,-2 2 1 0,1-1 1 0,0-1 2 15,0 2 0-15,-1-1 0 0,1-1 1 0,2-1-1 0,-2 2-1 16,1-2-1-16,0 0 1 0,-2 0 0 0,3-2-2 0,-4 2 1 0,1-1 0 16,1-1 0-16,1 1 0 0,-1-1-1 0,-3-1-2 0,4 3 1 15,-3-3 0-15,-1 1-1 0,1 0 1 0,1-1-1 0,-2 1 1 0,-1-1 0 16,-1 1-1-16,2 2 0 0,-3-3-1 0,0 1 1 0,0 0-1 16,1 1 2-16,-1-3 0 0,-1 4-1 0,-1-3 2 0,2 1 0 0,-2 0-2 15,0 1 2-15,-1-1 0 0,4 0 0 0,-4 1-1 0,0 1 2 16,0-2 1-16,0 2 0 0,0-1-1 0,-1 0 1 0,2 1-1 0,1 0 0 15,-2 0 0-15,-1 0-2 0,1 0 2 0,1 0 0 0,1 0 0 16,-3 0 0-16,1 0 0 0,0 0 0 0,1 0 0 0,0 0-1 0,1 0 4 16,-1 0 0-16,2 1 0 0,1 0 1 0,-1-1 1 0,2 2 0 15,-1-2 2-15,2 1 0 0,1 1 0 0,0-2 1 0,-1 2 0 16,2-1 1-16,1-1 0 0,-1 0 1 0,1 0 0 0,0 0-2 0,0 0 2 16,-1 0 0-16,3 0-1 0,-2 0 0 0,0 0 0 0,2 0 0 15,-2-1 0-15,1-1-1 0,0 2-1 0,0-3 1 0,0 1-1 16,0 1-2-16,0 0 0 0,-2-2-1 0,4 1-1 0,-4 1-1 0,3-2 0 15,-2-1-2-15,1 3 0 0,0 0 0 0,0-1-1 0,-1-1 0 0,-1 2-2 16,0-1 1-16,2 1-2 0,-3-1 1 0,1 2-2 0,1-1 1 16,-3-1-1-16,2 2 0 0,0 0 0 0,-2 0 0 0,1 0 0 15,-1 0 1-15,1 2-1 0,-2-1 2 0,0-1-1 0,1 2 1 16,0-1 0-16,0 1 2 0,-1-1 0 0,2 2-1 0,0-1 1 0,0-1 0 16,-1 0 1-16,0 3-1 0,2-3 0 0,-2 1 1 0,0 1 0 15,2-2 0-15,-2 1 0 0,1-1 0 0,1 0 0 0,-2-1-2 0,3 2 1 16,-1-2 1-16,-1 1-1 0,1 1 1 0,1-2 0 0,-1 0-2 15,0 0 1-15,2 0 0 0,0 0 0 0,1-2-2 0,-2 1 1 16,2 1-2-16,0-2 2 0,1 0 1 0,0 0 1 0,-1-1-1 0,1 0 1 16,1 0 2-16,1 0 1 0,-2 0-1 0,2 0 1 0,0 0 0 15,-3 0 2-15,4 0-1 0,-4 0 1 0,3 2 2 0,0 0-1 0,-3-1-2 16,1-1 0-16,-1 3 0 0,1-2-1 0,0 1 0 0,-2 1-1 16,0-2 0-16,-2 2 0 0,0 0 1 0,1 0-1 0,-1 0 0 0,-1 0 0 15,0 0 0-15,-1 2 0 0,1-2 0 0,-2 1 0 0,0 1 1 16,0-2 0-16,0 2-1 0,-2-1 0 0,3-1 1 0,-3 0 2 15,2 0-1-15,-1 2 0 0,-1-2 1 0,0 0-1 0,1 0 1 0,0 0-1 16,1 0 0-16,-2 0 2 0,1 0-1 0,-1 0 1 0,2 0-2 16,-2 0 1-16,1 0-1 0,-1-2-1 0,0 2-1 0,0-1-2 0,1-1 0 15,-1 2-1-15,0-3 0 0,2 1-1 0,-1 0 1 0,-1 2 0 16,0-3 0-16,1-1-1 0,-1 1 1 0,2 1 0 0,-1-3 0 0,1 2-2 16,0-2 2-16,-1 2 0 0,0-1-1 0,-1 1 0 0,0-2 0 15,1 2-1-15,0 0-1 0,0 0-1 0,-1 0-1 0,-2 0-1 16,2 0-2-16,-3 1 0 0,1 1 0 0,2 0 0 0,-2 0 1 0,-1 1-1 15,0 0 0-15,0 0 0 0,1 0-1 0,-1 0 1 0,-2 0 1 16,2 0 1-16,-1 1 1 0,3 0-1 0,-1 0 1 0,-1 1 1 16,-1 1 2-16,1-1 0 0,2-1 1 0,-1 2 0 0,2-1 0 0,-2-1 2 15,2 2 0-15,-1-2 1 0,2 3-1 0,-1-1 1 0,1 0 0 0,0 0 0 16,1-2 0-16,-2 0 0 0,4 1-1 0,-2 1 0 0,1-1 1 16,0-1-1-16,0 1 0 0,2-2-1 0,1 2-1 0,-3-2 0 15,3 3-2-15,-1-3 1 0,1 0-2 0,2 0 0 0,-2 0 0 0,1-3-1 16,2 3-1-16,-3-2 0 0,3 2 0 0,-2 0 2 0,2-2-1 15,-2 2 1-15,0-1 2 0,0-1 0 0,0 2 1 0,-2-2 1 0,1 1 1 16,-3 1-1-16,1-2 4 0,-2 2-1 0,-2-1 1 0,0 1 1 16,-1 0 1-16,0 0-1 0,-2 0 0 0,0 0 2 0,-2 0-1 15,-1 0 1-15,-1 0 1 0,-1 0-1 0,0 0 1 0,0 0-1 0,0 0 1 16,0 0-1-16,0 0-3 0,0 0-4 0,0 0-3 0,0 0-5 16,0-1-5-16,-1 1-9 0,-1 0-14 0,1-2-13 0,-3 1-17 0,1 1-17 15,0-2-21-15,0 1-27 0,-2 1-31 0,2-3-60 0,-2 1-75 16,2 0-83-16,-2 1-84 0,2-2-45 0,-2 0-22 0,-1 0-5 0</inkml:trace>
  <inkml:trace contextRef="#ctx0" brushRef="#br0" timeOffset="63283.8283">20249 7328 502 0,'-11'0'574'0,"0"-4"-2"0,2 1-3 16,1 2-1-16,-1-3-127 0,2 3-188 0,2-1-102 0,2 0-58 15,0 2-27-15,0-3-15 0,1 3-2 0,0 0 1 0,1-2 5 0,1 2 6 16,0 0 4-16,0 0 4 0,0 0 1 0,0 0-2 0,1 0-2 15,-1-2-7-15,2 2-6 0,0 0-8 0,-1 0-5 0,-1 0-6 0,2 0-5 16,-1 0-9-16,1 0-8 0,-2 0-6 0,2 0-5 0,-1 0-4 16,-1 0-2-16,3 0-1 0,-1 0 1 0,0 0-2 0,-1 0 1 15,3 0 3-15,1 0 2 0,2 0 1 0,-1 0 2 0,4 0 3 0,2 0 0 16,3 0 2-16,2 0 1 0,2 0 0 0,3 0 2 0,5 0 1 16,1 0 0-16,2 0 3 0,5 2-2 0,0-2 1 0,7 2-3 0,1-2-1 15,5 0-1-15,1 3-4 0,3-3-3 0,3 0-6 0,2 2-7 16,3-2-6-16,2 3-3 0,-1-1-3 0,4 0 1 0,0-1-1 0,3 2-1 15,-1 1 1-15,3-1 0 0,-1-1 0 0,4 1 3 0,0 1 1 16,2 1 2-16,2-5 2 0,1 3 4 0,2 0 3 0,1 0 0 16,-2 0-1-16,3 2 1 0,2-2 1 0,-1 0 1 0,-2 0 4 0,3 1 0 15,-3-1 2-15,0 0 0 0,1 2 0 0,0-2 2 0,-1-1 0 16,-3 2 1-16,1 0 2 0,-3 0 1 0,2-1 2 0,-6-1-1 16,1 1-5-16,-2 1-4 0,-4-2-4 0,-1 1-3 0,-4 0-2 0,-4 0 1 15,1 0 0-15,-6 0 1 0,-2 0 1 0,-2 0 2 0,-3-1 1 0,-3-1 2 16,-5 1 1-16,-2 1 1 0,-2-2 4 0,-6 1 0 0,-1-1 3 15,-5 1 2-15,-1-2 1 0,-4 1 0 0,-3-1 0 0,-2 1 0 16,1-1-2-16,-7 0 1 0,1 0-1 0,-3 0-2 0,1 0-1 0,-2 0-7 16,2 0-6-16,-4 0-10 0,-1 0-14 0,0 0-20 0,0 0-24 15,0 0-41-15,0 0-47 0,0 0-119 0,-6-1-153 0,2 1-85 0,-3-1-52 16,-1-2-26-16,2 0-15 0,-3 0-5 0</inkml:trace>
  <inkml:trace contextRef="#ctx0" brushRef="#br0" timeOffset="71849.9916">8611 10701 5 0,'-8'-2'508'0,"2"-1"1"16,-1 0 4-16,3 0-59 0,0 0-92 0,1 2-96 0,-1-1-99 0,2 1-50 15,-1-1-25-15,1 2-12 0,2-1-6 0,-1 1-5 0,1 0-6 16,0 0-5-16,0 0-4 0,0 0-3 0,0 0-5 0,0 0-5 0,0 0-6 15,0 0-5-15,0 0-5 0,0 0-4 0,0 0-3 0,0 0-3 16,1 0-4-16,-1 1 0 0,2-1-1 0,1 2 2 0,-1-1 1 0,0 2 3 16,2-1 3-16,-1 1 2 0,0-1 4 0,2 2 3 0,0-1 3 15,0 1 0-15,2-1 3 0,1 2 1 0,0 0 2 0,0 0-2 0,1 0-3 16,1 2-1-16,3-4-2 0,-1 3-1 0,1-1-2 0,4-1-1 16,-4 1-2-16,4-1 0 0,1 1-1 0,-1-3 1 0,2 3-1 15,2-3 0-15,-1 0-1 0,2 0-1 0,-1-1 1 0,3 1-2 16,-1-2 0-16,1-2-1 0,-2 1-2 0,2-1-2 0,1 0 0 0,0 0-3 15,-1-1-1-15,0 0-2 0,1-1-1 0,0 2-2 0,1-2 0 0,-3 1-2 16,2 0-1-16,0 0 0 0,-2 1-2 0,2 1-2 0,-3-1 1 16,1 1-1-16,1-1 0 0,-1 2-2 0,-1 0 2 0,1 2 0 15,-1-1 0-15,1-1-1 0,-1 2 2 0,1 1-1 0,0 0 0 0,1 0 1 16,-1 1 0-16,0-1-1 0,-1 2 2 0,3-1 0 0,0 1 2 16,1-1-2-16,0 2 0 0,-3-2 0 0,5-1-2 0,-2 2 1 15,0 0-1-15,3-3 2 0,-2 3 3 0,1-2 1 0,-1 0 0 0,1-1 1 16,-2-1 0-16,2 1 0 0,-1-2 1 0,2 0-2 0,-3 0 2 15,3 0-1-15,-2-2 1 0,-1 1 1 0,1-1 1 0,-1-1-3 0,1 0-1 16,-2 0-3-16,0-1-1 0,0 1-1 0,-1-1-1 0,0 1 0 16,-2-1 0-16,0 1 0 0,0 0-2 0,-1 0 1 0,-1 1 0 0,-1 0-2 15,0 2 1-15,0-2-1 0,1 2 1 0,-2 0-1 0,1 0 1 16,-3 2 0-16,3-2 1 0,-1 2-1 0,0 0 0 0,1 1 1 16,-3 0-1-16,3 0 2 0,-1 1 0 0,0 0 1 0,1 1 1 0,0-2 1 15,0 2-1-15,3-2 1 0,-4 0 0 0,4 2 0 0,0-2 0 16,0 1 1-16,0-1 2 0,0 0-1 0,2-1 2 0,-1-1-1 0,0 1 0 15,2-2-2-15,0 0-1 0,-1-2-2 0,2 1 2 0,-1-2 0 16,3 0 0-16,-2 0 0 0,0-3 2 0,1 1-2 0,0-1 0 0,0-1 0 16,-3 1-2-16,3-2 0 0,-2-1 1 0,0 2 1 0,0-1 1 15,-4 1-1-15,3-1 0 0,0 2-2 0,-3-1-1 0,0 0-1 16,0 2-2-16,-2-2-1 0,0 3 1 0,-2 1-1 0,-1 0-1 0,3 0 1 16,-2-1-2-16,-3 4 0 0,4 0 0 0,-4 0 0 0,2 0 1 15,0 4 1-15,-1-1 0 0,1 0 0 0,0 0 2 0,0 1 1 0,3 1 0 16,-3 0 1-16,4 2 1 0,-1-2 0 0,0 1 2 0,3 0 0 15,0-2 0-15,1 2 1 0,0 0 2 0,1 0-1 0,0-2 1 16,1 1-1-16,-1-2 1 0,1 0 2 0,2 1 0 0,-2-4-1 0,2 0 0 16,1 0-2-16,-1 0-1 0,0-4-3 0,0 1-1 0,0-2 0 15,3 0 1-15,-3-2 0 0,3 0-1 0,-2 0 1 0,1-2 1 0,-1 1-1 16,1-2-1-16,-1 0 0 0,0 0-2 0,-1 1 3 0,0 0 0 16,2 0 2-16,-7 2 1 0,5-1 1 0,-4 2-3 0,1-2-1 15,-1-1-1-15,0 4 0 0,-1 0 0 0,0 2 0 0,-3-1-1 0,3 1 2 16,-1 1 0-16,-2 0 1 0,1 2 0 0,2 0 1 0,-4 2 0 15,3 0 1-15,0-1 0 0,-1 1 0 0,2 3 0 0,-2 0-1 0,1-2 2 16,1 1-2-16,2 3 1 0,-1-2 0 0,0 0 1 0,0 1 0 16,3 0 0-16,-1 0 1 0,0-1-1 0,0-1 2 0,1 1-1 15,1-1 2-15,0-1-1 0,-1-1 1 0,1 2-2 0,-2-4 0 0,2 0-3 16,0 0-2-16,-3-2-3 0,3 0-1 0,-2-1-3 0,0-1 0 16,0-1 1-16,-2 0 1 0,2-1-2 0,-1-1 0 0,-1 1 0 0,-1-2 0 15,-1 1 1-15,0 0 3 0,-4 0-1 0,2-1 3 0,-2 3 3 0,-2-1 1 16,0 0 3-16,-3 1-2 0,-3 0 0 0,2 3-1 15,-3-1 0-15,-2 0 1 0,-1 1 1 0,1-1 0 0,-3 3 1 0,1-1 0 16,-3-1 1-16,1 2 0 0,-2 0-1 0,0 0 0 0,0 0-1 0,0 0 0 16,0 0-1-16,0 0-1 0,0 0-1 0,0 0-1 0,0 0-1 15,0 0-2-15,0 0-2 0,0 0 0 0,1 0-1 0,-1 0-1 16,0 0 2-16,2 0-1 0,1 0 2 0,-3 0 0 0,2 0 2 0,-1 0 0 16,4 0 0-16,-1 0-1 0,-3 0-2 0,3 0-3 0,1 0-5 15,-2 0-7-15,2-3-8 0,-1 1-11 0,0 2-13 0,1 0-17 0,1-2-18 16,0 1-36-16,-1-1-41 0,0-1-105 0,0 1-136 0,1 0-87 15,-3-1-61-15,2 2-30 0,-2-2-13 0,-1 0-6 0</inkml:trace>
  <inkml:trace contextRef="#ctx0" brushRef="#br0" timeOffset="80300.3361">6436 12698 550 0,'-5'2'562'0,"0"0"0"0,2-2-2 0,-1 0 0 0,1 0-122 15,1 0-187-15,0 0-97 0,2 0-52 0,0 0-27 0,0 0-13 16,0 0-5-16,0 0-2 0,0 0 1 0,0 0 0 0,0 0 0 0,2 0 0 16,-2 0-5-16,3 0-3 0,-1 0-7 0,0 0-7 0,2 0-6 15,-1 0-7-15,0 0-3 0,2 0-1 0,1 0-2 0,-1 0-3 0,4 0 1 16,-1 0-2-16,2-2 2 0,2 0 3 0,1 2 2 0,1 0 4 16,1-1 0-16,0 0 1 0,1 1 0 0,3 0 1 0,0-1-3 0,2 1-1 15,-1 0-2-15,3 0-1 0,0 0-1 0,2 0-2 0,-1 0-3 16,1 0-3-16,-1 0-2 0,3 0 0 0,0 1-3 0,0-1 0 0,0 1-1 15,-1 0-1-15,1-1 0 0,-2 2 0 0,0 0 0 0,1-2 1 16,-2 1 0-16,3 1 0 0,-2-2 0 0,0 1 1 0,-1-1-1 16,0 2 0-16,1-2 0 0,-1 0 1 0,-2 0-1 0,2 0 0 0,-1 0-1 15,-1 0 0-15,-1 0-1 0,0-2-1 0,1 2 0 0,-3-1 0 0,1 1 2 16,2-2 0-16,-4 1 1 0,4 1 1 0,-2-2 0 0,1 0 0 16,-2 2 1-16,1-1-1 0,2 0 1 0,-1 1 0 0,1 0 2 15,0 0 0-15,1 0 0 0,0 0 0 0,1 0-2 0,3 0-2 16,-2 0 1-16,2 0-2 0,-3 0 0 0,4 1 0 0,1 0 0 0,-2-1 0 15,1 4 0-15,2-3-1 0,-2 1 2 0,2 1-1 0,0 0 0 16,-1 0 0-16,-1-1 0 0,2 2 0 0,-3-1 0 0,2 0 0 0,-3-3 2 16,0 4-1-16,1-1 0 0,-2 0 0 0,0 0 1 0,-1 1 0 15,1-4 0-15,-4 3 2 0,3-3-1 0,-2 0 1 0,0 0-2 0,0 0 1 16,0 0-2-16,0-3 0 0,-1 3-1 0,1-4-2 0,0 1 0 16,-1 0 0-16,2 0 2 0,-1-1 1 0,2 2 1 0,-3-2 1 0,1 0 2 15,0 2 0-15,3-1 2 0,-4 0 2 0,4 0 2 0,-3 0-1 16,3 1 2-16,-4 0 2 0,3 1 0 0,1 1-2 0,-3 0 1 0,3 1-3 15,-1-1-1-15,0 4-2 0,1-3-2 0,0 2-2 0,-1 0 1 16,0 0-2-16,1 0 0 0,1 0 0 0,0 0 0 0,0 0 0 16,0-1 1-16,1 2 0 0,-1-1 1 0,1-2-1 0,0 1 1 15,1 0 0-15,-1-2 2 0,1 0 0 0,-1-2 0 0,1 2-1 0,-1-3-1 16,2 0-2-16,-4-1-1 0,4 2-2 0,-2-2-1 0,1 0-1 16,-1 0-2-16,-2-2-3 0,3 2-2 0,-2-1-4 0,0 1 0 0,-1-1-3 15,0 1-2-15,0 0 0 0,-1-1 1 0,1 3 4 0,-3 0 2 16,2-1 0-16,-1 1 4 0,-1 0 0 0,-1 2 2 0,3 0 3 0,-2 2 3 15,1 0 3-15,-2 1 1 0,1-1 2 0,0 1 3 0,2 1 1 16,-3 0 1-16,2 0-3 0,-1 3 0 0,-1-4-2 0,1 4 0 16,2-1 0-16,-2-1 0 0,0 2-2 0,2-4 0 0,0 4-1 0,-1-1 0 15,0 1-1-15,2-3 0 0,-1 1 0 0,1-1-2 0,0-1 1 16,0 0-1-16,-1 0 0 0,3-1 0 0,-2-1 1 0,2-1-1 0,0 0 0 16,-2 0 0-16,2-1-1 0,-3-1-1 0,1 1 0 0,2-3-2 15,-2 0 0-15,0 0-1 0,1 0-2 0,-1 1 0 0,-1-2 1 16,3 0-3-16,-2 0 0 0,0-2-1 0,2 4 0 0,-4-2-1 0,2 1-3 15,-2-1 2-15,3 1 2 0,-3 1 1 0,1-2 2 0,1 3 0 16,-1-1 3-16,0-1 0 0,-3 3 2 0,2-1 2 0,-1 1 3 0,0 1-1 16,-3 0 2-16,3 0 1 0,-3 1 2 0,0 1 1 0,0-1-1 15,-3 1-3-15,3 0-8 0,-2 1-10 0,-2-2-12 0,2 0-20 0,-3 0-21 16,0 3-38-16,-1-1-43 0,-2-2-107 0,2 2-141 0,-2-1-103 16,1-1-85-16,-2-1-47 0,1-3-26 0,-3 0-15 0,3-3-6 15</inkml:trace>
  <inkml:trace contextRef="#ctx0" brushRef="#br0" timeOffset="85266.9541">14143 13828 483 0,'-5'-3'509'0,"2"0"2"0,-3 1 2 0,3-1-106 0,1-1-161 15,-1 3-83-15,0-1-46 0,1 0-22 0,2-1-12 0,-1 3-5 16,-1 0-2-16,2-2 2 0,0 2 2 0,0 0-2 0,0 0 0 0,0 0-4 16,0 0-6-16,0 0-6 0,0 0-8 0,0 0-7 0,0 0-7 15,0 0-6-15,0 0-7 0,0 0-5 0,0 0-7 0,0 0-3 16,0 0-6-16,0 0 0 0,0 0-3 0,2 0 2 0,-1 2-1 0,1-2 3 15,0 3 1-15,2-3 1 0,-2 4 1 0,4-3 1 0,-1 3 3 16,1-1-1-16,-1-1 3 0,3 1 1 0,1-1 1 0,1 1 2 0,-1 0 4 16,5 0 3-16,-1 0 2 0,1-1 4 0,2 0 0 0,1 0 5 15,1 1 1-15,1-2 3 0,3 1 1 0,-1-2 1 0,2 1 1 0,1-1 1 16,3 0-1-16,0 0-1 0,-3 0-3 0,3 0-5 0,-1 0-2 16,1-1-5-16,2 1-3 0,-3 0-4 0,1 0-4 0,-2 0-2 0,1 0-3 15,1 0-1-15,-2 0-3 0,0 1-3 0,-1 1 0 0,1-2-3 16,-4 2 0-16,4 0-3 0,-3-1-1 0,3 3-3 0,-2-1 1 15,2-1-1-15,0 3 1 0,1-2 1 0,-1 1 1 0,2-1 2 16,-2 2 1-16,5 2 3 0,-1-2 0 0,2-3 2 0,2 2 2 0,-1-1 2 16,3 2 2-16,1-3 0 0,1 3 3 0,1-2 0 0,2 0-1 0,-2-1 0 15,4 0-3-15,0 0 0 0,3-2-1 0,-2 1-2 0,2-1-1 16,1 0-3-16,-4 0-1 0,4-1-3 0,-3 1-2 0,0-2-3 16,-1 1 0-16,1 0-2 0,-1-2-2 0,-2 0-1 0,-2 0-1 0,0-1 0 15,1 3 0-15,-4-2 2 0,0 0 1 0,-2 0 2 0,1 2 0 16,-3-2 3-16,-1 1 2 0,2 2 2 0,-4-3 2 0,2 1 0 15,-1 2 3-15,-2-2 1 0,1 1 2 0,-1 1 0 0,0 0-1 0,-1 0 0 16,-1 0 0-16,0 0-1 0,0 0-1 0,0 0-1 0,0 1 0 16,-2 1 0-16,2-2-2 0,-3 2 1 0,3 1-2 0,-4-3 0 0,3 2 1 15,-2 1-1-15,1-2 0 0,-2 2 0 0,1 0-1 0,-1 0-1 16,1 0 1-16,-5 0-1 0,5 0 1 0,-4 0-1 0,1 0 0 16,-1 0-1-16,0 0-1 0,1 0 0 0,-3-1-1 0,1-2 2 0,0 5-1 15,-1-5 0-15,3 2 0 0,-3-2 0 0,1 2 0 0,0-2-1 16,0 0-1-16,-1 0 1 0,3-2-1 0,-2 2-1 0,0-2 1 0,2-1-2 15,-1 1 0-15,2 0-2 0,1-1 0 0,-2 0-1 0,1 1-1 16,1 1 0-16,0 0 2 0,1-2 0 0,-2 1 1 0,2 1 2 0,-3 1 0 16,3 0 2-16,0 0 1 0,-1 0 2 0,-1 0 1 0,2 1 2 15,-1 1 0-15,0 1 3 0,1-1 1 0,-3 0 1 0,1 3-1 16,1-2 1-16,-2 2-1 0,1 0-1 0,2-1 0 0,-1 1 0 0,1 0 0 16,-1 0-1-16,2 0 1 0,-2 0 0 0,3-1-1 0,-1 1-2 15,3-3 1-15,-1 3-2 0,1-2 0 0,2-1 0 0,0 1-1 16,2-3-1-16,-1 0-2 0,2 0 0 0,1-2-2 0,0 1 0 0,-1-2-1 15,3 0-3-15,2-2-1 0,-3 2 0 0,0-3-1 0,0 2-1 16,1-1-1-16,-1 1-2 0,-2-1 0 0,1 0 0 0,1 2 2 0,-1-1 0 16,-2-1 1-16,0 0 2 0,0 3 2 0,-2-1 2 0,-1 0 0 15,2 1 3-15,-3 1 1 0,1 0 3 0,-2 1 1 0,2 0 2 0,-3 0 0 16,3 0 2-16,-2 0 0 0,1 1 0 0,0 0-1 0,1 1 0 16,0-1-1-16,-3 1 1 0,5 1 0 0,-3-1 0 0,1 3-2 0,2-1 1 15,-3-1-1-15,3 2 0 0,-1-1-2 0,1-1 0 0,-1 2-2 16,2-3-1-16,-1 3-1 0,-2-2-1 0,1 1 0 0,1-1-1 15,-1 0-3-15,1-2-2 0,-3 3-1 0,1-1-1 0,-2 0-2 0,2-2-2 16,2 1 0-16,-5-1-1 0,3 0-1 0,-4-1 1 0,4 2-2 16,-2-2-1-16,0 0 1 0,1 0-1 0,-1 0 1 0,1 0 1 15,0 0 3-15,1 0 3 0,0-2 2 0,-2 2 2 0,4 0 2 0,-5 0 2 16,2 0 4-16,1 0 1 0,-2 0 1 0,2 0 3 0,-2 0 1 0,1 2 1 16,-1-2 2-16,1 1 1 0,0 1-2 0,0 0-1 0,-1-1-1 15,-1 1-1-15,1 3 0 0,0-3-1 0,2 1-1 0,-2 1 0 16,-1-1-2-16,0 1 1 0,0 1-1 0,1-1-1 0,-2 0 1 0,3 1-1 15,-4-1-1-15,3 2 0 0,1-1 0 0,-3-1-1 0,4 1 0 16,-3-1 0-16,1-1-1 0,1 2 1 0,0 0-1 0,0-3 0 0,-1 3-1 16,2-3-2-16,-2 1 1 0,2-1-2 0,-2 0 1 0,4-1-2 15,-1 1-1-15,-1 0 0 0,1-2-2 0,1 1 1 0,-1-1 0 16,1 0 2-16,-1 0 2 0,-1 0 1 0,2 0 2 0,-2 2 2 0,1-2 2 16,0 0 0-16,-1 2 0 0,0-2 3 0,0 3 1 0,0-3 1 15,-1 0 2-15,0 2 0 0,-1 1 0 0,1-2-1 0,0 1-1 0,0-1-1 16,-1 2-1-16,1-1 0 0,-1-1-1 0,2 0-1 0,-1 3-1 15,1-1 1-15,0 0-1 0,-2 0-1 0,4-1 1 0,-5 1-1 16,3-1-1-16,-2 1-1 0,0-1-1 0,0 0 0 0,0 0 0 0,1 1 0 16,-1-1-2-16,1-1 1 0,0 1-1 0,0 0-1 0,-3 1 0 15,1-3-1-15,1 0 0 0,1 2-2 0,-1 0 0 0,0-2 0 0,0 1 0 16,-1-1-2-16,2 2 0 0,0-2-2 0,0 0 0 0,-1 0 1 16,0 0 1-16,-1 0 2 0,3 0 2 0,-2 0 1 0,0 0 2 0,1 0 2 15,0 0 1-15,0 0 1 0,-1 0 2 0,2 0 0 0,-2 0 3 16,2 0 1-16,-2 0 2 0,2 0-1 0,-3 0 0 0,1 0-2 15,2 0 0-15,-2 0-2 0,1 0 1 0,0 0-2 0,-1 0 1 0,1 2-2 16,0-2 1-16,0 1-1 0,0 1-1 0,-1-2-1 0,-1 0 0 16,1 2-2-16,2 1 1 0,-3-3-1 0,1 2 0 0,-2 1-1 0,2-2-2 15,0 1 1-15,-2-1-1 0,1 2-1 0,-2-1-1 0,2-1 0 16,0 0-2-16,-1 3-1 0,1-3-1 0,-2 1-2 0,2 1 0 16,-1-2 0-16,1 1-2 0,-1-1 0 0,0 0-2 0,1-1 0 0,-1 2-1 15,1-1 0-15,-1-1 2 0,2 2 0 0,-2-2 1 0,2 2 3 16,1-1 2-16,-4-1 1 0,3 2 3 0,1-2 0 0,-3 0 3 0,2 0 3 15,0 0 1-15,-2 0 2 0,2 0 1 0,-1 0 2 0,1 0 0 16,-1 0 0-16,0 0-2 0,1 0 1 0,-1 0-1 0,1 0 0 0,-3 0-2 16,5 0 0-16,-2 0-1 0,1 0-2 0,0 0-2 0,0 0-1 15,-2 0 0-15,1 0-2 0,2 0 1 0,0 0-1 0,-1 0 1 16,0 0-1-16,-2 0 1 0,2 0-2 0,0 0 1 0,-1 0-1 0,-2 0 0 16,3 0 2-16,-2 0-1 0,-1 0 1 0,1 0-1 0,0 0 1 15,-3 0-2-15,0 0 1 0,3 0 0 0,-4 0 0 0,1 0-1 0,0 0-1 16,1 0 0-16,-5 0 1 0,2 0-1 0,2 0 0 0,-4 0-1 15,2-2 2-15,-1 2-1 0,-1-1-1 0,2-1 1 0,-2 2 0 0,0-2 2 16,0 2 0-16,0-3 2 0,0 2 1 0,-1 0 2 0,0-2 1 16,0 1 0-16,-2 1 1 0,2-2 2 0,-2 1 0 0,2 0 2 15,-3 1 0-15,0-2 1 0,0 0 1 0,1 2-1 0,1-1 0 0,-1 1-2 16,-3-2 1-16,2 1-1 0,1 2 0 0,-3-3-1 0,1 1 1 16,1 0-1-16,0 1 1 0,-1-3-2 0,0 3 1 0,0 1-2 0,-1-2 0 15,1 0 0-15,0 2 1 0,-1 0 0 0,1-3-1 0,0 3 1 16,-1 0-1-16,1 0 0 0,0 0 0 0,1 0 1 0,0 0-1 0,-1 0 0 15,2 0 0-15,-2 0 2 0,2 0-2 0,-1 0 0 0,1 0 0 16,1 0 1-16,0 0-2 0,1 0 0 0,0 0 1 0,0 0-1 16,3 0 0-16,-5 0 2 0,3 0-2 0,3 0-1 0,-3 0-1 0,3 0 1 15,-2 0-1-15,2 0 2 0,-1 0-2 0,0 0-1 0,2 0 1 16,-2 0 0-16,1 0-1 0,1 0 0 0,1 0-2 0,-3 0 2 0,3 0-1 16,-2 0-1-16,1 0 0 0,1 0-1 0,-1 0 1 15,0 0-2-15,-3 0-1 0,4 0 1 0,-1 0-1 0,1 0 0 0,-1 0-1 16,1 3 0-16,-1-3 1 0,0 0 0 0,0 2 2 0,0 0 2 0,1-2 1 15,0 1 2-15,-3-1 1 0,3 0 1 0,-2 2 3 0,1-2 0 0,1 0 2 16,0 2 1-16,0-2 1 0,-1 0 1 0,1 0 0 0,2 0 0 16,-2 0-1-16,-1 0 0 0,1 0 0 0,0 1-1 0,-1 1 0 15,1-2 0-15,-1 0-1 0,1 0-1 0,-1 0 1 0,1 2 0 16,0-2 0-16,-1 0-1 0,3 3 0 0,-2-3-2 0,1 0 1 0,-2 0-1 16,1 2 1-16,0-2-1 0,2 0 0 0,-3 1-2 0,2 1 0 15,3-2-1-15,-4 1 1 0,-1-1-2 0,0 2-2 0,3-1 1 0,-3-1 0 16,3 0-1-16,-2 0-1 0,0 2-1 0,-2-2 1 0,4 0-2 15,-2 1 0-15,2-1 0 0,-5 0 0 0,3 0-1 0,0 0-1 16,0 0 0-16,0 0 0 0,0 0-1 0,0 0 1 0,1 0 1 0,-1 0 1 16,1-1 1-16,-1 1 2 0,-1 0 1 0,1 0 3 0,2 0 4 15,-2 0 2-15,0 0 4 0,0 0 3 0,0 0 4 0,-1 0 2 0,1 0 5 16,0 0 1-16,-1 0 1 0,0 1 1 0,1-1 1 0,0 2-1 16,-3-1 0-16,1-1-1 0,1 1-2 0,0-1-2 0,-3 2-3 15,4 0-3-15,-4-2-2 0,1 1-3 0,-2 1-1 0,2-2-3 0,-2 0-1 16,-1 0-2-16,2 0 0 0,-4 0-3 0,2 0 1 0,-4 0-7 15,2 0-3-15,-2 0-9 0,-1 0-6 0,0-2-11 0,-2 1-9 0,-1 1-12 16,1-4-14-16,0 3-16 0,-3 0-22 0,0-2-27 0,-1 0-34 16,1 0-72-16,-3 0-93 0,2 1-102 0,-2-3-108 0,-1 0-52 15,-2-2-22-15,-2 2-9 0,1-3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8:14:2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14987 2426 344 0,'-2'-7'486'0,"-1"1"-45"0,-1 2-70 0,2-1-73 0,-1 1-75 15,0 0-39-15,1 0-22 0,1 1-16 0,-2-1-15 0,1 1-7 0,0 1-5 16,-1-1-2-16,1 1-2 0,1-1-3 0,-1 1-1 0,-2 0-8 15,2 1-7-15,2-3-8 0,-1 4-9 0,-1 0-7 0,2-3-9 0,-1 3-6 16,1 0-7-16,0 0-7 0,0 0-8 0,0 0-9 0,0 0-7 0,0 0-8 16,0 0-6-16,0 0-8 0,0 0-3 0,0 0-4 0,0 0-4 15,0 0-2-15,1 0-1 0,-1 3-1 0,2-1 2 0,-1 0-1 0,-1 1 2 16,2 0 2-16,2 0 0 0,-1 1 3 0,-1-1 2 0,3 2 3 16,0-1 0-16,0 0 2 0,-1 3 2 0,4-1 2 0,-2-1 1 0,1 2-1 15,-1-2 0-15,5 2 0 0,-3-2 0 0,0 0 1 0,2 0-1 0,0-1 1 16,3 1 1-16,0-2 2 0,-2 1-1 0,2-1 3 0,1 0 1 15,0-2 0-15,2-1 1 0,-2 2 2 0,3-2 1 0,2-2 2 0,-1 2-1 16,1-1 2-16,1-2 0 0,-1 0-2 0,3-1 1 0,-1 1-2 16,1-2-2-16,0 1 0 0,0-1-2 0,-1 0-1 0,3 2-1 0,-2-4-2 15,1 2-1-15,-2 1 0 0,1-1-2 0,-2 2-1 0,1-1-1 16,1 1-2-16,-1 2 1 0,-2-2-1 0,1 3-1 0,-1-2 0 0,0 2-1 16,0 0 1-16,2 2-2 0,-4-2 1 0,0 3-1 0,1-2 0 15,1 2 2-15,-2 1-2 0,-1-1 2 0,1 2-1 0,1-1 2 0,1 1 0 16,-2 2-1-16,2-4 2 0,-2 4 0 0,1-1-1 0,2 0 1 0,-2 0 1 15,3-2-1-15,-1 2 1 0,-1 0 0 0,2-1-2 0,1 0 1 0,-3 0 0 16,3-1 0-16,-2 1-1 0,2-2 0 0,-2 1 0 0,-2-1-2 16,4-3 2-16,-2 4 0 0,0-4 1 0,-1 1 1 0,2-1 1 0,-1 0 1 15,-1 0 1-15,0-1 2 0,0 1 0 0,0-4 2 0,0 4 1 16,1-3-1-16,-2 1 2 0,2-1 1 0,-2-1 0 0,2 1-1 0,-1 1 0 16,1 0-1-16,-2-1 0 0,3 1-2 0,-4 1-1 0,0-1-1 15,1 1-2-15,1 0-1 0,-2 1-1 0,-1 0 1 0,1 1-1 0,-1 0 0 16,3-1-2-16,-3 3 2 0,1-1 0 0,0 1-1 0,-2-1 0 15,4 3-1-15,-3-1 2 0,1 1 0 0,-1-2 2 0,1 1 0 0,1 1 1 16,-1 0-1-16,2 0 0 0,-1-1 1 0,0 1 0 0,2-1 1 0,-2 1-1 16,1 1 1-16,1-3 1 0,0 1-1 0,0-1 0 0,0 2 1 0,-2 0-2 15,3-3 1-15,-2 1 0 0,1-1-1 0,-2 0 0 0,2-2-1 16,1 3 0-16,-2-3 2 0,2 0-2 0,0 0-2 0,-3 0-1 0,3 0 1 16,-1 0-1-16,-2 0-1 0,2 0-2 0,-1-3 0 0,0 3-1 15,-2 0-1-15,3 0-1 0,-3-2-1 0,1 0 1 0,-1 2 1 0,0 0-1 16,-1 0 1-16,3 0 2 0,-5 0 1 0,5 2 1 0,-3 0 0 15,1-2 1-15,0 0 2 0,-2 3 1 0,0-3 0 0,1 4 3 0,0-3-1 16,-2 3 2-16,2-1-1 0,-2-1 1 0,0 1-1 0,2 0 1 0,-2 2-1 16,2-2 2-16,2 1-1 0,-4-1 1 0,3 2 0 0,-2-2 0 15,2 1 1-15,1 0 1 0,-3 0-1 0,3-1 1 0,1 2-1 0,-1-3 0 16,0 1 0-16,2 1 0 0,-2-1-2 0,2-1 2 0,1 0 0 16,-2-1 0-16,3 3-2 0,0-3 1 0,-2 1-1 0,1-2 0 0,1 0-1 15,0 0 1-15,-2 0-2 0,0 0 1 0,0 0 0 0,1 0 0 16,-2-2-1-16,3 1 0 0,-3 1 1 0,0-4-2 0,3 3-1 0,-1-1 0 15,1 0-2-15,-2-1 0 0,1 1-1 0,1-1-2 0,0-1 0 16,-1 4-2-16,0-5-1 0,1 5 0 0,0-2-1 0,-5-1-1 0,5 1-1 16,-1 2-2-16,0-1 1 0,1-1 0 0,-4 2 1 0,3-1 1 15,1 1 1-15,0 0 1 0,-2 0 3 0,1 0 0 0,1 0 2 0,0 0 2 0,-2 1 1 16,2-1 1-16,-2 2 2 0,3-1 0 0,-1-1 3 0,0 2 0 16,0 0 1-16,0-1-1 0,0 1 1 0,2 0 0 0,-2 1 0 0,-1-3 0 15,1 0-1-15,1 2 1 0,-2-2-2 0,3 2 1 0,-2-1-1 16,0-1-1-16,-1 0 2 0,0 0 0 0,1 0 0 0,2 0-2 0,-3 0 1 15,3 0-2-15,-2-1 2 0,-2-1-2 0,2 2 1 0,4-2-2 16,-4 2 1-16,1-5-1 0,0 5-1 0,0-2 1 0,1-1-3 0,-1 1-2 16,0 1 0-16,1-1-1 0,-1 0-1 0,1-1 0 0,-2 1-2 0,2 1 0 15,0-2-2-15,-3 1-1 0,0 0 0 0,1 1-1 0,0 1-2 16,0-1 1-16,-2-1 0 0,2 2 0 0,0 0-1 0,-1 0 1 0,-1 0 2 16,2 0 2-16,-3 0 2 0,3 0 1 0,-1 0 1 0,-2 2 2 15,1-1 2-15,1-1 1 0,-2 1 2 0,1-1 0 0,1 2 3 0,-2 0 1 16,1-2 2-16,1 1 0 0,0 1 0 0,1-2-1 0,0 0 0 15,0 0 0-15,-1 0 0 0,0 0 0 0,3 0 0 0,-3 0-1 0,3 0 0 16,-2 0-1-16,0 0-1 0,-3 0 1 0,3 0-1 0,-2 0-2 0,1 0 0 16,1 0-1-16,2 0 0 0,-2 0 1 0,0-2-1 0,2 1 0 0,1 1 0 15,-1-2-2-15,1 0 0 0,-3 2-2 0,4-1 0 0,-5 1 0 16,3-1-2-16,-3 1 1 0,1 0 1 0,-2 0-1 0,1 0-2 0,0 0 0 16,1 0-1-16,0 0 0 0,-1 0-1 0,0 0 0 0,3 0 1 15,0 0-2-15,-2 0-1 0,3 0 0 0,1 0-1 0,-1 0 0 16,0-2 0-16,-1 2 1 0,0 0 2 0,1 0 1 0,-1 0 1 0,-1 0 1 15,-2 0 1-15,3 0 2 0,-2 0 1 0,-1 0 3 0,-1-1 1 0,3 1 2 16,-1-2 1-16,-1 2 1 0,1 0 1 0,2 0 0 0,-3 0-2 0,2 0 0 16,-1 0-1-16,0 0-1 0,-2 0 0 0,0 0 0 0,0 0-1 15,-3 0 0-15,1 0-2 0,-3 0 1 0,2 2-1 0,-3-1-1 0,0-1-1 16,2 2 0-16,-2-1 1 0,1-1-1 0,0 1 1 0,0-1-1 16,0 2 0-16,0 0 0 0,0-2 0 0,0 1 1 0,2 1-1 0,-2-2 0 15,0 1 0-15,3 1-1 0,-1-2 1 0,-1 0 0 0,3 1-1 16,0-1 0-16,0 0 0 0,0 2-1 0,3-2 1 0,-5 0-1 0,5 0 0 15,-1 0 0-15,-4 0-2 0,5 0 0 0,-3 0 0 0,2 0-3 16,-1 0-1-16,1 0-1 0,-3 0 1 0,2 0-4 0,-2 0 1 0,2 0-2 16,0 0 0-16,0 0-2 0,2 0 1 0,-4 0-1 0,3-2-1 0,0 2 2 15,-1 0 1-15,-1 0 0 0,2 0 3 0,-1 0 1 0,-2 0 3 16,2 0 0-16,-3 0 3 0,1 0 1 0,-1 0 2 0,-1 0 1 0,1 0 2 16,-2 0 0-16,0 0 3 0,2 0-1 0,0 2-1 0,-3-2 0 0,3 0-2 15,-2 1 0-15,0 0 1 0,3-1-1 0,-6 2 1 0,6-1-2 16,-6-1 0-16,3 2 0 0,0-2-1 0,0 2 1 0,0-1-1 15,0-1-1-15,1 2 1 0,-4-2 1 0,2 0 0 0,-1 2 1 0,3 1-1 16,-3-3 0-16,1 0 0 0,-2 2-1 0,1-2 1 0,3 2 0 0,-3-1-1 16,1-1 1-16,0 2 0 0,2 0 0 0,-3-2 0 0,4 0-1 15,-4 0 0-15,2 3 0 0,1-3 0 0,0 0-1 0,-2 2-1 0,3 0 1 16,0-2 0-16,-2 1-1 0,1-1 1 0,0 2-1 0,0 0-1 16,-1-1-1-16,2 1 0 0,0 0 0 0,-2 1-1 0,0-3 1 0,2 2-2 15,-4 1 1-15,2-2-2 0,0 1 0 0,-2-1-2 0,0 2 0 16,0-1 0-16,1-1 1 0,-1 0-1 0,-1 1 2 0,1 0-1 0,-1-2 0 15,0 1 0-15,-1 1 1 0,1-2-1 0,-2 1 1 0,0 1 3 0,0-2-1 16,0 0 1-16,-2 0 0 0,0 0-1 0,0 0 2 0,-2 0-1 0,2 1 0 16,-1-1 1-16,-1 0 0 0,-2 0 0 0,0 2 1 0,0-2-1 15,0 0 2-15,-1 0 2 0,0 0-1 0,-1 0 2 0,-1 0 2 0,4 0 0 16,-4 0 2-16,-1 0 1 0,0 0 1 0,0 0 2 0,0 0 0 16,0 0 1-16,0 0 0 0,0 0-1 0,0 0 0 0,0 0 1 15,0 0-2-15,0 0-1 0,0 0-1 0,0 0-2 0,0 0-1 0,0 0-1 16,0 0-1-16,0 0-2 0,0 0 0 0,0 0 0 0,0 0-1 0,0 0 0 15,0 0-2-15,0 0-3 0,0 0-8 0,0 0-13 0,0 0-19 16,0 0-24-16,0 0-31 0,0 1-35 0,0-1-74 0,0 0-95 0,-6 0-99 16,5-1-102-16,-4-1-54 0,0-1-29 0,-1-1-16 0,-2-1-8 0</inkml:trace>
  <inkml:trace contextRef="#ctx0" brushRef="#br0" timeOffset="2600.1146">8905 3511 198 0,'-5'0'479'16,"2"0"3"-16,0 0-71 0,0 0-111 0,1 0-80 0,0 0-65 0,-1 0-36 15,3 0-21-15,0 0-12 0,0 0-10 0,0 0-7 0,0 0-6 0,0 0-4 16,0 0-2-16,0 0-6 0,0 0-3 0,0 0-8 0,0 0-6 16,0 0-7-16,0 0-6 0,0 0-3 0,0 0-4 0,0 0-3 0,0 0-3 15,0 0-1-15,0 0-3 0,0 0-2 0,2 2 1 0,-2-2-2 16,1 0 0-16,-1 0 0 0,2 0 1 0,1 0 1 0,-1 0 0 0,-1 1 0 15,3-1 2-15,-1 2 0 0,0-1 2 0,3-1 1 0,-1 3 1 16,1-1 2-16,4-1 2 0,-1 1 0 0,2 1 3 0,-1 0 0 0,5 0 1 16,-2 0-2-16,3-1 1 0,3 2 1 0,0-4 0 0,1 3 0 15,1-3-2-15,4 4 0 0,-1-3-1 0,1 1-2 0,0-2-1 0,1 2-1 16,3-2-1-16,-1 0-1 0,2 0-1 0,0-2 0 0,0 2 1 0,0-2-2 16,3 1 1-16,-3-3 0 0,2 4 0 0,1-3-2 0,-3 3 0 15,3-4-2-15,-1 3 0 0,-1 0-1 0,-1-2-4 0,0 3 0 0,0-2-2 16,-1 1-2-16,0 1-2 0,-1-2 0 0,1 2 0 0,-1 0 1 0,2 0 0 15,-2 0 2-15,1 0 2 0,-1 2 1 0,1-2 1 0,-1 1 3 16,1 1 2-16,-1-1 3 0,2 1 2 0,-2 0 2 0,2 0 2 0,-1 0-1 16,-1 1 0-16,2-3 0 0,0 2-2 0,0 0-1 0,0 1 0 15,0-1-1-15,-2-1-2 0,2 2 1 0,0-2-1 0,-2-1-2 0,2 3 1 16,0-3-1-16,-3 0 0 0,3 0-2 0,-3 0 1 0,1 0 1 0,-1 0-2 16,-2-3 0-16,2 3 0 0,-4-1 1 0,0 1-1 0,2-3-1 15,-3 2 0-15,-2-1-1 0,0-1-1 0,0 3-1 0,0-4 1 0,-3 4-3 16,1 0 0-16,-1-3-1 0,-2 3 1 0,1 0-1 0,0-2 0 15,-2 0-1-15,-1 2-1 0,1-1-1 0,-1 0 2 0,1 1-1 0,-1-2 0 16,-1 1 0-16,1 1 0 0,1 0 0 0,-1 0 0 0,0-2 0 0,2 1 1 16,-2 1 0-16,3 0 1 0,0-2 2 0,-1 1 1 0,2 1 1 15,1 0 0-15,-1 0 1 0,0 0 1 0,0 0 1 0,-1 0 0 0,1 0 2 16,-1 0 0-16,1 0 1 0,-1 0-1 0,-2 0 1 0,-1 0-1 0,3 0 1 16,-5 1-2-16,3 1-2 0,-1-2 0 0,-2 1-1 0,1 1 1 15,-2 1 0-15,2-2 1 0,-2 0-2 0,-2 3 1 0,2-4 0 0,0 3 1 16,0-3-1-16,-2 4 0 0,3-3 2 0,-2 1-1 0,1 1 1 15,-1-1 1-15,2-1-1 0,-1 0-1 0,2 2 2 0,-2 0 0 0,1-2 1 16,3 0-1-16,-1 2 1 0,1-1-1 0,-1 0 2 0,2 0-2 0,0 1 2 16,1-3-1-16,0 0 1 0,-1 2-1 0,1-2-1 0,3 1 1 15,-4 1-2-15,0-2-1 0,1 1-1 0,1 1-1 0,0-2-1 0,-4 0 0 16,3 1 0-16,-3-1 1 0,1 0-1 0,-1 2 0 0,-1-1-2 16,1-1 1-16,-2 1 0 0,-1 1 1 0,0-2 0 0,0 0 0 0,0 2-1 15,0-2 4-15,-2 1-2 0,1 1 0 0,0-2-2 0,-1 1 1 16,0 1 2-16,1-2 1 0,0 1-1 0,1 1-1 0,0-2 1 0,0 1 0 15,0 1 0-15,1-2-1 0,2 1-1 0,-2 1 1 0,0-2-1 16,2 1 0-16,-2 0-2 0,1-1 0 0,-1 2 0 0,2 0-2 0,0-2 1 16,-2 0-2-16,1 3 0 0,-1-3 2 0,1 0-1 0,-2 0 1 0,0 3-1 15,1-2 0-15,0-1 0 0,-3 3 1 0,0-3 0 0,3 2 2 0,-5-1 0 16,1-1 1-16,-1 2 0 0,-1-1 2 0,-1-1 0 16,1 1 0-16,-2-1 0 0,1 3 1 0,-1-3 3 0,-2 0 2 0,1 0-1 15,-2 0 2-15,0 0 0 0,0 0 0 0,0 0-7 0,0 0-10 0,0 0-18 16,0 0-21-16,0 0-55 0,0 0-66 0,0 0-114 0,-2-3-133 15,-1 2-73-15,-2-2-45 0,2 0-25 0,-2-4-16 0</inkml:trace>
  <inkml:trace contextRef="#ctx0" brushRef="#br0" timeOffset="123867.481">18153 10050 85 0,'0'-5'532'0,"0"3"7"0,0-1-7 0,0-1-13 16,0 1-103-16,0 1-146 0,0-1-79 0,-1 1-44 0,1 0-25 16,-2 1-12-16,2 1-8 0,0-2-9 0,0 2-5 0,0 0-7 0,-2-2-6 15,2 2-6-15,0 0-8 0,0 0-10 0,0 0-7 0,0 0-7 16,0 0-5-16,0 0-6 0,0 0-4 0,0 0-3 0,0 0-4 16,0 0-4-16,0 0-3 0,0 0-5 0,0 0-1 0,0 0-4 0,-1 2-1 15,-1 0-3-15,2-2-3 0,-1 1-3 0,-1-1-4 0,2 2-3 16,-2 0-3-16,2 1-2 0,-1-1-2 0,1 3 0 0,0 0 2 15,0 0-1-15,0 3 2 0,0-1 3 0,1 4 3 0,-1 2 5 0,2 1 4 16,-2 0 3-16,2 6 5 0,-1-2 4 0,-1 3 3 0,0 2 2 0,0 1 1 16,0 3 2-16,0 0 2 0,0-1 0 0,-1 3 1 0,-1 1-3 15,0 1-2-15,1 1-2 0,-2 0-1 0,0-1 0 0,0 2-2 16,0-3 1-16,-1 3 0 0,1-3-1 0,0 1 0 0,0-3-1 0,1 0 1 16,0-2-1-16,-2-1 2 0,3-2-2 0,-1 0 1 0,0-3-1 15,1-2 1-15,-1-1-2 0,2 0-1 0,0-3 0 0,0-2-7 0,0 0-4 16,0-3-7-16,0 0-10 0,0-2-12 0,0 1-16 0,2-4-19 15,-1 0-19-15,-1 1-23 0,2-4-21 0,0 1-36 0,-1-2-41 0,3-2-100 16,0 1-128-16,-3-4-65 0,4 1-33 0,0-3-13 0,-2-1-2 16</inkml:trace>
  <inkml:trace contextRef="#ctx0" brushRef="#br0" timeOffset="125393.5424">18142 10018 326 0,'-6'0'463'0,"0"-2"-48"0,1 2-73 0,0 0-68 16,-1 0-66-16,1-1-48 0,1 0-40 0,-1 1-24 0,1 0-15 16,0 0-9-16,0-2-3 0,1 2-2 0,2 0-2 0,-3 0-1 0,3 0-2 15,-2 0-3-15,2 0-3 0,-3 0-4 0,4 0-6 0,0 0-6 16,0 0-3-16,0 0-3 0,0 0-2 0,0 0-3 0,0 0-2 15,0 0-1-15,0 0 0 0,0 0-2 0,0 0 0 0,0 0-2 0,0 0 0 16,0 0-2-16,0 0-1 0,0 0-2 0,4 0-3 0,-3 0-4 16,2 0-5-16,0 0-4 0,0 0-4 0,0 0-5 0,-1 0-4 0,1 2-4 15,2-2-5-15,-2 1-4 0,2 0-1 0,3 1 0 0,0-1 0 16,0 3 3-16,2-3 2 0,0 1 5 0,5 3 2 0,-1-3 3 16,2 1 3-16,6 1 2 0,0-1 2 0,1-1 2 0,3 1 3 0,2-1 0 15,4 1-2-15,1-1 0 0,1-1-2 0,5-1-2 0,-3 1-3 16,5-1-2-16,2 0-2 0,0 0 1 0,2-1 2 0,1 1 2 0,1-1 2 15,4-1 0-15,-2 1 3 0,3-1 1 0,2-1 3 0,2 1 3 16,-1 0 0-16,2-1 3 0,1 3 1 0,2-4 1 0,0 1 2 0,0 1-3 16,2-3-4-16,0 3-3 0,-1 1-3 0,-1-3-3 15,2 3-4-15,-2-1 0 0,0 0 0 0,0 0 0 0,0 1 3 0,-1-1-1 16,1 1 3-16,-4-1 0 0,3 2 2 0,-1-1 2 0,-2-1 3 0,1 2 1 16,0 0 3-16,1 0 1 0,-2 0 3 0,0 0-2 0,0 0-1 15,0 0-3-15,-1 0-1 0,-2 2-3 0,1-1-1 0,-1-1-3 16,-2 2-2-16,1-1-3 0,0-1-2 0,-4 0-1 0,2 2 1 0,-1-1 1 15,-3-1 2-15,3 0 3 0,-1 2 2 0,-1-2 2 0,-1 0 2 16,1 0 2-16,0 0 1 0,0 1 3 0,-3-1 3 0,3 0 1 0,-2 0 3 16,0 1 0-16,3-1-1 0,-4 0-1 0,1 0-2 0,0 0-2 15,1 2-2-15,0-2-2 0,-2 0-3 0,0 1-2 0,-1-1-3 16,1 0-1-16,-1 0-1 0,1 0-1 0,-3 0-3 0,1 0-2 0,0 0 0 16,-1 0 0-16,-1 0 2 0,1 0 1 0,-3-1 1 0,2-1 3 15,-1 2 1-15,0-1 2 0,-1 0 2 0,2 1 2 0,-1-2 2 0,-1 2 2 16,0-1 1-16,3-1 2 0,-3 2 3 0,2-1-2 0,0-1-1 0,0 2-1 15,0-1 1-15,1 1-4 0,2-2 1 0,-2 2-2 0,1 0-3 16,0 0 1-16,0-2-3 0,2 2-2 0,-1-1-2 0,3 0-1 16,-2 1-3-16,0-2-1 0,1 1-2 0,0 1 0 0,2-2 1 0,0 2 1 15,-1-1 3-15,1-1 0 0,-1 2 3 0,1-1 2 0,1-1 1 16,-1 2 2-16,4-1 3 0,-4 1 1 0,4-2 2 0,1 2 1 16,-1 0 2-16,1 0-1 0,0 0-2 0,-1 0-1 0,1 0-2 0,1 0-3 15,1 0-2-15,-2 0-3 0,0 0-3 0,0 2-3 0,-1-1-2 0,1-1-1 16,2 2 1-16,-2-1 1 0,-1-1 4 0,1 2 0 0,0-1 3 15,2-1 2-15,-3 2 2 0,1-2 2 0,0 1 1 0,-1 1 3 16,2-2 1-16,1 0 2 0,-1 0 2 0,2 0 0 0,0 0 0 16,2 0-3-16,-2 0-2 0,2 0-4 0,-2-2-3 0,1 1-2 0,-3 1-3 15,3-2-3-15,-1 2-2 0,-3-1 0 0,0-1 2 0,0 2 0 16,-1-3 2-16,-2 3 0 0,0-3 2 0,-1 3 2 0,-1 0 3 0,0-3 1 16,-3 2 3-16,2 0 3 0,-3-1 1 0,0-1 4 0,1 1 1 15,-5 1 2-15,3-3 0 0,-2 4-1 0,2-3 0 0,-3 1-2 16,1 0 0-16,-1 1-2 0,-1-1-2 0,1 0 0 0,0-3-2 0,-3 5-1 15,0-3-1-15,1 1-3 0,-1-1-1 0,-1 1-1 0,0 0-3 0,-1 0-1 16,1-1-2-16,-3 0 0 0,1 0-3 0,-1 1-1 0,-1 0 0 16,-1-1 1-16,3 1 2 0,-1-1 3 0,-5 0 1 0,3 0 3 15,-1 3 1-15,-1-4 1 0,0 1 2 0,-1 0 2 0,2 0 0 16,-3-1 4-16,0 1 0 0,0 1 1 0,0-1 2 0,-1-1-2 0,1 1-1 16,-3 1-2-16,2-1-2 0,-3-1 0 0,3 1-2 0,-4 1 0 15,1 0-2-15,-1-1-2 0,1 0 1 0,-1 0-2 0,1 1-2 0,-5 1 2 16,4 0 0-16,-3-2-1 0,0 1 0 0,3 1 0 0,-5-1 0 15,2-1 0-15,0 2 0 0,-1-1 0 0,4 0-2 0,-4 2 2 0,4-1 1 16,-2 0 0-16,-2 1-1 0,4-1 0 0,-4-1 1 0,4 2-1 16,-1-1 1-16,-1-1 1 0,2 2-1 0,1-2 0 0,-5 1 0 0,4 1-1 15,-1-2-1-15,-2 0-2 0,2 2-1 0,1 0-3 0,0-3-1 16,-3 3-1-16,4 0-1 0,-1-2-1 0,3 2-3 0,-2-2 0 16,1 1-2-16,-2-1 1 0,4 2 0 0,1-2 2 0,0 2 1 0,1-3 4 15,2 1 3-15,-3 2 0 0,2 0 1 0,2-2 2 0,0 2 1 0,0-1 1 16,2 1 1-16,-2-2 1 0,1 0 0 0,2 2 0 0,-1-1-1 15,1-1-1-15,0 2 0 0,0 0 0 0,4 0-2 0,-2 0 1 0,0 0 0 16,0-1-1-16,0 1 0 0,3 0 1 0,-1-1 1 0,-1 1 0 16,3 0 1-16,-2-2 0 0,-2 2 0 0,1-1-1 0,1-1 0 0,-1 2-1 15,-2-1 0-15,1-1-1 0,2 2-3 0,-2-1 3 0,-1-1 1 0,1 2 2 16,-2-2 1-16,0 1 1 0,0 0 0 0,-1-2 0 0,0 1 1 16,-1 1 0-16,1-1 2 0,0-1-1 0,-2 2 3 0,0-1 2 0,-2 0 3 15,1 0 2-15,-3-1-3 0,3 0 0 0,-2 0-1 0,-3 1 0 16,-1 0 1-16,1-1-1 0,-1 1 1 0,-3 0 1 0,0 1 2 0,-3-3 0 15,-1 4 2-15,2-3-1 0,-4 1-1 0,-2 0 2 0,1 1 0 0,-3-1 1 16,1 0 2-16,-5 2 1 0,0-1 4 0,-1-1 1 0,0 2 0 16,-1-1 2-16,0 0 2 0,-1 1 0 0,-2 0 1 0,1 0 1 0,-2 0 0 15,0 0 1-15,0 0-1 0,0 0 1 0,0 0-1 0,0 0-2 16,0 0-1-16,0 0-3 0,0 0-1 0,0 0-4 0,0 0-3 0,0 0-2 16,0 0-3-16,0 0-2 0,0 0-3 0,0 0-2 0,0 0-2 0,0 0-2 15,0 0-3-15,0 0-2 0,0 0 0 0,0 0-1 0,0 0 0 16,0 0-1-16,0 0 0 0,0 0 1 0,0 0-1 0,0 0-1 0,0 0-1 15,2 0 1-15,-2 0-4 0,0 0-1 0,0 0-4 0,0 0-4 16,0 0-6-16,0 0-5 0,0 0-9 0,0 0-7 0,0 0-9 0,0 0-13 16,0 0-13-16,0 0-15 0,0 0-16 0,1 0-23 0,-1 0-26 0,0 0-43 15,0 0-52-15,0 0-79 0,0 0-96 0,0 0-50 0,0 0-28 16,0 0-11-16,-1 2 0 0</inkml:trace>
  <inkml:trace contextRef="#ctx0" brushRef="#br0" timeOffset="129917.1805">18085 11131 72 0,'-1'0'471'0,"-1"0"-6"0,0 0-13 15,2 0-82-15,0 0-118 0,0 0-79 0,0 0-57 0,0 0-33 16,0 0-20-16,0 0-11 0,0 0-7 0,0 0-3 0,0 0-3 16,0 0-2-16,0 0-1 0,0 0-1 0,0 0 0 0,0 0 0 0,0 0-1 15,0 0 0-15,0 0 2 0,0 0 4 0,2 0 1 0,-2 0 3 16,0 0 4-16,0 0 0 0,2 0 1 0,-2 0 3 0,0 0 1 16,1 0-1-16,-1 0 0 0,0 0-2 0,2 0-1 0,-2 0-3 0,0 0-5 15,1 0-2-15,-1 0-5 0,2 0-3 0,1 0-4 0,-1 0-4 16,-1 0-2-16,1 0-4 0,1 0-5 0,1 0-2 0,-3 0-3 0,3 0-2 15,0 0-1-15,0 0-1 0,1 2-1 0,-1-1 0 0,0-1-1 16,4 2-1-16,-2-1-1 0,1-1-1 0,1 2 1 0,2-2 1 0,-1 1 1 16,0 1 1-16,3-2 0 0,1 1 0 0,0 0 0 0,3 3 1 15,0-4 0-15,1 3 0 0,0-3 1 0,1 4 0 0,-1-3 1 16,2 1-1-16,0 1 1 0,3-1-1 0,-3-1 1 0,0 0-2 0,3 2 2 16,-1 0-2-16,1-2-1 0,0 2 0 0,2-3 1 0,-3 1-1 15,1 1 0-15,1-2-1 0,1 2 0 0,-2-2-2 0,3 0 0 0,2 2-1 16,-2 1-1-16,2-3 0 0,-2 0 4 0,4 0 3 0,-2 2 0 15,0-2 3-15,3 0 1 0,2 0 1 0,-2 0 2 0,1-2 2 0,3 2 0 16,1 0 2-16,-1 0 2 0,2-5 1 0,1 5 1 0,1-2-1 16,2-1-4-16,-1 1-1 0,0 1-2 0,4-3-2 0,-2 4-2 0,0-3-3 15,3 2 0-15,-3-2-3 0,3 2-1 0,-2-1-3 0,-1 2-1 16,1-2-2-16,0 1 0 0,-3 1-2 0,0-2-1 0,1 0-1 0,-3 2-2 16,2 0 2-16,-3 0 0 0,1 0 1 0,-1 0 2 0,-1 0 3 15,-2 0 0-15,3 0 2 0,-3 0 3 0,1 0 2 0,-3 0 1 16,2 0 3-16,-1 0 1 0,1 0 2 0,-3 0 1 0,4 0 0 0,-3 0 1 15,-1 0-2-15,4 0-1 0,-1 0-1 0,0 0-1 0,0 0 0 16,2 0-1-16,-2 0-2 0,2 0 1 0,0-3-2 0,-1 3-1 0,1 0 0 16,3 0-1-16,-2-2-2 0,1 0-2 0,1 2-1 0,1-1-2 15,-1 0-1-15,0 1 0 0,0-2-4 0,3 1 0 0,-1 1 0 0,-2-2 2 16,2 1 0-16,0-1 2 0,0 2 2 0,-1-3 1 0,2 3 2 16,0-1 2-16,-1 1 2 0,2-2 2 0,0 1 1 0,0 1 3 0,-1-2 1 15,-1 0 2-15,4 2 1 0,-3-1-2 0,3 0-2 0,-2 1-1 16,1-2-1-16,-1 2-3 0,-1-1 0 0,3 1-4 0,-3 0-2 0,1 0 1 15,-2 0-2-15,0 0-2 0,0 0-2 0,1 0-1 0,-3 0-1 16,0 0-1-16,-2 0-2 0,1 0-1 0,0 1 0 0,0-1 3 0,-4 2 2 16,2-2 2-16,0 1 2 0,-4 0 1 0,2-1 2 0,2 2 3 15,-4 0 1-15,1-2 2 0,0 1 1 0,-1 1 2 0,-1-2 1 16,0 1 3-16,2-1 0 0,0 2 0 0,-1-1-2 0,1-1-3 0,0 0 1 16,-1 2 0-16,2-1-2 0,1-1 0 0,-3 0-2 0,4 2 1 15,-2-2-2-15,2 0 0 0,0 1-1 0,-2 1-2 0,0-2-1 0,0 1-1 16,2 0-1-16,-2-1 1 0,2 2-2 0,-2-2-1 0,2 2-2 15,-2-2-2-15,0 0-1 0,-1 0 0 0,1 3-1 0,0-3-1 16,-1 0 1-16,0 2 2 0,1 0 1 0,-1 1 2 0,-1-1 0 0,2-1 3 16,2 2 1-16,-2-2 1 0,-1 2 5 0,-1-3 0 0,2 4 2 15,1-3 1-15,-4 1 2 0,3 1 1 0,0-3-1 0,-1 2 0 0,1 0 0 16,0 1-1-16,1-3-2 0,-3 0 0 0,4 3-1 0,-4-1-2 16,2-1 1-16,1 2-2 0,-3-1 0 0,1-1-1 0,0 0-1 15,-1 3-1-15,1-3-1 0,0 1 0 0,-1-1 0 0,-1 2-2 0,2-3-1 16,-2 2 1-16,0-1-2 0,0-1-1 0,-2 2-1 0,1-2 0 15,1 1-2-15,-3 1-1 0,-1-2-1 0,3 1 1 0,-5 0-1 0,3-1 2 16,-2 0 0-16,2 0 1 0,-4 0 2 0,2 0 2 0,-2 0 2 16,1 0 0-16,-2 0 1 0,0 0 1 0,0 0 0 0,-2 0 2 0,2 0 1 15,-2-1 0-15,0 0 0 0,1 1 1 0,-2-2-1 0,1 1-2 16,-1 1-2-16,0-2-3 0,0 2-1 0,0-1 1 0,0-1-1 16,0 2 0-16,0-1 0 0,2-1 1 0,1 2-2 0,-5-1 1 0,5 1-1 15,0 0 0-15,0 0 0 0,-1 0 2 0,3 0-1 0,-2 0 2 16,-1 0 1-16,2 0 1 0,1 0-1 0,-1 0 1 0,1 0-1 0,-1 0 1 15,2 0 0-15,-2 0-1 0,2 0 1 0,1 0 0 0,-4 0-2 16,3 0-1-16,1 0 1 0,-3 0-2 0,2 0 0 0,0 0-1 0,-2 0-1 16,2 0 0-16,-1 0 0 0,1 0-1 0,-2 0 0 0,2 0-1 15,0 0 1-15,-1 0 1 0,1 1 1 0,-3-1 2 0,4 0 2 16,-1 2 0-16,0-1 3 0,0-1 2 0,-1 2 2 0,3-2 1 0,-2 1 1 16,0-1 1-16,1 2 2 0,0-2 1 0,0 1 1 0,-1 1 1 0,2-2-1 15,-2 0-1-15,4 1-1 0,-2 0-1 0,1-1 0 0,0 2 0 16,1-2-1-16,-1 2-2 0,2-2 1 0,0 0-2 0,0 0 0 15,0 0 0-15,0 3-2 0,0-3 0 0,2 0-2 0,-2 0 0 0,2 0-1 16,-2 0 0-16,0 3-1 0,1-3-1 0,-1 1 0 0,1-1-1 16,-1 0-1-16,0 0-1 0,0 0-1 0,-2 1-1 0,-1-1 0 15,3 2-1-15,-3-2 0 0,3 0 1 0,-3 2 2 0,1-2 1 0,-1 1 2 16,-2-1 2-16,2 0 1 0,-2 2 2 0,1-1 1 0,-1-1 2 16,-1 1 2-16,0 2 1 0,-1-3 2 0,0 0 2 0,-1 0-1 15,1 0 0-15,-1 0-1 0,-1 0 0 0,3 0-1 0,-2 0 0 0,-3 3 0 16,3-3-1-16,-2 0-1 0,0 0 0 0,0 0 0 0,0 0-2 0,-2 0 1 15,3 0-1-15,-3 0 1 0,2 0-1 0,-2 0 1 0,3 0-2 16,-2 0 0-16,1 0 0 0,1 0-2 0,0 0 1 0,-2-3-1 16,2 3 0-16,-1 0-1 0,2 0 1 0,0 0-1 0,-1-3-1 0,-1 2 0 15,2 1 0-15,-3-1 0 0,3 1 0 0,0-2-1 0,-2 2 0 16,2 0 0-16,0 0-1 0,0-1-1 0,-3 1 1 0,3-2-1 16,0 2-1-16,0 0-1 0,0 0 0 0,0 0-2 0,0 0 0 0,1 0-2 15,0 0 0-15,1 0 0 0,0 0 1 0,1 0 0 0,-3 0-2 16,4 0 1-16,-1 0-1 0,0 0 0 0,2 0 0 0,-5 0-2 0,5 0 1 15,-2 0-1-15,0 0 0 0,2 0 1 0,0 2-1 0,-2-2 1 0,1 1-3 16,1-1-1-16,0 2 1 0,-1-1-1 0,1-1 0 0,-2 1 2 16,2 2-1-16,2-3 0 0,-5 0 1 0,3 0 0 0,-1 3 1 0,1-3-1 15,0 1 1-15,-2-1-2 0,4 0 0 0,-5 0 1 0,3 0-2 16,-1 0 0-16,0 0 1 0,0 0-2 0,0 0-1 0,-1 0 0 0,-4 0 0 16,2 0 1-16,-1 0 0 0,2 0 0 0,-3 0 1 0,-1 0 2 15,-1 0 0-15,0 0 2 0,-2 0 1 0,0 0 2 0,1 0 1 0,-3 0 1 16,2 0 1-16,-3-1 3 0,0-2 0 0,1 3 1 0,-3 0 4 0,-1 0 0 15,2-3 2-15,0 2 2 0,-4 1 1 0,4-1 1 0,-4-1-1 0,3 2 2 16,0-3 0-16,-3 1 2 0,1 1 0 0,2-3 0 0,0 4 1 16,0-3 0-16,-1 3-2 0,1-4 0 0,0 3 0 0,1 0-1 15,-1-2-1-15,1 1 1 0,-2 1-1 0,5-1 1 0,-3-1 0 0,1 2 0 16,0-1 0-16,2 1 0 0,-2 1-1 0,2-2 0 0,0 0-1 0,-1 2 1 16,0-1-1-16,0 0 0 0,0 1 0 0,0-2-1 0,0 2 1 0,0-1-1 15,-2-1-1-15,4 2 1 0,-4-1-2 0,3-1 1 0,-2 2-2 16,0-1 1-16,-1 1 0 0,3 0 0 0,-3 0-2 0,-2 0 0 0,3 0 0 15,-1 0-1-15,-1 0 1 0,1 0-1 0,-2 0 0 0,1 0 0 16,0 0-1-16,-2 0 1 0,3 0-1 0,-1-2 1 0,0 2-1 0,-3 0 0 16,5 0 1-16,-1 0-1 0,-1 0 0 0,1 0 0 0,-1 0 1 15,2 0-1-15,-3 0 0 0,2 0 0 0,1 0 0 0,-3 0 0 0,3 0 0 16,-1 0 0-16,-1 0 0 0,-1 0 0 0,2 0 2 0,1 0-1 16,-2 0-1-16,1 0 1 0,0 0-1 0,-1 0 0 0,1 0 0 0,0 0-1 15,0 0 1-15,0 0 0 0,0 0-1 0,-1 0 1 0,-3 0 0 0,4 0 0 16,0 0-2-16,-4 0 2 0,2 0-1 0,-1 0 0 0,-1 0 0 15,2 0 0-15,-1 0 0 0,-2 0 0 0,1 0 1 0,-1 0-1 0,-2 0 2 16,2 0-1-16,0 0 0 0,-2 0 0 0,1 0 0 0,-2-3 0 16,1 1 1-16,0 2-5 0,-1 0-3 0,0-2-7 0,-2 2-6 0,2-3-12 15,-2 1-12-15,0 1-17 0,1-3-23 0,0 1-47 0,0-1-64 0,0 1-92 16,0-4-105-16,0 4-63 0,0-3-38 0,0 0-15 0,0 0-7 16</inkml:trace>
  <inkml:trace contextRef="#ctx0" brushRef="#br0" timeOffset="131550.9717">30771 9787 367 0,'0'0'380'0,"-1"-1"-53"0,1 1-51 0,0 0-53 15,0 0-40-15,-2-2-38 0,2 2-25 0,0 0-16 0,0 0-11 0,0 0-5 16,-1-1-5-16,1 1-4 0,0 0-5 0,0-2-4 0,0 2-6 16,0 0-8-16,0-1-4 0,0-1-1 0,0 2-4 0,0 0-1 0,0 0-1 15,0 0-1-15,0 0-1 0,0 0-2 0,0 0 0 0,0 0-1 16,0 0-2-16,0 0-2 0,0 0-3 0,0 0-3 0,0 0-3 0,0 0-3 15,0 0-3-15,0 0-4 0,0 0-3 0,0 0-4 0,0 0-3 0,0 0-3 16,0 0-3-16,0-2-2 0,0 2-2 0,1 0-1 0,1 0 0 16,-1 0-2-16,4 0 0 0,-1 0-1 0,0 0 0 0,3 0 0 0,0 0 2 15,1 0-1-15,4 2 0 0,0-2 0 0,1 2-1 0,0-1 0 16,4-1-1-16,2 2-1 0,-2-1-1 0,4-1 0 0,1 2-1 0,-1-1-2 16,1-1 0-16,3 2-3 0,-2-2-2 0,-2 0 0 0,4 0 0 0,-1 0 0 15,1 0 0-15,-1 0 0 0,-2 0 1 0,0 1 3 0,4-1 1 16,-4 1 2-16,-2-1 1 0,2 0 1 0,0 0 2 0,-2 0 2 0,-2 0 0 15,1 0 2-15,-3 0 0 0,1 0 2 0,0 0 2 0,-3 0 2 0,0 0-1 16,0 0 1-16,-1 0-2 0,-2 0-1 0,1 0 0 0,-2 0 0 16,0 0 0-16,0 0-1 0,-2 0 0 0,1 0 1 0,0 0-1 15,-1 0-2-15,0 0-1 0,-3 0 1 0,2 0 0 0,-2 0-2 0,0 0 1 16,0 0 0-16,-1 0 2 0,0 2 1 0,0-1 0 0,2-1 1 16,-3 0-1-16,1 2 1 0,-3 0 1 0,3-2 1 0,-1 0 0 0,0 0 0 0,0 1 1 15,0-1 1-15,2 0 1 0,-4 0-1 0,3 0 0 0,-1 0-2 16,0 0 1-16,0 2 2 0,-1-2-1 0,-1 0 2 0,3 0-1 0,-3 0 3 15,1 0 2-15,-2 0 3 0,1 0 1 0,-1 0 4 0,0 0 3 0,0 0 3 16,0 0 5-16,0 0 2 0,0 0 3 0,0 0 3 0,0 0 2 0,0 0 3 16,0 0 1-16,0 0-1 0,0 0 0 0,0 0-3 0,0 0 0 15,0 0-4-15,0 0-3 0,0 0-1 0,0 0-3 0,0 0-4 0,0 0-2 0,0 0-3 16,0 0-3-16,0 0-4 0,0 0-2 0,0 0-2 0,0 0-1 16,0 0-2-16,0 0 1 0,0 0-3 0,0 0 0 0,0 0-2 0,0 0-2 15,0 0-2-15,0 0 1 0,0 0-1 0,0 0-1 0,0 0 0 0,0 0-1 16,-1 0 0-16,1 0-2 0,0 0-1 0,0 0 0 0,0 0-1 15,0 0-1-15,-2 2-1 0,2-2-1 0,0 3-1 0,0-3 0 0,0 0-2 16,0 2 0-16,0 0 2 0,0-1-1 0,0 1 2 0,0 0 1 0,0 1 0 16,0-1 0-16,0 1 4 0,0 1 0 0,0 0 1 0,0-2 1 15,2 3 1-15,-2 1 2 0,0-1 1 0,0-1 0 0,1 2-2 0,-1 1 1 16,0 0 0-16,0 1 0 0,0-1-1 0,0 2 1 0,0 0 0 0,0-2-1 16,0 4-1-16,0-1 1 0,0 0-1 0,-1 2 1 0,1-3-3 0,-2 6 1 15,1-4-1-15,-1 3 2 0,0-1 0 0,1 0 2 0,-4 3 1 0,2-3 2 16,0 3 1-16,-1-1 2 0,1 0 0 0,-1 1 2 0,-1 0 2 0,2-1 3 15,-2 1 2-15,2 3 2 0,-2-1 2 0,0-2 0 0,1 1 0 16,-1 0-2-16,2 2 0 0,-2-1-1 0,2 0-1 0,-1-1-1 0,1 2 1 16,0 0-3-16,-1-1-1 0,1-1-1 0,-1 2-1 0,3-1-2 15,-4 2 1-15,3-2-1 0,1-1 0 0,-3 3-1 0,3-2 1 0,-1 0-1 16,1 1 0-16,1-2-1 0,-2-1 2 0,-1 2-1 0,3-1 1 0,-1 0-1 16,1-2 1-16,-2 0-2 0,1 0 0 0,1-2 1 0,-2 1-2 15,0-1 0-15,2 1 2 0,-1-2-2 0,1-2 1 0,-2 2 0 0,0 0-1 16,2 0 0-16,-1-3 0 0,1 2 1 0,-2-2-1 0,1 0-1 15,1-1 1-15,-2 1 0 0,0-1 1 0,2-1 0 0,-1 1-1 0,1 0 2 16,-2-1-2-16,1-1 1 0,-1 2 0 0,-1-2-1 0,3-1 0 0,-1 2 0 16,1-2 2-16,-2 2-2 0,1-2 1 0,1-2 0 0,-2 2-1 15,0 0 0-15,2-1 0 0,-1-1 1 0,1 2-2 0,-2-2 1 0,0 0-1 16,2 0 0-16,-1 0 0 0,1 0 0 0,0-1 1 0,0 0-1 16,0 0 0-16,0-1-1 0,-2 1 1 0,2 0-1 0,0 0 0 0,0-1 0 15,-1 1 1-15,1-2-1 0,0 0 1 0,0 2-1 0,0-1 1 16,0-1 0-16,0 2 1 0,0-1-1 0,0-1 0 0,0 1 0 0,0-1 0 15,0 3 0-15,0-3 0 0,0 0 0 0,0 3-1 0,0-2 2 0,0 2-1 16,0-3-1-16,0 3 0 0,0-1 1 0,0-2-1 0,0 5 0 16,0-5 0-16,0 2 0 0,0-1 0 0,0 2 0 0,0-1 1 0,0-1-1 15,0 1 0-15,0 0 0 0,-2 0 1 0,2 0 0 0,0 1 0 16,-2-2 0-16,2 2 1 0,0 0-1 0,0-1 0 0,0 1 0 0,0-2 0 16,-1 0-1-16,1 3 1 0,0-3 0 0,0 1-1 0,0-2 0 0,0 4 1 15,0-3-1-15,0 1-1 0,0 1 1 0,0-3-1 0,0 2 1 16,0-1 0-16,0-1 0 0,0 0 0 0,0 0 1 0,0 0-1 0,0 0 0 15,0 0 1-15,0 0 1 0,0 0-1 0,0 0 1 0,0 0 0 16,0 0 3-16,0 0 1 0,0 0 5 0,0 1 1 0,0-1 3 0,0 0 1 16,0 0 2-16,0 0 3 0,0 0 0 0,-2 0 3 0,1 0 0 0,1 0 2 15,0 0 1-15,-4 0 1 0,2 0 1 0,0 0-2 0,0 0-4 16,-1 0-4-16,-3 0-11 0,-1 0-16 0,-1 0-29 0,-6 0-37 16,-2 0-117-16,-2 3-157 0,-6-3-103 0,-4 0-78 0,-6 0-42 0,-5-3-26 15,-9 2-18-15,-3-3-17 0</inkml:trace>
  <inkml:trace contextRef="#ctx0" brushRef="#br0" timeOffset="138667.4758">18049 11539 408 0,'-3'-4'602'0,"0"-1"6"16,0 1 9-16,1 1 6 0,0-2-96 0,-1 1-150 0,2 2-101 15,-1-1-75-15,-1 0-45 0,1 2-28 0,1-2-16 0,-3 1-12 16,3 0-11-16,-1 2-11 0,2-1-9 0,-3 1-12 0,3 0-11 0,0 0-11 16,-1 0-11-16,-1 0-12 0,2 1-7 0,-3-1-7 0,1 4-5 15,1-3-4-15,-1 2-2 0,-1 0 0 0,0 2-1 0,0-1 1 0,-2 1 0 16,-1 2 3-16,3 2 2 0,-4-1 3 0,2 0 1 0,0 2 3 15,1 0 2-15,-2 1 0 0,3 1 2 0,-2-2-1 0,2 4 0 0,-4-1 2 16,5 0 0-16,-1 1 2 0,2 0-1 0,-1 3 1 0,2 0 1 16,0-4-2-16,2 3 1 0,-1-1-2 0,2 2 1 0,1-3-2 0,2 1-2 15,1-1-3-15,0-2-3 0,1 5-4 0,0-5-5 0,3 0-2 16,2-2-3-16,-2-1-1 0,5-2-1 0,-2-2-2 0,2 2 1 16,-2-3-1-16,5-2 1 0,-1 0-1 0,0-4 3 0,1 0 3 0,-1-2 2 15,2-3 5-15,-1 2 2 0,0-2 3 0,-2-2 1 0,1-1 3 16,-1-2 3-16,-2 0 2 0,0-5 1 0,-3 5 2 0,0-4 3 15,-3 3 5-15,0-4 2 0,-3-3 2 0,-2 6 1 0,-1-2 2 0,-3-2-1 16,-3 1 0-16,-1 1 0 0,-2 1-2 0,-3 0-1 0,0-1-3 16,-3 0-4-16,0 1-8 0,-5 2-10 0,3 1-11 0,-4 0-14 15,2 2-17-15,-2-3-24 0,0 4-27 0,-1 0-38 0,4 3-45 0,-3 0-98 16,2 2-127-16,0-1-94 0,2 2-76 0,3 0-37 0,0 3-15 0,-2-2-4 16,5-1-1-16</inkml:trace>
  <inkml:trace contextRef="#ctx0" brushRef="#br0" timeOffset="139316.8122">18847 10306 310 0,'-1'-1'592'0,"-1"1"9"0,0-2 3 15,1 0 1-15,-1 2-107 0,2 0-161 0,0 0-93 0,0 0-57 0,0 0-36 16,0 0-22-16,-2 0-19 0,2 0-17 0,-2 0-15 0,2 0-15 16,-2 2-12-16,2 0-12 0,0-2-9 0,0 0-7 0,0 1-7 0,0 2-6 15,0 0-6-15,0-1-4 0,0 2-2 0,0 1-1 0,0 0 0 16,0 3 1-16,0-1 1 0,2 3 2 0,0-1 2 0,-2 3 2 15,2-2 1-15,-2 4 0 0,0 1 2 0,0 0 0 0,0 1 0 0,0-1 1 16,0 2 1-16,0 2 1 0,0 1 2 0,0-1 0 0,-2-2 1 16,2 4-2-16,-4 0 0 0,3-2-1 0,-3-1-6 0,1 2-6 0,0-2-7 15,0-2-9-15,0 1-10 0,-1-3-11 0,1 1-14 0,1-1-14 16,-2-2-18-16,3-1-20 0,-1-2-17 0,0-2-19 0,-1 0-26 16,3-1-30-16,-1-2-55 0,1-2-66 0,0-2-71 0,0 0-71 0,0-4-48 15,0-1-35-15,0-2-10 0,0-3 0 0</inkml:trace>
  <inkml:trace contextRef="#ctx0" brushRef="#br0" timeOffset="139583.8061">18822 10405 92 0,'0'-14'504'0,"0"3"11"0,2 0 10 15,-2 2-63-15,1-4-102 0,-1 4-75 0,3-3-62 0,1 5-37 0,-3-1-25 16,1 0-16-16,0 1-12 0,2-1-12 0,-1 1-8 0,0-2-13 16,0 2-11-16,2 0-13 0,-2 0-11 0,2 0-11 0,1 0-11 0,1 1-10 15,-1 1-12-15,0 0-6 0,1 0-5 0,0-1-5 0,1 3-3 16,0-1-6-16,-1 1-1 0,2 0-2 0,-3 1 0 0,3 0-1 15,-3 2-1-15,3 0-1 0,-3 0 1 0,3 4 1 0,-5-1 0 0,4 0 0 16,-2 1-1-16,-1 1 0 0,2 1 2 0,-4 0-1 0,2 1 0 0,-3 2 1 16,1 0 0-16,-3 0 3 0,2 1 3 0,-2 0 2 0,-2 0 1 15,-1 1 3-15,-3-1-1 0,2 0 4 0,-5 1 3 0,1-1 3 16,-1 2 0-16,-2-4 3 0,0 3 1 0,-1-2 1 0,0-2 0 0,-2 0 1 16,1 0-2-16,2 3-4 0,-3-3-5 0,3 0-7 0,-3-2-8 15,3 0-17-15,-1 0-17 0,0-1-28 0,3-1-30 0,0 0-46 0,0-2-56 16,5-1-112-16,-3 0-140 0,2-1-75 0,4 0-45 0,-3 1-21 15,4 0-10-15,0 0-1 0</inkml:trace>
  <inkml:trace contextRef="#ctx0" brushRef="#br0" timeOffset="139968.6579">19167 10476 540 0,'1'0'599'0,"-1"-2"8"0,3 1 6 0,-1-3-58 0,-2 3-88 0,1 0-108 16,-1-2-117-16,2 3-65 0,-1-2-40 0,-1 2-21 0,2-1-15 16,-2-1-11-16,2 2-11 0,-1 0-8 0,-1 0-8 0,0 0-5 0,0 0-4 15,0 0-1-15,0 0 0 0,0 0 0 0,0 0 2 0,0 0 1 16,0 0 3-16,0 0-1 0,0 0 1 0,0 3-2 0,0-1-3 15,0-1-2-15,-1 1-6 0,-1 0-2 0,2 0-5 0,-2 1-3 0,2-1-7 16,-1 2-5-16,-1 1-6 0,2-1-6 0,0 0-5 0,0 3-3 16,0 0-2-16,0 1-1 0,0 1-1 0,0 0 1 0,0 1 1 0,0 2 2 15,0 1-1-15,0-1 2 0,0 2-1 0,0 1 1 0,0-1-1 16,0 1 1-16,0 0-1 0,0 0 1 0,0-2-1 0,0 2 1 16,0-1 0-16,0-1 1 0,0-1-1 0,0 0 2 0,0-1 1 0,0-1-1 15,0-2-2-15,0 2-9 0,2-3-13 0,-1 2-18 0,-1-4-21 0,2 0-25 16,-2-1-25-16,0-1-37 0,0 0-42 0,0-3-112 0,0 0-147 15,0 0-102-15,0 0-87 0,3-1-42 0,0-4-23 0,-1 1-5 16,0-3 4-16</inkml:trace>
  <inkml:trace contextRef="#ctx0" brushRef="#br0" timeOffset="141418.664">20229 10131 294 0,'0'0'476'0,"0"0"-49"16,0 0-78-16,0-1-77 0,0 1-78 0,0 0-48 0,0-2-33 0,0 2-21 15,0 0-13-15,0 0-10 0,0 0-8 0,0 0-7 0,0 0-6 16,0 0-6-16,0 0-4 0,0 0-5 0,0 0-3 0,0 0-3 16,0 0-2-16,-2-1 0 0,2 1-1 0,0 0 1 0,0-2 0 0,-1 2 2 15,1 0 2-15,-2-2 1 0,2 2 3 0,0 0 1 0,0 0 4 0,0 0-1 16,-2 0 1-16,2 0-1 0,0 0 0 0,-1 0-1 0,1 0-2 0,0 0-3 16,-2 0-1-16,2 0-3 0,0 0-3 0,0 0-2 0,0 0-4 15,-1 0-4-15,1 0-2 0,0 0-3 0,-2 0-3 0,0 0-2 0,2 2-3 16,0-2-2-16,-1 0-1 0,1 0-2 0,-2 2 0 0,2-1-3 15,0-1-1-15,-1 0 0 0,1 2 0 0,-2-1 0 0,2-1 1 0,0 1-1 16,0 2 1-16,0-3 1 0,0 2 2 0,0-1-1 0,0 2 2 16,0-1 1-16,0-1 1 0,0 2 1 0,0 0 1 0,0 0 1 15,0 0 0-15,0 0 0 0,0 0 2 0,0 0-1 0,0 1 1 0,0 0 0 16,0-1 2-16,0 2 0 0,0-1 1 0,0-1 2 0,0 2 0 16,0-1 2-16,0 2 2 0,0-2 0 0,0 1 4 0,0 1 1 0,0 0 1 15,0 0 2-15,-2 0 0 0,2-1 0 0,0 3 0 0,0-1 0 16,0 2 0-16,-3-1 2 0,3 4-1 0,0-4 1 0,-2 2-1 0,2 1 1 15,-2-1-1-15,0 4 1 0,2-2 0 0,-1 1 1 0,-1 0 0 16,2 2-1-16,-2 0 1 0,2 1 0 0,-1 0 0 0,-1 1 1 16,1 1-1-16,-1-2-1 0,0 5 0 0,-1-5-2 0,2 2-1 15,-1 2-2-15,0 1 0 0,-1-1-1 0,2-1 0 0,-2 2-1 0,1 0-1 16,1-1-2-16,-3-1-1 0,3 3 1 0,-2-3-2 0,1 0-1 16,0 1-1-16,-1 0 0 0,2-3 0 0,-1 1-1 0,0 0-1 0,-1-1 0 15,0-1-2-15,2-1 0 0,-1 2-1 0,2-2 1 0,-1 0-1 16,1-2 0-16,-2 1-2 0,0-2 0 0,2-1-1 0,-1 1 0 0,-1 1-1 15,2-3 0-15,0-1-1 0,0 0 0 0,0 0 1 0,0 0 0 16,0-2-1-16,0 1 0 0,0-1 0 0,0-1 0 0,0-1-1 16,0 0 1-16,0-1 2 0,0-1 1 0,0 1-1 0,0 0 1 0,0-1 1 15,0-2 2-15,0 1 0 0,0-2 1 0,0 0 2 0,0 0 1 16,0 0 1-16,0 0 1 0,0 0 1 0,0 0 0 0,0 0 0 0,0 0 1 16,0 0-1-16,0 0-1 0,0 0 1 0,0 0-2 0,0 0-1 15,0 0-1-15,0 0-1 0,0 0 0 0,0 0-1 0,0 0-2 0,0 0 0 16,0 0-1-16,0 0 0 0,0 0 0 0,0 0-1 0,0 0-1 15,0 0 0-15,0 0 0 0,0 0 0 0,0 0 1 0,0 0-2 16,0 0 0-16,0 0 0 0,0 0-2 0,0 0 2 0,0 0-1 0,0 0 2 16,0 0-1-16,0 0 0 0,0 0 2 0,0 0-1 0,0 0 0 15,0 0 0-15,0 0 1 0,0 0 0 0,0 0 1 0,0 0 0 0,0 0 0 16,0 0 2-16,0 0-2 0,0 0 2 0,0 0-1 0,0 0 1 16,0 0-1-16,0 0 0 0,0 0 0 0,0 0 0 0,0 0-1 15,0 0 0-15,0 0 0 0,0 0-1 0,0 0 0 0,0 0-1 0,0 0 0 16,0 0 0-16,0 0-1 0,0 0-1 0,0 0 0 0,0 0 0 15,0 0 0-15,0 0 0 0,0 0 1 0,0 0-1 0,0 0 0 0,0 0-1 16,0 0 1-16,0 0 0 0,0 0 0 0,0 0 0 0,0 0 0 16,0 0 0-16,0 0 1 0,0 0 0 0,0 0 0 0,0 0 0 0,0 0 0 15,0 0 0-15,0 0 0 0,0 0 0 0,0 0 0 0,0 0 1 16,0 0-1-16,0 0 1 0,0 0-1 0,0 0 0 0,0 0 1 16,0 0-1-16,0 0 0 0,0 0 0 0,0 0-1 0,0 0 1 0,0 0 0 15,0 0-1-15,0 0 1 0,0 0-1 0,0 0 0 0,0 0-1 16,0 0 1-16,0 0 0 0,0 0-1 0,0 0 0 0,0 0-2 15,0 0 1-15,0 0 0 0,0 0-1 0,0 0 1 0,0 0-2 0,0 0 1 16,0 0-1-16,0 0 2 0,0 0-2 0,0 0 1 0,0 0 1 16,0 0-1-16,0 0 1 0,0 0-1 0,0 0 1 0,0 0 0 15,0 0-1-15,0 0 2 0,0 0 0 0,0 0 0 0,0 0-2 0,0 0 2 16,0 0 0-16,0 0-1 0,0 0 1 0,0 0 0 0,0 0 0 0,0 0-1 16,0 0 1-16,0 0 0 0,0 0 0 0,0 0-2 0,0 0 1 15,0 0 1-15,0 0-1 0,0 0 1 0,0 0-1 0,0 0 1 16,0 0-1-16,0 0 1 0,0 0 0 0,0 0 0 0,0 0 0 0,0 0 1 15,0 0 0-15,0 0 1 0,0 0 0 0,0 0 0 0,0 0 1 16,0 0-1-16,0 0 1 0,0 0 1 0,0 0-1 0,0 0-1 16,0 0 0-16,0 0 0 0,2 0 0 0,-2 0-3 0,0 0-2 0,1 0-5 15,-1 0-5-15,2 0-6 0,0 0-10 0,-2-2-13 0,0 2-14 16,1 0-22-16,-1 0-27 0,2-1-39 0,-1 1-45 0,-1 0-100 0,0 0-125 16,0 0-80-16,0 0-60 0,0 0-28 0,0 0-12 0,0 0-2 15</inkml:trace>
  <inkml:trace contextRef="#ctx0" brushRef="#br0" timeOffset="143104.298">20059 11550 487 0,'0'0'468'0,"0"0"-37"0,0 0-46 0,0 0-48 0,0 0-53 0,0 0-53 16,-1 0-37-16,-1 0-30 0,2-2-18 0,-1 2-12 0,1 0-9 15,0 0-8-15,-2-1-6 0,2 1-3 0,-2 0-3 0,2 0-2 16,-2 0-3-16,0-1-4 0,2 1-4 0,0-3-3 0,-1 3-1 0,1 0-3 15,-2 0-1-15,2 0-4 0,-2-3-2 0,2 2 0 0,0 1-2 16,-1 0-2-16,-1-1-5 0,2 1-2 0,0-2-4 0,0 2-1 0,0 0-3 16,0-1-1-16,0-1-6 0,0 2-2 0,0-2-5 0,0 1-2 15,0 0-3-15,0-2-3 0,0 3-2 0,0-3-2 0,0 3-3 0,0 0-1 16,0 0 0-16,0-3-4 0,0 1-1 0,0 2-3 0,0-1-1 16,0-2-1-16,0 1 0 0,2 1 1 0,-1-1-1 0,-1-1-1 0,2 2-2 15,0-1-5-15,-2 1-2 0,1-3-3 0,3 3-3 0,-2 0-3 16,0-1-1-16,-1-1 0 0,2 0-2 0,1 0-3 0,1 3-2 15,-2-5-2-15,3 3-4 0,0-1-1 0,-1 0-1 0,1 2 1 16,-1-2 1-16,2 3-1 0,0-4 0 0,1 3 1 0,-1-1-1 0,-3-1 1 16,3 3-1-16,0-2-1 0,-2 1-1 0,2 1-1 0,-1 0-1 15,-1 0-1-15,1 0-1 0,-1 1-3 0,-2 1-1 0,2 0-1 0,-2-1 0 16,0 2 2-16,0 1-1 0,1 0 1 0,1-1 2 0,-1 2 0 16,-3 0 3-16,1 1 1 0,-1-1 3 0,1 2 2 0,0-1 3 15,-2 2 2-15,1-2 3 0,-1 4 0 0,0 0 2 0,0-3 0 0,-1 3 1 16,1-2 1-16,-4 1 1 0,3-2 1 0,-1 2 0 0,-1-1 2 0,-2 2-1 15,3-3 1-15,-2 3 2 0,-1-1-2 0,2-2 2 0,-2 1 0 16,2-1 2-16,-2 1 0 0,1-2 1 0,-2 1-2 0,1 1 1 16,-2-3 0-16,3 3 0 0,-1-1-2 0,-1-2 0 0,-1 1-2 0,3-2 0 15,-3 3 1-15,2-1-2 0,-1 0-1 0,2-2 0 0,-3 1-2 16,2-1 0-16,0 2-1 0,2-2 0 0,-2 2-1 0,1-4 1 16,1 3 1-16,-2-3 0 0,4 3-1 0,-3-3 0 0,1 1 0 0,1 0 1 15,1 0-1-15,-1-2 1 0,1 0 0 0,-1 3-1 0,0-3 2 16,2 1-1-16,-2-1 0 0,0-1 0 0,2 2 1 0,0-2 0 0,-1 1-1 15,1-1 1-15,0 0 0 0,0 0 0 0,0 0 0 0,0 0-1 16,0 0 0-16,0 0 0 0,0 0-1 0,0 0 2 0,0 0 0 0,0 0-1 16,0 0 1-16,0 0-1 0,0 0 0 0,0 0 1 0,0 0-1 15,0 0 0-15,0 0 1 0,0 0 1 0,0 0 0 0,0 0 0 0,0 0 0 16,0 0 0-16,1 0 1 0,-1 0-1 0,0 0 1 16,0 0-1-16,0 2 1 0,2-2 1 0,0 0-1 0,-2 0 0 0,0 0-1 15,2 0 0-15,-2 0 0 0,2 0 1 0,-2 0-2 0,1 0 1 16,-1 0-2-16,0 0 1 0,2 0 0 0,-2 0-2 0,0 0 1 0,0 0 0 15,0 0 0-15,0 0-1 0,1 0 1 0,-1 0 0 0,0 0-2 16,0 0 1-16,0 0 0 0,2 0-2 0,-2 0 1 0,0 0 0 0,2 0 0 16,-1 0 1-16,-1 1 0 0,0-1 0 0,2 0-1 0,0 2 1 15,-2-2 1-15,0 0 2 0,1 1 0 0,-1 0 0 0,2-1 1 0,-2 0 0 16,1 2 1-16,1-2 2 0,0 2 1 0,-1-2 2 0,3 1 1 16,-2-1 1-16,0 2 2 0,-1-2 0 0,2 0 2 0,-1 0 0 0,1 0 2 15,1 0 0-15,0 0 2 0,0 0 0 0,0 0 0 0,4 0-1 16,-2 0-3-16,-1 0 0 0,3 0-3 0,1 0 0 0,-1 0-1 0,2 0-1 15,-1 0-1-15,1 0-1 0,-1 0 0 0,2-2-2 16,0 1 0-16,-1 1-2 0,2 0 1 0,-2-2-1 0,1 2 0 0,0-2 2 16,-1 2-1-16,-1 0 1 0,2 0-2 0,-3 0 1 0,0 0-1 0,-1 0-2 15,0 0 0-15,0 0-2 0,-1 0 1 0,-1 0 0 0,0 0-1 16,-4 0 1-16,4 0-1 0,-4 0 1 0,-1 0 0 0,0 0 1 16,0 0 0-16,0 0 1 0,0 0 1 0,0 0-1 0,0 0 1 0,0 0 1 15,0 0-1-15,0 0-1 0,0 0-1 0,0 0-9 0,0 0-12 16,0 0-18-16,0 0-22 0,0 0-24 0,0 0-27 0,0 0-35 0,-1 2-37 15,1-2-81-15,0 0-104 0,0 0-109 0,-5 2-115 0,2-2-58 16,-2 0-31-16,2 0-8 0,-3 0 1 0,1-2 11 0</inkml:trace>
  <inkml:trace contextRef="#ctx0" brushRef="#br0" timeOffset="146950.049">782 7785 45 0,'0'-3'547'0,"-2"2"8"15,2-2 4-15,-1 3-51 0,-1-4-83 0,2 3-94 0,0-1-104 0,0 0-54 16,0 1-29-16,0-1-19 0,0 2-15 0,0 0-12 0,0 0-11 0,0 0-10 15,0 0-9-15,0 0-7 0,0-1-7 0,0 0-8 0,0 1-7 0,0 0-6 16,0-3-6-16,0 3-6 0,0 0-4 0,0 0-2 0,0 0-4 0,0 0-1 16,0 0-2-16,0 0-3 0,0 0 0 0,0 0-3 0,0 0-1 15,0 0-2-15,0 0-2 0,0 0-2 0,0 0-3 0,0 0-1 0,0 0-3 16,0 3-4-16,0-2-3 0,0 0-2 0,0 2-3 0,0 1-1 0,0-2 1 16,0 4-1-16,0-4 2 0,0 3 2 0,2 2 2 0,-1-4 3 0,-1 3 3 15,2 2 1-15,-2-2 3 0,1 3 4 0,1-3 3 0,-2 2 3 0,2 0 1 16,-1 0 0-16,1 0 2 0,-2 0 0 0,3 0-1 0,-3-1 1 15,3 1-1-15,-1-2 1 0,1-2-2 0,-3 1 1 0,2-1 1 0,2 0 0 16,-4-2 1-16,3 1 0 0,-1 1 1 0,-2-4 1 0,3 3 0 0,-3-3 2 16,3 0 2-16,-3 0 0 0,2-3 0 0,1 3 0 0,-1 0 1 15,-1-4 0-15,1 3 0 0,1-1 1 0,-1-1-2 0,2 0 0 0,-1-1-2 16,2 1-1-16,-2 0-3 0,2 0-2 0,0-3-2 0,0 1-2 0,2 1-1 16,-2-1-3-16,2-1 0 0,1 2-2 0,-1-3-2 0,1 3-2 0,0 0-2 15,0 0 1-15,1-1-2 0,-1 1 1 0,0 0-1 0,0 0 2 0,2 1-2 16,-2 3 1-16,1-2 1 0,-1 2-2 0,0 0 2 0,0 0-1 15,0 0 1-15,1 2 1 0,-3 1-2 0,1 0 1 0,1-1 0 0,-1 3-1 16,0-1 2-16,-1 2 0 0,1-1-1 0,-1 2 2 0,0-2 0 0,-1 1-1 16,0 2 0-16,-2-2 1 0,2 1 1 0,-2-1 1 0,0 2 0 0,0-1 0 15,0 0 2-15,-3 0 3 0,2 1 1 0,-2-3 3 0,0 4 2 16,-2-1 3-16,0-1 3 0,-2 1 0 0,1-2 0 0,0 2-2 0,-2 1-5 16,-2-2-8-16,1 3-7 0,-1-3-14 0,-1 1-15 0,-2 0-22 0,2 0-27 15,-3-1-46-15,3 1-58 0,-3-3-101 0,0 2-126 0,0-3-69 0,3 0-44 16,-3 0-18-16,1-4-10 0</inkml:trace>
  <inkml:trace contextRef="#ctx0" brushRef="#br0" timeOffset="147175.4355">867 7756 569 0,'-4'-1'615'0,"2"-1"5"15,2 1 4-15,-1-2 4 0,-1 1-118 0,2 1-183 0,0-2-102 0,0 1-64 0,0 1-39 16,0-1-27-16,0-1-22 0,2 1-19 0,-1 1-17 0,2-2-15 16,2 0-11-16,-2-1-6 0,3 0-9 0,-1-1-8 0,2-1-8 0,2-1-9 15,-1 2-7-15,0-4-7 0,4 1-11 0,-1 1-14 0,1-1-11 0,0-1-8 16,1 0-16-16,1 0-17 0,-3 1-21 0,2 1-20 0,1 0-28 16,-3-1-32-16,0 1-45 0,0-1-50 0,0 2-77 0,0 0-87 0,-1 2-42 15,-2-1-16-15,2 2-3 0</inkml:trace>
  <inkml:trace contextRef="#ctx0" brushRef="#br0" timeOffset="147434.2522">1207 7738 73 0,'0'3'487'0,"0"-1"-11"0,0-1-20 0,0 1-76 15,0-2-109-15,0 0-69 0,0 0-51 0,2 1-26 0,-2-1-16 16,0 0-11-16,1 0-9 0,-1 0-6 0,2 0-4 0,-2 0-4 0,1 0-2 15,-1 0-3-15,0 0-4 0,0 0-4 0,0 0-4 0,2 0-4 16,-2 0-5-16,0 2-3 0,0-2-5 0,0 0-4 0,0 0-5 0,0 0-2 16,0 0-4-16,0 0-4 0,0 1-3 0,0-1-2 0,0 0-5 0,0 0-3 15,0 2-2-15,0-2-2 0,0 0-2 0,0 0-2 0,0 0-3 16,0 0-5-16,0 0-7 0,0 0-13 0,0 0-15 0,0 1-19 16,0-1-20-16,2 2-28 0,-1-1-33 0,-1-1-67 0,2 2-87 0,1-2-92 15,-1 0-97-15,-2 0-47 0,6 0-24 0,-3 0-7 0</inkml:trace>
  <inkml:trace contextRef="#ctx0" brushRef="#br0" timeOffset="147916.7651">1454 7549 141 0,'-5'-4'658'0,"0"0"7"0,-1-1 5 0,1 2 4 0,0 1 5 15,2-1-97-15,-3 2-149 0,3-1-122 0,-2 1-106 0,2 1-60 0,1-2-34 16,1 1-33-16,-1 1-27 0,2 0-20 0,0 0-14 0,0 0-13 16,0 0-14-16,0 0-14 0,0 0-12 0,0 0-7 0,0 1-4 0,2 1 0 15,-2-1-2-15,1 1 3 0,1 0 2 0,0 2 3 0,-1-1 4 16,2 1 4-16,0 1 5 0,-1-1 4 0,1 3 6 0,-1-2 6 0,-1 1 5 16,1 0 3-16,1 0 1 0,-1-2 1 0,-1 1 0 0,1 0 0 0,1 1 0 15,-1-2-1-15,-1-1-4 0,4 2-1 0,-4-2 1 0,2-1-1 16,1 2-1-16,-1-1 0 0,-2-2 0 0,3 3-1 0,-1-4 1 0,0 0 0 15,0 3 0-15,2-3 1 0,-2 0 1 0,0 0 2 0,2 0 4 16,-2 0 2-16,2-3 2 0,0 3 1 0,1 0 1 0,0-4-1 0,1 3 2 16,-1-1-1-16,3 1 1 0,-3-3 0 0,1 3-2 0,3-3 0 15,-1 4-2-15,-1-3-1 0,0 1-1 0,0 0-1 0,4 1-1 0,-4 0-2 16,2-1-1-16,-1 1-1 0,2 1-1 0,-1 0-1 0,2 0 2 0,-2 0-2 16,0 1 0-16,2 1 0 0,-2-1-1 0,-1 0 0 0,0 3-1 15,1-1 0-15,-2 0-2 0,1-1 0 0,-1 3 0 0,-1-2-2 0,-1 1 0 16,-1 1-2-16,1 0-1 0,-3 2 0 0,0-5 0 0,-1 2 3 15,-1 2 1-15,-1-1 4 0,0-1 2 0,-1 1 4 0,-1 1 2 0,-1-2 4 16,0 1 2-16,-5 0 2 0,3 2 2 0,-1-2 1 0,0 2-1 0,-3-2-3 16,0 0-3-16,0 1-8 0,-1 0-8 0,-1-1-12 0,2-1-13 15,-1-1-21-15,-2 2-23 0,2-2-26 0,-1 0-28 0,2 0-40 0,-1-3-42 16,2 3-89-16,-1-3-113 0,1 3-75 0,0-3-57 0,0-3-27 0,-1 3-11 16,2-3 2-16</inkml:trace>
  <inkml:trace contextRef="#ctx0" brushRef="#br0" timeOffset="148127.8487">1468 7453 252 0,'-1'-1'592'0,"-3"-2"5"0,4 1 2 16,-1 1 4-16,1-2-89 0,0 1-136 0,0 1-100 0,1-1-83 15,-1-1-50-15,2 0-34 0,1 0-25 0,-1 0-22 0,4 0-19 0,-3 0-16 16,3-2-8-16,-1 0-9 0,3-2-8 0,1 0-8 0,1 1-12 15,0-1-12-15,0-1-15 0,2 1-13 0,-1-1-11 0,1-1-12 0,-2 3-13 16,-1-1-15-16,2 1-22 0,-3 2-21 0,0-3-28 0,-3 4-27 0,1 0-32 16,-1 1-38-16,-2 0-58 0,-3 2-68 0,0 0-55 0,-2 4-45 15,-1 1-17-15,0-1-2 0</inkml:trace>
  <inkml:trace contextRef="#ctx0" brushRef="#br0" timeOffset="148791.4224">1325 7821 155 0,'-1'-3'445'0,"1"1"-35"16,-2 2-51-16,2-3-49 0,-1 2-48 0,1-1-37 0,0 0-30 0,0 1-21 15,0-2-14-15,0 3-9 0,0-1-6 0,0-1-8 0,1-1-10 16,-1 2-7-16,2-1-10 0,-2-3-9 0,1 3-11 0,1-1-9 15,-2 0-9-15,3 2-8 0,-1-2-6 0,1-1-9 0,-1 1-7 0,-2 1-9 16,1-1-8-16,1 2-7 0,-2 0-4 0,2-2-5 0,-1 3-5 0,-1 0-4 16,0 0-3-16,0 0-3 0,0 0-2 0,0 0-3 0,0 0-4 0,0 0 0 15,0 0-3-15,0 3-1 0,0-1-2 0,0 0 0 0,-1-1 0 16,-1 1-1-16,2 1 2 0,-2 1 1 0,1-1 1 0,1-1 2 0,-2 1 1 16,2 1 4-16,-1-4 2 0,-1 5 2 0,0-5 3 0,2 2 1 15,-1-1 3-15,-1 2 2 0,2-1 1 0,-2-1 4 0,1-1 1 0,1 2 3 16,-2-1 5-16,2-1 3 0,0 0 2 0,0 0 3 0,0 0 2 0,-1 0 1 15,-2 0 1-15,0-1 0 0,1-1 2 0,1 2 1 0,-1-1-1 16,-1-1-1-16,1 1 0 0,1-1-5 0,-1-1-1 0,0 3-4 0,-1-2-2 16,1-1-3-16,1 1-1 0,-1 0-3 0,1 1-2 0,-2-2-4 15,3 2-4-15,0-2-3 0,0 3-5 0,0-4-3 0,0 4-4 0,0-1-4 16,0 1-3-16,0-2-5 0,0 2-6 0,0 0-4 0,0 0-3 16,0 0-1-16,0 0-2 0,0 0-1 0,0 0 1 0,4 0 2 0,-4 0 1 15,2 2 2-15,-2-1 1 0,1 0 3 0,1 2 3 0,-2 0 3 0,2-2 3 16,-1 0 2-16,-1 1 4 0,0 1 2 0,0-1 2 0,0-2 1 15,0 5 2-15,0-5-1 0,0 2 3 0,-1-1 1 0,-1 1 3 0,2-1 0 16,-2-1 3-16,1 2 1 0,1-1 5 0,-2-1 1 0,1 2 3 16,-2-1 2-16,0-1 0 0,1 1 1 0,-1 1 0 0,1-2-1 0,-1 0-3 15,0 0-7-15,0 0-8 0,-1 0-9 0,1 0-12 0,2 0-19 16,-4 0-25-16,4 0-33 0,-1-2-35 0,2 2-64 0,-3-1-78 0,1-2-87 16,2 2-88-16,-1-2-45 0,1 3-22 0,0-5-8 0</inkml:trace>
  <inkml:trace contextRef="#ctx0" brushRef="#br0" timeOffset="149466.2819">1030 8386 75 0,'-3'2'355'0,"1"-2"-29"0,1 2-35 0,-1-2-28 0,-1 0-27 16,0 0-27-16,2 0-28 0,1 0-20 0,0 0-17 0,0 0-14 15,0 0-10-15,0 0-7 0,0 0-7 0,0 0-7 0,0 0-6 0,0 0-6 16,0-2-9-16,1-1-7 0,-1 1-9 0,3 1-8 0,-3 0-7 0,3-2-11 16,0-1-11-16,-1 1-9 0,1-2-7 0,0 3-7 0,2-4-9 15,0 1-4-15,1-2-3 0,2-1-6 0,2 0-2 0,-1-2-4 0,3 0-3 16,0-1-3-16,3 1 0 0,0-3 2 0,2 0 7 0,-1 0 0 15,3-2 1-15,1 1 0 0,-1-1 2 0,3 0 1 0,0-1 0 0,1-1-1 0,-1 0 1 16,2 2 1-16,-2-1 4 0,0 1 3 0,0 1 2 0,0-3 2 16,0 3 1-16,-1-1 4 0,-1 2 3 0,-1-1 3 0,-1 2 1 0,-1-1 3 15,-1 4 1-15,0-2 2 0,-4 2 2 0,2 0 0 0,-4 2 1 16,0 0 0-16,-1 1 1 0,-3 2-1 0,-1-1-2 0,-2 3-2 0,2-1-3 16,-3 3-4-16,-1 0-5 0,-1 0-5 0,-1 0-4 0,-1 0-7 15,-3 3-9-15,-1-1-12 0,1 3-17 0,-4-1-25 0,1 3-31 0,-2 1-51 16,-4 0-59-16,3 2-74 0,-2 1-84 0,-4 1-50 0,1 0-33 15,0 1-16-15</inkml:trace>
  <inkml:trace contextRef="#ctx0" brushRef="#br0" timeOffset="149766.7208">981 8473 351 0,'-3'2'525'0,"1"-2"5"0,-1 0-37 15,3 0-58-15,0 0-85 0,0 0-100 0,0-2-65 0,0 1-46 0,2-1-31 16,-1-3-21-16,1 3-14 0,1-1-11 0,-1-1-8 0,4-1-8 0,-1-2-5 16,1 2-6-16,0-3-5 0,3 1-3 0,1-2-5 0,2-1-9 15,0 0-3-15,2-3 0 0,2 0 0 0,0 0 1 0,4 0-1 0,-2-2-1 16,4 0 0-16,0-2-1 0,2 2-3 0,-2-1 0 0,5-2-2 16,-2 2 0-16,2-4 1 0,1 2-2 0,1-2-2 0,-1 3-3 0,1-3-4 15,1 0-3-15,0 1-4 0,-2 0-1 0,2-1-3 0,-3 3-2 0,2-2 0 16,-1 0-1-16,-1 2-2 0,-2 0 1 0,-1 1-2 0,-1 1 1 15,0 0 1-15,-4 0 4 0,1 3 2 0,-4 1 5 0,0-1 1 0,0 2 2 16,-4 0 1-16,-1 3 2 0,-1 0 1 0,-1-1 1 0,-1 4-1 0,-3-1-5 16,0 1-13-16,0 2-16 0,-2-1-26 0,1 3-28 0,-4 0-64 15,0 0-78-15,0 0-99 0,0 0-111 0,0 0-57 0,0 0-29 0,2 0-16 16,-2 0-10-16</inkml:trace>
  <inkml:trace contextRef="#ctx0" brushRef="#br0" timeOffset="166483.5875">2137 7293 123 0,'0'-2'274'0,"0"2"-67"0,0-1-46 15,0 1-37-15,0 0-23 0,0 0-20 0,0 0-15 0,0-2-11 0,0 2-9 16,0 0-6-16,0 0-7 0,0 0-1 0,0 0-3 0,0 0 0 16,0 0 3-16,0 0 2 0,0 0 2 0,0 0 2 0,-2-1 1 15,2 1 2-15,0 0 4 0,0 0 3 0,-1 0 4 0,1 0 4 0,-2 0 3 16,0 0 2-16,1 0 4 0,-1 0 1 0,2 0 3 0,-3 0-1 0,3 0 3 15,-2 0 1-15,2 0 2 0,-1-2 4 0,-1 2 0 0,2 0 0 16,-2 0 0-16,1-2-2 0,1 2-1 0,-2-1-6 0,2 1-1 0,-1-1-4 16,-1 1-2-16,2-2-2 0,-3 2-2 0,3 0-1 0,-1-1 0 15,1 1-3-15,0 0-3 0,0 0 0 0,0 0-3 0,0 0-1 0,0 0-4 0,-2 0 0 16,2 0-2-16,0 0-3 0,0 0-3 0,0 0-5 0,0 0-3 16,0 0-4-16,0 0-5 0,0 0-6 0,0 0-4 0,0 0-6 15,0 0-6-15,-1 1-5 0,1-1-4 0,0 0-1 0,0 3-3 0,0-2 0 16,0 3-1-16,0 0 0 0,1-1 1 0,-1 2 1 0,2 0 1 15,-2 2 1-15,4 2 2 0,-2-1 2 0,-1 4 2 0,1-1 4 0,1 1 3 16,0 0 2-16,1 2 2 0,-1 0-1 0,0-2 0 0,2 4 0 16,-1-1 1-16,1-3-2 0,-2 4 0 0,2 0 0 0,-2-2 0 0,2 0 0 15,-2 1 0-15,3-2-1 0,-3 1 1 0,2-1 1 0,-2 1-1 0,1-2 0 16,-1-3 0-16,0 3 0 0,0-1 0 0,-1-2 1 0,1-1 1 0,0 1-1 16,-2-3 0-16,1 0 0 0,1 0 1 0,-1-1 1 0,-2-2 1 15,1 0 1-15,1 1 2 0,-2-3 0 0,2 3 1 0,-1-4 1 16,-1 1 0-16,0-1 1 0,0 0-4 0,0 0-3 0,0 0-10 0,0 0-11 15,2-1-22-15,-2-1-27 0,0 0-35 0,0 0-35 0,-2-4-64 0,2 3-79 16,-3-3-94-16,1 0-102 0,-1 0-49 0,0-2-27 0,1-1-8 16</inkml:trace>
  <inkml:trace contextRef="#ctx0" brushRef="#br0" timeOffset="167603.7096">2121 7533 155 0,'-2'3'308'0,"2"-3"-48"0,0 3-46 0,0-2-30 16,0 0-21-16,0-1-11 0,0 2-8 0,-2 0-7 0,2-2-4 0,0 0-3 15,0 0-6-15,0 0-5 0,0 0-7 0,0 0-4 0,0 0-3 16,0 0-4-16,0 0-4 0,0 0-5 0,0 0-2 0,0 0-3 0,0 0-6 16,0 0-4-16,0 0-4 0,0 0-2 0,0 0-3 0,0 0-3 15,0 0-3-15,0 0-4 0,0 0-5 0,0 0-3 0,-1 0-4 0,1 0-5 16,0 0-2-16,-2 0-6 0,2 0-1 0,-1 0-4 0,-1 1-3 16,2-1-5-16,-3 0-3 0,2 2-5 0,1-1-4 0,-2-1-3 0,2 0-3 15,-1 1-1-15,-1 2-2 0,0-3 0 0,1 0-1 0,-1 3-1 0,-1-3 1 16,1 1 1-16,1-1 0 0,-1 1 0 0,-1 1 2 0,1-1 0 0,-1 1 1 15,-1 0 3-15,2 0-1 0,-1 1 1 0,0 0 0 0,-1 0 1 16,1 0 0-16,0 0-1 0,0-2 1 0,1 1-2 0,-1 1 2 0,0-1-2 16,2-1 0-16,-1 1-1 0,2-2-2 0,-2 1 0 0,2-1-1 15,0 0 2-15,0 0-1 0,0 0 0 0,0 0-1 0,0 0 1 16,0 0 0-16,0 0 0 0,0 0 0 0,0 0 0 0,0 0 1 0,0 0 0 0,0 0 0 16,0 0 1-16,0 0 1 0,0 0 0 0,0 0 1 0,0 0 0 15,2 0 1-15,1-1-1 0,0 1 0 0,-1-2 0 0,-1 2-1 16,1-1 1-16,1-1-2 0,0-1 0 0,-1 1 1 0,3 1-2 0,-2-2 1 15,2 0 0-15,2 0 0 0,1 0-1 0,-1-2-1 0,1 0 1 0,1 1 0 16,1-3-1-16,1 3 1 0,1-5 0 0,-2 4 0 0,2-2 0 16,1 1-1-16,0-2 0 0,-1 1-2 0,1-1 0 0,-1 3 0 0,-2-3 0 15,1 4-1-15,0-3 1 0,-3 2-1 0,0 0 1 0,0 2 0 0,-2-2 0 16,-1 4 1-16,0-2 1 0,-2 1 0 0,0 1 0 0,-1 1 1 16,-1-2 1-16,-1 2-2 0,0 0 0 0,0 0-1 0,0 0 0 0,0 0-1 15,-1 2-2-15,-1-2 0 0,2 1-1 0,-2 1-2 0,1-2-4 16,-1 1-7-16,2 1-10 0,-1-2-12 0,-1 1-14 0,2-1-16 0,0 1-21 15,0 1-21-15,0 0-38 0,0-2-43 0,0 0-69 0,0 0-81 16,0 0-81-16,0 0-81 0,0 0-36 0,0 0-15 0,0 0-1 0</inkml:trace>
  <inkml:trace contextRef="#ctx0" brushRef="#br0" timeOffset="168032.3929">2414 7276 356 0,'-2'-1'497'0,"2"-1"-21"16,-2 2-34-16,2-1-82 0,-1-1-108 0,-1 2-63 0,2 0-42 15,-2-3-27-15,1 3-15 0,1 0-12 0,0 0-6 0,0 0-6 16,0-2-7-16,0 2-2 0,0 0-2 0,0 0-4 0,0 0-2 0,0 0-3 15,0-2-4-15,0 2-3 0,0 0-3 0,0 0-4 0,0 0-2 0,0 0-3 16,0 0-4-16,0 0-2 0,0 0-1 0,0 0-2 0,0 0-2 0,0 0-3 16,0 0-3-16,0 0-4 0,0 0-3 0,0 0-5 0,0 0-4 15,-2 2-6-15,2-2-4 0,0 0-5 0,-1 0-5 0,-1 2-5 0,2-2-5 16,0 3-3-16,0-1 0 0,0 1-2 0,0 0 0 0,2 1 0 16,-1-1 1-16,-1 3 3 0,2-1 1 0,1 1 3 0,-1 0 4 0,1 2 3 15,1 0 3-15,-1 0 3 0,2 2 4 0,-2-1 2 0,2 2 0 16,-2-1 0-16,2 1 2 0,1-1-1 0,-1 0 0 0,0 2 0 0,1-2 0 15,-1 0 0-15,0-1-1 0,1 0 1 0,-1 2-1 0,1-2 2 16,-1 0-1-16,-2-1 0 0,2 0 1 0,-1 0 1 0,1-1 1 0,-2 1 1 16,0-2 0-16,1-2 0 0,-1 1 1 0,-1 0 0 0,-1-1-1 0,2 0-6 15,-1 0-7-15,0-1-17 0,0-2-21 0,-2 0-31 0,2 1-39 16,-2-2-106-16,0 0-137 0,0 0-95 0,0 0-69 0,-4 1-36 0,-1-1-21 16,-2 0-12-16</inkml:trace>
  <inkml:trace contextRef="#ctx0" brushRef="#br0" timeOffset="172283.5957">692 6546 412 0,'-2'0'493'16,"0"0"-1"-16,1 0-76 0,1 0-113 0,-2 0-87 0,1 0-72 15,-2 0-44-15,3 0-28 0,-2 1-17 0,2-1-12 0,-1 2-12 0,1-2-7 16,0 0-7-16,-2 1-6 0,2-1-3 0,0 0-3 0,0 0-2 0,0 0-4 16,0 0-2-16,0 1 0 0,0-1-2 0,0 0 1 0,0 0 1 0,0 0 0 15,0 0 1-15,0 2-1 0,0-2-2 0,0 0 2 0,0 1-1 0,-1 1 3 16,1-2 2-16,0 0 3 0,0 0 0 0,0 2 4 0,0-1 2 0,0-1 2 16,0 2-1-16,0-2 0 0,0 0 0 0,0 0 2 0,0 2-2 15,0-2 1-15,0 3 0 0,0-3-2 0,0 2-1 0,0 0 0 0,0-1-4 16,0 2 0-16,1-2-3 0,-1 2 0 0,2-1 1 0,-2 0-1 15,1 1 1-15,1 0 1 0,-2-1-1 0,3 0 0 0,-2 1 0 0,-1 0-1 0,2 0 0 16,-2 0 1-16,1 0 1 0,1 0 0 0,-2 0 1 0,2 0-2 0,-1-1 2 16,1 1-1-16,-2-2 1 0,3 1-1 0,-1 0 2 0,-2 0 1 15,3-2 0-15,-1 1 4 0,-1 1 0 0,1-2 0 0,1 2 1 0,1-1 2 16,-2-1 3-16,0 0 3 0,1 0 1 0,0 0 2 0,0 0 2 16,-1 0 3-16,3 0 1 0,-2-1 3 0,2-1-1 0,1 2 1 0,-2-3-1 15,3 1 1-15,-1 0-3 0,1-1-1 0,0 0-2 0,1 0-3 0,-1-2-3 16,1 2-4-16,-1-1-2 0,1-1-3 0,-1 2-3 0,1-2-3 0,-1 3-3 15,1-3 0-15,-1 2-2 0,1 1-2 0,-1-2 0 0,1 3-2 0,-3-1 0 16,3 1-2-16,-2-3 0 0,-1 4 1 0,0-1-1 0,1-1-1 0,-1 2 0 16,0 0-1-16,1 0-2 0,-1 2-2 0,-2-1 0 0,2-1 0 15,-2 4-1-15,2-3 0 0,-2 2-1 0,3 1 1 0,-3-2-2 0,2 1-1 16,-2 2 1-16,2-3-1 0,0 3 0 0,-2 0 0 0,0-1 2 0,1 2 1 16,0-1 1-16,-1 1 0 0,-2-1 0 0,1 2 1 0,1-2 1 0,-3 2 1 15,2-3 3-15,-2 2 4 0,0 1 4 0,0-2 4 0,0 1 3 0,0 0 6 16,-2 0 4-16,1-1 5 0,-1 1 6 0,-1 0 3 0,0 0 6 15,-2-1 3-15,1 2 5 0,-1-3 2 0,-2 4 2 0,1-2-1 0,-1 1 0 16,0-2-2-16,-1 1-2 0,0-1-4 0,0 2-4 0,-1-1-4 0,-1-2-4 16,2 2-3-16,-3-2-3 0,2 1-5 0,-1 0-8 0,1 0-8 15,-1-1-12-15,2-1-14 0,-4 2-15 0,4-3-18 0,0 1-23 0,0-1-25 16,-1-1-72-16,0 1-98 0,3-1-103 0,0-1-105 0,0-1-54 0,1-1-27 16,2-1-13-16,-1-2-5 0</inkml:trace>
  <inkml:trace contextRef="#ctx0" brushRef="#br0" timeOffset="172881.8473">753 6475 299 0,'-4'-1'550'0,"-2"1"8"0,1-2 7 0,2 1-69 15,-2 1-108-15,3-2-93 0,-1 1-88 0,0 1-45 0,0-2-24 16,1 1-16-16,0 1-17 0,-2-2-9 0,1 2-9 0,1-2-11 0,2 1-10 16,-1 1-8-16,-1 0-8 0,2 0-6 0,0 0-5 0,-2 0-7 0,2 0-4 15,0 0-3-15,0 0-5 0,-1 0-3 0,1 0-3 0,0 0-3 0,0 0-2 16,0 0 0-16,0 0 0 0,0 0 1 0,0 0 0 0,0 0 1 16,0 0 2-16,0 0-1 0,0 0 1 0,0 0-1 0,0 0 0 0,0 0 0 15,0 0-1-15,0 0-1 0,0 0-1 0,0 0-1 0,0 0-3 0,0 0 0 16,0 0-2-16,0 0-2 0,0 0-2 0,0 0 0 0,0 0-1 15,0 0 0-15,0 0-1 0,0 0 1 0,0 0-1 0,0 0-1 0,0 0 1 0,0 0 0 16,0 0-2-16,1-1 1 0,1-1-1 0,-2 2 1 0,0 0-1 16,0 0 1-16,0 0-1 0,0 0 2 0,0 0-1 0,0 0 2 0,0 0 0 15,0 0 0-15,0 0 1 0,0 0-1 0,0 0 1 0,0 0 1 0,0 0 0 16,0 0 1-16,0 0 1 0,0 0-1 0,0 0 0 0,0 0 0 16,0 0 1-16,0 0-1 0,0 0 0 0,0 0 1 0,0 0-1 0,0 0 0 15,0 0 0-15,0 0-1 0,0 0 1 0,0 0 0 0,0 0 0 0,0 0-1 16,0 0 1-16,0 0-1 0,0 0 0 0,0 0 0 0,0 0 0 0,0 0-1 15,0 0 1-15,0 0-1 0,0 0 1 0,0 0 0 0,0 0-1 0,0 0 0 16,2 0-1-16,-1 0-1 0,-1 0 1 0,2 0-1 0,1-1-1 0,0-1 1 16,-2 2 0-16,1-1-1 0,1-1 1 0,-1 2 1 0,1-1-1 15,0-1 1-15,0-1-1 0,2 0-2 0,2 1 1 0,0-1-1 0,1-2 1 16,0 1-1-16,1 1 1 0,1-2-2 0,0-2-1 0,2 2-2 0,-1-2-3 16,2 0-3-16,1 1-1 0,-3-1-1 0,3-1 1 0,-2 2 0 15,0-1 2-15,1 0-1 0,-2 0 1 0,0 2 1 0,0-2 1 0,-3 1-1 16,1 2 2-16,-1-1 3 0,-3 1 4 0,1 0 1 0,-1 2 2 0,-1 0 1 15,0-1 0-15,-3 3 0 0,1-1 0 0,-2-1-1 0,0 2-1 0,0 0-5 16,0 0-6-16,0 0-11 0,0 0-13 0,0 0-19 0,0 0-22 0,0 0-24 16,0 0-28-16,0 0-46 0,0 0-58 0,0 0-101 0,0 0-119 15,0 0-70-15,0 0-43 0,0 0-18 0,0 0-7 0</inkml:trace>
  <inkml:trace contextRef="#ctx0" brushRef="#br0" timeOffset="190905.0019">12991 11239 231 0,'-5'0'521'0,"3"0"2"0,-1 0-24 16,0 1-39-16,0 2-102 0,0-3-135 0,2 0-73 0,1 0-45 0,-2 0-22 15,2 0-10-15,0 0-5 0,0 0-5 0,0 0-2 0,0 0 0 16,0 0-1-16,0 0-2 0,0 0-3 0,0 0-6 0,0 0-8 0,2 0-5 15,-1 0-4-15,2 0-2 0,-3 0-2 0,3 0-1 0,-1 0-1 16,-1 0-3-16,2 0-3 0,1-3-3 0,0 2-1 0,1 1-2 16,0-3 2-16,4 2 0 0,-1-3 1 0,2 2 0 0,4-4-1 15,0 4 1-15,2-2 0 0,0-1-1 0,6-1 0 0,-2 2-2 0,5-4-1 16,-2 2-4-16,6-2-3 0,-1 0-2 0,2 0-5 0,2-3-5 0,1 2-2 16,0-1-2-16,2-1-2 0,1 1-3 0,0 0-3 0,-1-3-1 15,0 3-2-15,1-1-4 0,-1 1 1 0,0-1 2 0,-2 1 0 0,-2 0 0 16,0 0 2-16,-1 0 2 0,-4 1 1 0,-1 0 1 0,-2 2 1 15,1-1 3-15,-4 2 1 0,-1-1 1 0,-1 0 3 0,-6 2 2 0,2 1 2 16,-2-2-2-16,-3 4 2 0,0-1 0 0,-1-1-1 0,-3 3 1 16,-2-3-3-16,2 4-2 0,-1 0-6 0,-2-2-10 0,-2 2-15 15,0 0-19-15,0 0-19 0,0 0-23 0,2 2-38 0,-1-2-42 0,-1 0-91 16,2 2-115-16,1 0-73 0,-3 1-54 0,2-1-25 0,-1-1-13 16</inkml:trace>
  <inkml:trace contextRef="#ctx0" brushRef="#br0" timeOffset="191416.8801">14488 10827 221 0,'0'-3'556'0,"-2"0"12"0,2 1 4 16,-1-1-3-16,-1 2-97 0,2-1-143 0,-2-1-82 0,2 3-48 0,-1 0-28 15,-1-3-16-15,2 1-16 0,-3 2-12 0,3 0-13 0,0 0-15 16,0 0-13-16,0 0-10 0,0 0-13 0,0 0-10 0,0 0-11 0,0 0-10 16,0 0-11-16,0 0-7 0,0 0-9 0,-2 2-7 0,2 1-5 15,-1-3-6-15,-1 0-3 0,2 2-3 0,-1-1-1 0,-1 2-2 0,2 2 1 16,-3-2 1-16,3 3 1 0,-1-2 1 0,-1 4 3 0,2-2 2 15,-1 1 1-15,1 2 3 0,-2 2 4 0,0-1 2 0,2 1 2 0,-1-1 1 16,-1 3 1-16,2-1 2 0,-2 3-1 0,1-1 1 0,-1-2 1 16,-1 2-1-16,1-1-4 0,1 2-7 0,-1-1-5 0,1-1-9 15,-3 1-10-15,4-1-13 0,-2-1-18 0,0 1-21 0,1-1-25 16,1-1-28-16,0 0-48 0,0-1-56 0,1-3-104 0,1 0-126 0,0 2-69 16,2-4-39-16,-3 1-17 0,1-2-3 0,-1-1 4 0</inkml:trace>
  <inkml:trace contextRef="#ctx0" brushRef="#br0" timeOffset="191867.2183">14638 10943 505 0,'-2'0'568'16,"2"0"7"-16,-1-3 7 0,-1 3-71 0,2-1-111 0,-1 1-94 0,-1-1-86 15,2-1-49-15,-2 2-31 0,2 0-20 0,0 0-10 0,0 0-12 16,0 0-14-16,0 0-9 0,0-1-10 0,0 1-8 0,0 0-6 0,0 0-8 16,0 0-8-16,0 0-8 0,0 0-7 0,0 0-6 0,-3 0-5 15,2 1-4-15,-1-1-6 0,0 2-5 0,1-1-2 0,-1 0-2 16,-1 2-2-16,3 0-1 0,-1-1 1 0,-1 3 0 0,2-1-1 0,-1 1 3 16,-1 1 1-16,0 0 2 0,2 1 3 0,-1 1 1 0,-1 1 1 15,2 1 2-15,-1 0 2 0,1 0 0 0,0 0 0 0,0 0 1 16,0 1 1-16,1-1-1 0,-1 1 2 0,3-1-2 0,-1 3 0 0,1-3 0 15,0-1-2-15,3 0 0 0,-2 0-2 0,0-1-1 0,1 0-2 16,0 0 1-16,0 0-2 0,1-2 0 0,0-2-1 0,-1-1 0 16,1 0 0-16,-1 0-1 0,3-1 1 0,-2-2 0 0,-1 0-1 0,3-2 2 15,0-1 3-15,0 0 3 0,0-2 1 0,0-2 3 0,1-1 3 0,0 1 2 16,0-3 2-16,-3-1 3 0,3 1 3 0,-2-4 2 16,-1 3 2-16,2-3 3 0,-2-1 7 0,-1 1 4 0,0-1 2 0,-4 1 6 15,2-1 4-15,-3 1 4 0,0 0 3 0,0 1-1 0,-3-1-1 16,2 1-4-16,-4 2-7 0,1-1-9 0,-3 2-13 0,2 1-18 0,-3 0-22 15,2 0-29-15,-2 2-31 0,0 0-46 0,0 2-52 0,-2 1-134 16,1 1-171-16,-2 3-96 0,-3 0-55 0,1 0-28 0,0 3-13 0,-1 1-2 16,-2 0 3-16</inkml:trace>
  <inkml:trace contextRef="#ctx0" brushRef="#br0" timeOffset="194920.0566">20864 10376 110 0,'-1'-1'567'0,"-1"0"1"16,0 1 1-16,-1 0-2 0,3 0-80 0,-1 0-121 0,1 1-114 16,-2 0-109-16,0-1-63 0,2 4-40 0,-1-3-17 0,-1 2-10 0,2 0-5 15,-1 1-5-15,1 4-3 0,-2-1-3 0,0 2-3 0,2 1 0 16,-1 2 0-16,-1 0 2 0,2 1 1 0,-2 1 4 0,-2 3 2 15,3 0 0-15,-1-3 0 0,0 2 0 0,-1 2 0 0,2-1-1 0,-3 1 1 16,1-2-1-16,0 1 1 0,0 0 1 0,-1 0-1 0,0-3 1 16,3 1 1-16,-3-1-2 0,1 1 2 0,2-3 0 0,-1 1 1 0,0-1 0 15,-1-3-5-15,2 1-8 0,-1-3-10 0,-1 1-13 0,1 0-19 16,2-3-18-16,-3-2-21 0,3 2-21 0,-1-2-45 0,1-3-59 0,0 0-90 16,0 0-107-16,0 0-64 0,-2-3-42 0,2-2-17 0,-1 2-5 15</inkml:trace>
  <inkml:trace contextRef="#ctx0" brushRef="#br0" timeOffset="195200.3247">20780 10391 144 0,'2'-11'528'0,"1"-3"11"0,-1 1 9 0,1 0-57 0,0 3-92 0,0-1-92 16,2 3-92-16,-2-2-53 0,3 3-33 0,1 0-21 0,-3 1-15 16,4-2-18-16,-1 3-14 0,0-2-14 0,1 2-11 0,0 0-11 0,2 2-12 15,1-1-6-15,-1 1-5 0,-2 2-3 0,2 0-2 0,2 1-2 16,-4 0-3-16,2 1 0 0,-2 0 1 0,2 2-1 0,-1 2 0 15,-1-1 0-15,0 3 0 0,-1 1 0 0,-2-1 1 0,0 3 0 0,0-1-1 16,0 0 0-16,-2 2 0 0,-1-1 0 0,-1 2 0 0,-1-1 1 16,-1 2 1-16,-1-2-1 0,1-1 2 0,-3 2 3 0,0 0 1 0,-3-2 3 15,1 2 3-15,-2-2 2 0,0-1 2 0,0 1 3 0,-3-2 3 16,0 1 1-16,1-2 2 0,-2 1-2 0,-1-1-2 0,-1 1-11 16,3-1-13-16,-4-4-24 0,3 3-29 0,-1-1-56 0,1-3-71 0,-1 2-112 15,3-3-129-15,1 2-68 0,1-3-39 0,0 0-20 0,1 0-12 16,4 0-5-16</inkml:trace>
  <inkml:trace contextRef="#ctx0" brushRef="#br0" timeOffset="196100.5051">21096 10630 475 0,'-1'0'549'16,"-1"-2"13"-16,1 0-41 0,1 2-68 0,-2 0-81 0,0 0-85 15,2 0-52-15,-1 0-35 0,-1 0-22 0,2 0-13 0,0 0-12 0,-1 0-12 16,1 0-10-16,0 0-11 0,0 0-7 0,-3 0-9 0,3 0-5 16,0 0-5-16,0 0-5 0,0 0-5 0,-2 0-2 0,2 0-2 0,0 0-2 15,0 0-2-15,0 0-2 0,0 0-2 0,0 0-2 0,0 0-2 16,0 0-4-16,0 0-3 0,0 0-5 0,0-2-4 0,0 1-6 15,2-1-4-15,1 0-4 0,-3 1-7 0,1 0-5 0,-1-2-6 0,2 1-5 16,-1 1-5-16,3-1-6 0,-3-1-2 0,2 2-5 0,-1-3-1 16,0 2-1-16,-1 0 1 0,3 1-2 0,-3-1 1 0,1-1-1 0,-1 2 1 15,4-1 1-15,-4-1-1 0,1 3 0 0,-1-3-2 0,1 1 0 16,0 2-1-16,-1 0-1 0,2-2-2 0,-1 2-3 0,1-1-2 16,1-1-3-16,0 2-2 0,1-2-1 0,-1 2-3 0,1 0-2 15,0 0-1-15,0 0-2 0,0 2-2 0,1-2 0 0,-2 3-3 0,3-1 0 16,-4 3 0-16,2-3-1 0,-2 2 0 0,2 1-1 0,-1 0-1 15,0 0-1-15,-3 3 0 0,2-1 0 0,-3 0 0 0,2 3 3 0,-2-1 3 16,0 1 0-16,-2-1 3 0,2 2 1 0,-3-1 4 0,2 1 1 0,-5-1 4 16,2 0 2-16,0 2 2 0,-1-2 4 0,0-1 3 0,-2 1 1 15,3-2 1-15,-4 1 1 0,3-2 1 0,1 0 0 0,-1 0 2 16,-2-1 1-16,3 1-1 0,-1-4 3 0,0 0 1 0,2 2 4 0,1-2 3 16,-1-2 3-16,2 1 4 0,-3 1 3 0,4-3 4 0,-1 1 5 15,1-1 4-15,0 0 2 0,0 0 4 0,0 0 3 0,0 0 0 0,0 0 2 16,0 0 0-16,0 0-3 0,0 0-1 0,1 0-4 0,3-1-5 15,-3 1-4-15,1-2-7 0,1 1-8 0,0 1-7 0,1-2-6 16,0 1-8-16,1 1-5 0,-1-2-3 0,1 1-5 0,2 1-3 0,-1-2-2 16,3 2-2-16,3-1-2 0,-3-1-2 0,4 2 0 0,-1-3 1 15,2 2 2-15,1-1 3 0,0 2 0 0,0-5 1 0,-1 5 1 0,0-3 0 16,2-1 0-16,-2 2 3 0,-1-1 0 0,1-1 1 0,-3 3 3 16,2-1 2-16,-4-1 2 0,3 0 3 0,-5 1 2 0,1 0 2 15,-1 0 4-15,-3 1 6 0,1-1 3 0,1 0 2 0,-3 1 2 0,1 0 0 16,-3 1-8-16,2-2-11 0,-1 1-18 0,0 1-22 0,-2-2-37 15,0 2-44-15,0 0-100 0,0 0-127 0,0 0-109 0,1-1-100 0,-1-1-52 16,2-1-27-16,-1 0-14 0,-1 0-10 0</inkml:trace>
  <inkml:trace contextRef="#ctx0" brushRef="#br0" timeOffset="198904.8858">21862 10205 195 0,'0'-3'348'0,"-2"1"-32"0,0-1-32 16,2-1-28-16,-1 1-24 0,-1 3-23 0,2-4-23 0,-1 3-19 15,1-1-16-15,-2 0-16 0,0-1-15 0,2 1-6 0,-1 0-5 0,-1 1-4 16,1-1-6-16,1 0-6 0,0 1-3 0,-2-1-5 0,0 2-4 15,2-1-5-15,0 1-4 0,-2-1-4 0,2 1-7 0,0 0-2 16,0 0-4-16,0 0-5 0,0 0-4 0,-2-2-6 0,2 2-3 0,-2 0-4 16,2 0-5-16,0 0-2 0,0 0-4 0,0 0-1 0,0 0-3 0,0 0-4 15,0 0 0-15,0 0-3 0,0 0-1 0,0 0-2 0,0 0-1 16,0 0 0-16,0 0-2 0,0 0 0 0,0 0-1 0,0 0 0 16,0 0-1-16,0 0-1 0,0 0-1 0,0 0 0 0,0 0-1 0,0 0 0 15,0 0 2-15,0 0-4 0,0 0 2 0,0 0-1 0,0 0 0 16,0 0-1-16,0 0-3 0,0 0 0 0,0 0-3 0,0 0-2 15,-1 2-3-15,-1-2-1 0,2 1-3 0,0 0-1 0,0 2-1 0,0-1 0 16,0 0 0-16,0 1 1 0,-1 2 1 0,1-3 1 0,0 3 2 0,-2 0 2 16,0 5 3-16,2-3 2 0,-1 4 3 0,-1-1 3 15,2 2 3-15,-1 1 2 0,1 3 2 0,-2 2 0 0,0 1 0 0,2 0 0 16,-1 5 0-16,-1-2-1 0,2 3 1 0,-2 1 1 0,2 0-1 16,-1 3 0-16,-1 1 0 0,2-3-1 0,-2 1 1 0,2 3-2 0,-2-4 0 15,0 2-1-15,2-3 1 0,0-1 0 0,0 0 1 0,0-1-2 16,0-2 0-16,0 0 1 0,0-2-2 0,0-2 0 0,0-1 0 0,0-3 1 15,0 1-1-15,0-1 0 0,0-2 0 0,2-1 1 0,-2-2-1 16,0 1 0-16,0-3 2 0,2 0-1 0,-2-2 1 0,0 0 2 16,0 0 1-16,0-2-2 0,2 0 0 0,-2-2-8 0,0 1-11 0,0-2-16 15,0 0-20-15,0 0-29 0,0 0-32 0,0 0-71 0,0 0-88 0,0 0-101 16,0 0-110-16,0 0-55 0,0 0-30 0,0 0-16 0,0 0-6 16</inkml:trace>
  <inkml:trace contextRef="#ctx0" brushRef="#br0" timeOffset="199766.741">21745 11358 198 0,'-3'0'509'0,"-1"1"6"16,3-1-51-16,-1 0-79 0,0 2-79 0,-1-2-77 0,2 1-44 15,1-1-32-15,-2 0-16 0,0 0-10 0,2 2-7 0,-1-2-5 0,-1 0-5 16,2 0-5-16,0 1-4 0,0-1-3 0,0 0-2 0,0 0-4 15,0 0-1-15,0 0-2 0,0 0-2 0,0 0-2 0,0 0 0 16,0 0-2-16,0 0 0 0,0 0-1 0,0 0 0 0,0 0-1 0,0 0-2 16,0 0-1-16,0 0-4 0,0-1-4 0,2 1-4 0,-1-2-4 15,1-1-5-15,0 2-6 0,-1-1-7 0,2 1-7 0,1-2-8 0,-3 1-6 16,3 0-9-16,0 0-6 0,1 0-7 0,-1-1-7 0,0 0-6 16,2 0-3-16,-1 0-5 0,1 1-1 0,0-2-3 0,1 1 1 0,-1 2-2 15,1-3-2-15,1 4-1 0,-3-3-2 0,2 2-1 0,-1 1 1 16,-1 0 1-16,2 0 0 0,-1 1 1 0,-2 2 1 0,0 0-1 15,0-1 0-15,0 3-1 0,-1-1 0 0,0 1-1 0,-1 1 1 0,0-1 1 16,0 3 1-16,-2 0 1 0,0-1 1 0,-2 1 2 0,2 1 0 16,-2 0 2-16,-2-1 1 0,1 0 2 0,-2 1 2 0,2 0 1 15,-2-1 3-15,1 1 1 0,0-2 3 0,-2 2 2 0,2-1 2 0,0-2 0 16,0 1 2-16,0-1 1 0,-1-1 1 0,2-1 1 0,1 1 0 0,-2-2 1 16,3 0 2-16,-2 0 0 0,3-2 3 0,-2 1 1 15,0-1 0-15,2 1 0 0,0-2-1 0,0 0 0 0,0 0 1 0,0 0-2 16,0 0-2-16,0 0-3 0,0 0-4 0,2 0-5 0,0 0-4 0,1 0-5 15,0 0-6-15,1-2-4 0,-1 1-3 0,-1 1-3 0,1 0 0 16,1 0-2-16,-1 0-1 0,0 0 1 0,0 0 0 0,2 0 2 16,-1 0 3-16,1 0 3 0,0 1 1 0,0 1 4 0,0-1 0 0,-1 1 3 15,2 1 0-15,-1 0 0 0,2 1 0 0,-3-1-2 0,1 4-2 16,0-3-2-16,3 2 0 0,-4 1 1 0,0 1-1 0,0-1 0 0,0 2 3 16,-1-1-1-16,0 1 1 0,-1 1 0 0,-1 0 2 0,2-1 2 15,-1-1 0-15,-2 0 2 0,0 1 4 0,-2-2 3 0,-1 1 2 16,2-2 5-16,-1 1 7 0,-1-1 8 0,0-2 7 0,-1 3 7 0,0-4 6 15,-1 2 5-15,-3-1 4 0,3-3 4 0,-3 2 2 0,0 0 4 16,0-1 1-16,-1-2 1 0,0 1-1 0,-1 0-7 0,-1-1-9 0,3-1-19 16,-2 0-25-16,1-1-36 0,-2 1-42 0,3-1-112 0,-1-1-144 15,1 0-106-15,0-2-86 0,0 1-46 0,0 0-25 0,4 0-16 16,-1-3-10-16</inkml:trace>
  <inkml:trace contextRef="#ctx0" brushRef="#br0" timeOffset="201068.4828">13394 12589 265 0,'-8'2'492'0,"3"-2"7"16,-1 0-52-16,0 0-86 0,1 0-81 0,0 0-80 0,2 0-42 15,0 0-24-15,0 0-11 0,1 0-3 0,0 0-2 0,-1 0-2 0,3 0-2 16,0 0-2-16,0 0-4 0,0 0-4 0,0 0-3 0,0 0-6 0,0 0-3 15,2-2-5-15,-1 2-6 0,1-1-6 0,0-1-5 0,1 0-8 16,0 1-7-16,0-2-9 0,0 2-5 0,2-2-7 0,-1 0-7 16,1 0-9-16,2-2-9 0,-1-1-11 0,2-1-5 0,3 0-8 0,2-1-5 15,1-1-5-15,0-1-3 0,3-3-3 0,0 1-7 0,3 0-8 0,-2-1-7 16,2 0-4-16,2-1-3 0,-3-1-3 0,3 3-3 16,-3 0-5-16,2-2-8 0,-2 2-11 0,-1 0-13 0,0 2-17 0,-2-1-22 15,-2 2-29-15,0 2-49 0,-3 0-60 0,2 0-83 0,-5 4-95 0,-2-2-50 16,-1 3-25-16,0-1-8 0</inkml:trace>
  <inkml:trace contextRef="#ctx0" brushRef="#br0" timeOffset="201700.3725">14159 12270 444 0,'4'-5'549'0,"0"1"4"0,-3-1 4 0,3 1-70 15,-1-2-109-15,0 2-99 0,0-1-93 0,0-2-54 0,-1 2-34 0,1-2-19 16,2 3-8-16,-1-2-4 0,0-1-4 0,0 4-7 16,1-4-7-16,-2 3-5 0,2-2-5 0,1 2-7 0,-1-1-6 0,1 1-5 15,-1-1-5-15,2 2-5 0,0-4-2 0,1 2-3 0,-1 3-3 16,-1-3-1-16,3 0-4 0,-1 2-1 0,2-1-3 0,-2 1 0 0,1 0-2 15,1 0-1-15,-1 1-1 0,2 0 1 0,-3 0-1 0,2 2-1 16,1-2 0-16,-3 2 0 0,1 0-1 0,0 2-2 0,-1-2-1 16,0 2 1-16,1 2-1 0,-2-1 1 0,-2 0-2 0,-2 1-1 0,2-1-1 15,-2 3-1-15,-1-2 0 0,-1 3-2 0,1-2 1 0,-2 2 1 16,-2-1 1-16,2-1 2 0,-3 3 3 0,1 0 2 0,-1-1 2 0,-2 1 1 16,1-1 2-16,-2 3 3 0,-1-3 2 0,2 0 2 0,-1 1 1 15,0-1 1-15,-2-1 2 0,3 2-1 0,-1-2 1 0,-1-3-1 16,3 4 0-16,0-3-1 0,-2 1-1 0,3-1 2 0,0-1-1 0,1-1 0 15,-1 0 2-15,3 1-1 0,-1-3 2 0,1 2 0 0,0-2 0 0,0 0 1 16,0 0 0-16,0 0 0 0,0 0-1 0,0 0 1 0,0 0-2 16,0 0-2-16,1 0-1 0,1 0-2 0,-1 0-2 0,1 0-2 15,1 0-3-15,-1 0-3 0,-1 0-3 0,1-2 0 0,2 2-2 16,0 0 1-16,-1 0 0 0,0 0 1 0,3 0 0 0,-2 0 2 0,0 2 0 16,4-2-1-16,-2 0 2 0,1 3 1 0,1-1 4 0,3-2 0 15,-3 2 4-15,1-1 0 0,2 1 0 0,2 0-1 0,-2 1-1 0,1-1 0 16,-2 1 0-16,4 2-2 0,-4-2-1 0,-1 1 0 0,2 0-2 15,-3 1-2-15,0 0-2 0,0 2-1 0,-2-1-2 0,1 1 0 0,-4-3-3 16,0 1-2-16,0 2-1 0,0-2 0 0,-3-1 0 0,0 2 5 16,0-3 4-16,-3 1 8 0,0-1 7 0,0 1 7 0,-2 0 6 0,-3 0 4 15,0-2 5-15,0 3 4 0,-6 0 6 0,3-2 3 0,-3 4 4 16,-3-3 2-16,-1 1 2 0,2 0-3 0,-2-3-4 0,-2 3-5 16,1-2-8-16,-1 0-8 0,2 1-9 0,-2-1-15 0,2 0-16 0,0 0-30 15,0-2-36-15,2 2-108 0,2-2-146 0,0-1-100 0,0 2-79 16,3-2-40-16,1 0-23 0,-1-2-11 0,3 2-6 0</inkml:trace>
  <inkml:trace contextRef="#ctx0" brushRef="#br0" timeOffset="207984.7271">22345 10288 448 0,'-1'-3'539'0,"-3"-1"8"16,0 1 7-16,0 0-97 0,3 0-147 0,-1-1-92 0,1 1-63 0,-4 3-34 16,5-2-20-16,-1 0-11 0,1 2-8 0,0 0-9 0,0 0-9 15,0 0-11-15,0 0-12 0,0 0-11 0,0 0-10 0,0 0-8 0,0 0-9 16,0 0-8-16,0 0-4 0,0 0-2 0,0 0-1 0,0 2-1 15,0 0 1-15,0 1 1 0,0 1 0 0,0-1 0 0,0 3 2 0,0-2 3 16,0 2 2-16,0 2 4 0,0-1 4 0,0 1 1 0,0 2 4 16,0 1 1-16,0 1 1 0,-2 1 0 0,0-1-1 0,2 3 0 0,-1-1 0 15,-1 3 0-15,2 0 0 0,-1-2 1 0,1 2-1 0,-2 1 0 16,0 0 0-16,2 0 0 0,-1 0 0 0,-1 1 0 0,2-2 0 0,-1 1 1 16,1-2 0-16,-2 1 0 0,0-3 0 0,2 3 1 0,-1-3-1 15,-1-1-1-15,2 1-1 0,0-4-5 0,0 0-6 0,0 2-7 16,0-5-7-16,0 0-11 0,0 1-12 0,0-4-15 0,0 2-17 0,0-3-12 15,0 0-14-15,0-2-23 0,0 1-30 0,0-2-53 0,0 0-65 16,0 0-72-16,0 0-76 0,0-4-48 0,0-2-34 0,-1 0-12 16,1-3 3-16</inkml:trace>
  <inkml:trace contextRef="#ctx0" brushRef="#br0" timeOffset="208300.3397">22293 10347 417 0,'0'-9'507'0,"0"1"13"0,0 1-40 0,2-1-62 15,1 2-81-15,-3-2-89 0,1 3-51 0,-1 0-33 0,2-1-19 0,-1 2-14 16,1 0-12-16,0-1-11 0,-1 1-14 0,2 1-13 0,1-1-13 16,0-1-14-16,0 0-11 0,2 3-11 0,0-1-8 0,2-2-6 15,0 3-7-15,1 0-5 0,1-1-5 0,0 0-5 0,3 0-2 0,-1 1-3 16,-3 0-3-16,5 0 1 0,-1 1 0 0,-1 1-1 0,-2 0 0 16,3 0 1-16,-1 0 0 0,-2 3 0 0,0-2-1 0,0 2 1 0,-2 0 0 15,0 3-2-15,2-2 2 0,-4 4-1 0,0-1-1 0,-1 2 2 16,0-1 0-16,-2 4 1 0,2-4 0 0,-4 2 1 0,1 1 0 15,-2-1 2-15,0 2 1 0,-2-1 3 0,1 2 2 0,-4-4 2 16,2 2 3-16,-2-1 3 0,-3 1 3 0,2-1 5 0,-3-1 2 0,1 1 2 16,0-2 2-16,-5 1 2 0,4-1 0 0,-3-1 1 0,0 0-1 0,-1 0-1 15,3-2-4-15,-2 2-6 0,3-2-8 0,-3-1-13 0,2 1-16 16,0-2-18-16,0 2-25 0,1-2-30 0,3 0-48 0,-1 0-60 16,2-1-103-16,1-1-125 0,-1 1-72 0,2 0-45 0,1 0-22 0,2-2-7 15,0 0-2-15</inkml:trace>
  <inkml:trace contextRef="#ctx0" brushRef="#br0" timeOffset="208787.7774">22551 10590 93 0,'-4'0'628'0,"0"1"8"0,-1-1 10 0,2 0 3 15,0 0 4-15,0 0-115 0,1 0-173 0,2 0-107 0,0 0-75 16,0 0-41-16,0 0-26 0,0 0-19 0,0 0-16 0,2-1-16 0,-1-1-16 16,1 2-12-16,1-1-12 0,0-1-10 0,3 2-7 0,-3 0-9 15,2-5-6-15,2 5-6 0,-1-2-5 0,2-1-3 0,-4 3-3 16,4-2 0-16,-1 1-1 0,-1 1 0 0,2-2 0 0,-2 0 2 0,-1 2-1 16,0 0 1-16,-2 2-1 0,3 0 0 0,-3-1 1 0,0 1-1 15,1 1-1-15,-3-1-1 0,3 3 1 0,-4 0-1 0,1 1 0 0,1-1 0 16,-2 2 1-16,-2 0 2 0,1 1 1 0,-1 0 3 0,-1 1 2 15,-1 4 1-15,0-3 3 0,-2 1 2 0,-1 1 1 0,1 0 2 0,-2-2 2 16,-3 3 2-16,3-2 1 0,-2 0 2 0,1-1 1 0,0 1 0 16,-1-2-1-16,2-1 0 0,-1 1-1 0,2-1-1 0,-1-1 0 15,2 0 0-15,0-1-1 0,1-2 0 0,2 1 0 0,0-1 0 16,1-1-1-16,1 0 2 0,1-1 0 0,0-1-1 0,0 1 0 0,0-2 0 16,1 1 1-16,2 0 1 0,1-1 1 0,-1 0 1 0,2 0 0 0,1 0-1 15,0 0-3-15,0 0 0 0,2 0-4 0,3 0-1 0,-3 0-1 16,4-1-3-16,0 0 0 0,-1 1-1 0,0-2 0 0,3 1-2 0,-1-1-2 15,-1-1 0-15,1 2-1 0,0-1 1 0,-2 1 3 0,0-2 4 16,2 1 2-16,-5 1 1 0,1-1 4 0,0 1 1 0,-1 1 4 16,0-2 2-16,-3 2 1 0,0-1 2 0,3-1 1 0,-5 2 0 0,0-1 1 15,0-1-2-15,-1 2-7 0,-1-1-15 0,3 1-21 0,-4 0-40 16,1 0-45-16,-1 0-101 0,0 0-128 0,0 0-98 0,0 0-82 0,0 0-43 16,0 0-23-16,0 0-13 0,0 0-8 0</inkml:trace>
  <inkml:trace contextRef="#ctx0" brushRef="#br0" timeOffset="212442.1479">23510 10176 92 0,'0'-2'403'0,"0"1"-54"16,0-1-55-16,0 0-58 0,0-1-38 0,0 2-29 0,0 0-19 16,0-1-13-16,0 2-11 0,0-1-10 0,0-1-12 0,0 1-9 0,0-1-10 15,3 2-7-15,-1-3-7 0,-2 3-5 0,0-2-3 0,0 2-1 16,1-1-3-16,-1 0-3 0,0 1-2 0,0-2-1 0,0 2-1 16,0-1-1-16,2 1 1 0,-2 0-1 0,0 0-2 0,0 0 0 0,0 0-3 15,0 0-2-15,0 0-5 0,2-2-3 0,-2 2-5 0,0 0-2 16,0 0-6-16,0 0-4 0,0 0-2 0,0 0-3 0,0 0-3 0,0 0-2 15,0 0-2-15,0 0-3 0,0 0-2 0,0 0-3 0,0 0-1 16,0 0-1-16,0 0-3 0,0 0 0 0,0 0 0 0,0 0-2 0,0 2-1 16,0 1 0-16,-2-2-1 0,2 0 0 0,-2 1-1 0,2 1 2 15,0-1 2-15,0-1 0 0,0 2 1 0,0 0 2 0,0 0 0 16,0 2 1-16,0-2 1 0,0 2 1 0,0-1-1 0,0 1 2 0,0 3 2 16,0 0-1-16,0 1 1 0,0 0 0 0,0 3 2 0,-1 0-1 15,1 1 0-15,-2 4 3 0,-1-1 0 0,2 2 0 0,-1 1 1 16,1 3 2-16,-3 1 0 0,1 2 0 0,2 2 0 0,-3 0 0 0,-1 1 0 15,2 2-1-15,2 0 0 0,-3 2 0 0,0-2 0 0,1 1-3 0,0-1 1 16,0-2-1-16,-1 3 1 0,3-4-1 0,-1-1-1 0,0 1-1 16,1-2 1-16,-1-2-1 0,2 2 1 0,-1-4-1 0,1-1 0 15,-2 1 2-15,2-1-1 0,0-3 1 0,0-2 0 0,0 1 1 0,0-2 2 16,0-1 1-16,0 0 2 0,0-2 2 0,2-1-1 0,-2 1-1 16,1-2-7-16,-1-1-12 0,0-2-18 0,0 1-23 0,0-4-32 15,2 3-37-15,-2-3-92 0,0-3-120 0,0 0-93 0,0 0-78 0,0 0-44 16,0 0-21-16,0 0-12 0</inkml:trace>
  <inkml:trace contextRef="#ctx0" brushRef="#br0" timeOffset="218733.2072">23377 11419 237 0,'2'-6'534'0,"0"3"12"16,-2-2-39-16,1 3-60 0,-1-3-74 0,0 3-77 0,0-1-50 16,0-1-36-16,0 3-18 0,0-1-12 0,0-1-10 0,0 1-10 15,0 1-9-15,-1 1-11 0,1-1-9 0,-2-2-12 0,2 3-10 0,-2 0-12 16,2 0-13-16,-3 0-11 0,3 0-12 0,-1 0-10 0,-1 0-12 15,0 0-10-15,-1 3-11 0,2-2-10 0,-1-1-11 0,0 1-9 0,-2 1-9 16,1 1-3-16,0-1-5 0,-1 0 0 0,1 1 0 0,-2 4 0 16,2-2 1-16,-2 2-1 0,-2 0 4 0,0 2 1 0,-1 0 4 0,2 2 3 15,-3 1 4-15,1 0 6 0,0 1 2 0,1 2 5 0,-2-1 1 16,3 1 1-16,-2-1 1 0,1 3 0 0,1-2 0 0,2 0 2 16,0 0 1-16,-1 2 0 0,2-2 2 0,2 0 1 0,-1 0 0 0,0 1 1 15,2-2 0-15,2 1 2 0,0 0-1 0,-1-3 0 0,2 0-1 16,2 2-1-16,0-1 0 0,1-3-2 0,-1 0 0 0,1 1-2 0,1-4 0 15,-1 0-2-15,5 1-2 0,-3-1-1 0,2-2-3 0,-1-2-1 16,0-2-3-16,3 0-1 0,0-1-1 0,-1-1-2 0,0 0-2 16,2-2 1-16,-2-1 1 0,1-2 1 0,-2-1 1 0,1 4 0 0,-2-5 4 15,-1 1 5-15,0-1 7 0,1-1 6 0,-2 3 8 0,-4-4 7 16,2 0 9-16,-2 0 9 0,-1 1 8 0,-2 0 6 0,0 2 4 0,-2-2 3 16,1 0 2-16,-3 0 1 0,1 2-3 0,-2-1-3 0,0 0-6 15,0 1-9-15,-2 2-7 0,1-1-11 0,-1 2-13 0,-2-1-14 16,1 0-22-16,0 3-24 0,-2 0-28 0,0 2-28 0,-1 0-40 0,-3 0-44 15,-1 3-89-15,0 2-112 0,-2-1-107 0,0 4-110 0,0 1-53 16,-4 1-26-16,3 4-11 0,-3-1-2 0,0 2 8 0</inkml:trace>
  <inkml:trace contextRef="#ctx0" brushRef="#br0" timeOffset="221500.0403">15024 12330 33 0,'0'-3'528'0,"0"1"7"0,0 0-24 16,0 0-43-16,0 1-90 0,0-1-113 0,0 1-65 0,0-3-39 15,0 4-21-15,0-1-11 0,0 1-10 0,0-2-7 0,0 2-6 0,-2 0-6 16,2 0-6-16,0 0-7 0,0 0-5 0,-2-2-6 0,2 2-5 0,0 0-6 16,0 0-4-16,0 0-5 0,0 0-4 0,0 0-4 0,0 0-3 15,0 0-4-15,0 0-5 0,0 0-4 0,0 0-3 0,-1 0-3 0,-1 0-3 16,2 0-3-16,0 2-4 0,0-2-3 0,0 0-4 15,0 0-2-15,0 0-4 0,0 0-1 0,0 0-5 0,0 0-1 0,0 0-2 16,0 0-1-16,0 0 0 0,0 0-2 0,0 0 0 0,0 0 0 0,0 0 0 16,0 0 0-16,0 0 0 0,0 2 1 0,0-2 1 0,0 1 1 15,2-1 1-15,-1 2 0 0,-1 0 2 0,2-1 1 0,0 1-1 16,-2-1 2-16,1 0 0 0,-1 0-1 0,3 3 1 0,-1-3-2 0,0 1 1 16,-1-1 0-16,2 2-1 0,-1 0-1 0,0 0 1 0,0 2-1 15,2-2 0-15,-1 0-1 0,0 2 0 0,0 0-1 0,2 2-1 16,-2-2-2-16,2 2 2 0,-2 0-1 0,3 1 1 0,-3-1 1 0,2 2 2 15,-2 0 0-15,2-3 1 0,-1 6 0 0,3-2 0 0,-2 0 2 16,0-1 1-16,-1 1 3 0,1-1 0 0,0 0 3 0,-2 1-1 0,3-1 1 16,-3 0-1-16,2-2 0 0,0 1-1 0,-2 0 1 0,2 1 1 15,-2-3-1-15,3-1 1 0,-3 2-1 0,1-1 1 0,-1-1-1 16,0 0-1-16,0-1 1 0,-1 1-1 0,3-2 2 0,-4 1-1 0,2-1 1 16,0-2 1-16,-1 2-1 0,-1-2 2 0,1-1 1 0,1 2 1 15,-3-2 3-15,4 0 0 0,-4 0 3 0,1 0 2 0,1 0 1 0,-1-2 3 16,3 2 3-16,-1-1 4 0,1-2 2 0,3-1 3 0,1 2 2 15,1-3 1-15,4 0 1 0,-1-4 0 0,7 1-2 0,1-3 0 0,3-1-1 16,2-3-1-16,4 0-1 0,2-3-3 0,4 0-2 0,2-2-4 16,3-4-5-16,0 1-4 0,3-1-5 0,4-1-4 0,-1-1-1 0,1 1-3 15,2-2 0-15,-3 0 0 0,3 4-2 0,-3-2-3 0,0 0 0 16,-3 3 0-16,-3-1-1 0,0 1 1 0,-5 4 1 0,0 0 2 16,-3 1 1-16,-6 2 1 0,1 0 1 0,-5 3 3 0,-1 0 0 0,-4 3 0 15,-1-1 2-15,-2 3 1 0,-2 0 1 0,-3 1 2 0,-1-1-2 0,-2 5-2 16,-3-1-4-16,1 1-10 0,-3 0-13 0,2 2-19 0,-3 0-22 15,0 0-25-15,0 0-28 0,-3 0-34 0,2 2-40 0,-3 2-83 0,1-1-103 16,-2 0-108-16,-3 1-108 0,-1 2-53 0,1 1-28 0,-2-2-7 16,-2 2 3-16</inkml:trace>
  <inkml:trace contextRef="#ctx0" brushRef="#br0" timeOffset="228833.6708">24081 10340 241 0,'-2'-2'563'0,"1"0"4"0,-3 2-8 16,4-1-14-16,-1-1-115 0,1 2-163 0,0 0-94 0,0 0-58 0,0 0-33 15,0 0-20-15,0 0-16 0,-2 2-11 0,2-1-12 0,-1-1-12 16,1 2-7-16,0 0-5 0,0-2-2 0,0 3-3 0,0 2 1 0,0 0-2 16,0-1 1-16,0 2 3 0,0 0 2 0,0 0 4 0,0 2 5 15,0 0 4-15,0 0 3 0,0 3 3 0,0-1 1 0,0 0 1 16,0 3 1-16,0-1 0 0,0 0 0 0,0 1 2 0,0 2-3 0,0 0-1 15,0 0-1-15,-2 0-2 0,0 1-1 0,2 1-3 0,-1 0-1 16,-1-1-1-16,2 1 0 0,-1-2 1 0,1 2-2 0,-2-1-3 0,0 0 1 16,2-2 0-16,-4 0 0 0,4 1 0 0,-1-2 1 0,-1-1 0 15,0 0 0-15,2-3 0 0,-1 1 0 0,1 0-3 0,-2-3-1 16,0 0-5-16,2-1-4 0,0-1-4 0,0 1-4 0,0-3-8 0,0 0-4 16,0-2-9-16,0-1-9 0,0 0-11 0,0 0-15 0,0 0-16 15,0 0-20-15,0-3-17 0,0 0-29 0,2-1-34 0,0-2-45 0,-2-2-54 16,1 1-68-16,1-3-78 0,0-2-48 0,1 0-34 0,1-1-11 15</inkml:trace>
  <inkml:trace contextRef="#ctx0" brushRef="#br0" timeOffset="229166.9474">24079 10390 492 0,'0'-6'517'0,"-1"-2"-43"0,1 3-67 0,-2 0-68 16,2 1-64-16,0 2-42 0,0-3-30 0,0 0-20 0,2 2-19 15,-2-1-13-15,1 1-12 0,-1 1-12 0,2 0-11 0,0-1-10 0,-1 1-12 16,3 1-8-16,-2-3-11 0,1 2-12 0,0 1-12 0,1-3-11 15,-1 1-9-15,2 1-8 0,0-1-2 0,-1 0-6 0,4 0-3 0,-2-1-3 16,-1 2-4-16,3 0-1 0,0 1-4 0,0-1-3 0,0-1-1 16,0 2-2-16,1-1 1 0,-1 2 0 0,2-1-1 0,-3 1 1 15,0 0-1-15,1 1 1 0,-2-1-1 0,1 3-1 0,2-1-1 0,-1 1 0 16,-4 0-1-16,3 1 0 0,0 1 0 0,-2-1 0 0,0 2-1 16,-2 0-1-16,4 0 0 0,-6 0-3 0,3 1 1 0,-3 0-1 15,3 0 0-15,-4-1-1 0,2 0 0 0,-2 0 2 0,0 0-1 0,0 0 2 16,-2-2 1-16,2 3 1 0,-1-4 1 0,-2 4 1 0,2-2 3 15,-3 0 3-15,3-1 2 0,-4 2 2 0,2-2 3 0,-2 1 3 0,0-1 2 16,0 1 2-16,-2 0 1 0,0 0 0 0,-1 0 2 0,0 1 0 16,-1 0 1-16,-1-3-5 0,2 4-7 0,-2-1-14 0,-2 0-15 15,4 1-21-15,-2-2-26 0,2 0-36 0,-4 1-42 0,3-2-77 16,3 0-96-16,-1 1-95 0,2 1-97 0,1-3-47 0,-2 1-26 0,3 0-10 16,-1-3 1-16</inkml:trace>
  <inkml:trace contextRef="#ctx0" brushRef="#br0" timeOffset="229767.0009">24372 10575 97 0,'-4'0'596'0,"4"0"8"0,-1 0 9 15,1 0-11-15,0 0-20 0,0 0-108 0,0 0-154 0,0 0-91 16,0-2-58-16,1 1-30 0,-1-1-20 0,4 0-16 0,-3-1-15 16,1 2-14-16,-1 0-13 0,4-1-10 0,-2-1-9 0,1 1-8 0,0 1-8 15,1-3-5-15,-2 4-6 0,0-2-5 0,2 1-3 0,0-3-2 16,0 3-3-16,1 0-2 0,-2-2 1 0,1 1-2 0,-2 2-1 0,2-1-1 16,-2-1-3-16,2 2 0 0,0 0-3 0,-1 0 0 0,0 0-2 15,0 0 0-15,1 2-2 0,-2-1-1 0,1 1-4 0,-3 1-1 0,4-1-2 16,-2 3-1-16,-2-3-1 0,3 5 0 0,-4-2 0 0,1 0-1 15,-1 2 1-15,0-2-2 0,0 2 1 0,0 0-1 0,-1-1 2 16,-1 2 2-16,0-1 2 0,-1 1 2 0,-3-1 3 0,3 1 2 16,-2 1 1-16,0-1 2 0,1-3 2 0,-3 3 1 0,1-2 2 0,1 1 2 15,1-1 1-15,-1 0 1 0,0 0 1 0,2-2-1 0,-5 1 0 0,5 0 0 16,0-3 2-16,0 4-1 0,1-4 0 0,0 0 0 0,-1 1-1 16,3-1-1-16,-1-2-2 0,1 0 0 0,0 0-3 0,0 0-1 15,0 0-4-15,1 0-5 0,2 0-3 0,-1 0-4 0,0 0-4 0,1 0-3 16,0 0-2-16,0 0-2 0,3-2 0 0,-3 2-2 0,2 0 0 15,2-1 2-15,-3 1 0 0,3 0 2 0,0 0 2 0,1 0 2 0,0 0 3 16,2 1 4-16,-2-1 2 0,0 2 1 0,0-2 3 0,2 5 1 16,-2-5-1-16,1 3 2 0,0 2 0 0,-1-2-2 0,0 3 2 15,-2-2-1-15,2 2-1 0,-4-1 1 0,1 2 0 0,0-1-2 0,0 2 1 16,-2-3-1-16,0 4-1 0,3-1 0 0,-4-2-1 0,0 0-1 16,-2 2 0-16,0-2 1 0,0 0 2 0,-2 0 5 0,0-3 5 15,-4 4 9-15,3-2 6 0,-2 0 7 0,1-1 7 0,-1 1 6 0,-2-2 8 16,-2 2 3-16,3-3 8 0,-4 1 4 0,1 0 3 0,-1-2 3 15,2 1 0-15,-1-1-2 0,-2 1-3 0,1-2-4 0,2 0-6 0,-3 0-4 16,3 0-5-16,0 0-6 0,-1 0-8 0,3 0-12 0,-1-2-14 16,3 1-24-16,-1 1-29 0,-3-2-43 0,5 2-52 0,0-1-127 0,3 1-166 15,-2-2-91-15,2 2-50 0,0 0-27 0,0 0-16 0,0 0-7 16,0 0-3-16</inkml:trace>
  <inkml:trace contextRef="#ctx0" brushRef="#br0" timeOffset="231316.9734">25494 10076 247 0,'0'-4'352'0,"1"1"-41"0,-1 0-39 0,2 0-36 0,-2 0-34 16,0 0-22-16,0 2-16 0,0-2-11 0,0 2-10 0,0-1-9 16,0-1-11-16,0 1-5 0,0 0-3 0,0-1-2 0,0 3-2 15,0-2-3-15,-2 2-4 0,2-2-5 0,-1 1-4 0,1 1-4 16,-2-2-3-16,1 2-6 0,-1-2-4 0,2 2-6 0,0 0-8 0,-2 0-7 15,2 0-6-15,0 0-8 0,0 0-10 0,0 0-6 0,0 0-7 16,0 0-9-16,0 0-8 0,-1 0-7 0,1 2-6 0,-3-2-5 0,1 2-4 16,2 1-3-16,0-1-1 0,-1 1-2 0,1 1-1 0,0 2 0 15,0 1 2-15,0-2 1 0,0 2 4 0,-2 2 4 0,2 0 4 0,-1 2 5 16,1 1 4-16,-2 2 4 0,0 0 3 0,2 1 1 0,-1 2 1 16,-1 0 1-16,2 5 1 0,-1-1 1 0,-3 2 2 0,3-1-2 0,-1 1-1 15,1 2-1-15,-3 2 1 0,3 0-3 0,-1 1-1 0,-2 1-2 16,1-1 0-16,-1 2-1 0,1 0 0 0,0 0 0 0,0 0 1 0,-1-1-1 15,0 0 0-15,-1 2 1 0,1-4 0 0,0 2 0 16,0-3 0-16,0-2 1 0,3 1-2 0,-4 0 1 0,2-4 0 0,-2 0-1 16,2 0 0-16,2-2-1 0,-3-1 0 0,3-1 1 0,-3-1 0 0,3-1 0 15,-1-1 0-15,1-3 2 0,1 1 0 0,-2 0 2 0,0-2 2 16,2-1 0-16,0 0-1 0,0-2-1 0,0 0-5 0,2 0-12 16,0-2-14-16,-1 0-20 0,1-1-23 0,-1 3-35 0,3-4-37 0,-1 2-78 15,0 0-94-15,3-5-97 0,-3 3-95 0,4 0-48 0,-4 0-24 16,2-1-10-16</inkml:trace>
  <inkml:trace contextRef="#ctx0" brushRef="#br0" timeOffset="232099.9636">25242 11581 379 0,'0'-1'546'0,"0"-2"9"0,0 1 6 16,-2 0-88-16,2 1-138 0,-2 0-92 0,0 1-71 0,2 0-39 15,0 0-22-15,0 0-14 0,0 0-11 0,0 0-11 0,-1 0-11 0,-1 0-12 16,2 0-13-16,-1 0-8 0,1 1-11 0,-4 0-7 0,3-1-5 0,-1 2-3 15,-1 0-4-15,1 1-1 0,1-2 0 0,-3 2 1 16,1 2 1-16,-1-2 3 0,-1 3 3 0,2-3 2 0,0 5 1 0,-2 1 3 16,0-2 2-16,0 1 2 0,-2-1 2 0,2 1-1 0,0 0-1 15,0 1-1-15,2-1-2 0,-2 2 0 0,4 0-3 0,-4 0 0 0,2-1-2 16,2-2-1-16,-3 2 1 0,4 0 0 0,0-1 0 0,0-2 0 16,0 4 0-16,0-3 0 0,4 0 2 0,-3 1-1 0,2-3 0 15,2 1 0-15,-2 0 0 0,2-1-1 0,-1-1-1 0,3 1-3 0,-1-3-1 16,5 2-2-16,-1-3-3 0,-2 1 0 0,2-2-1 0,2 0 0 15,-3 0 0-15,4 0-2 0,-4-2-3 0,3 1-1 0,-2-3-1 0,-2 2 2 16,2-1-1-16,-1-2 2 0,-1 2 2 0,-1-2 2 0,-1 3 1 16,0-3 1-16,-3 1 0 0,2-3 1 0,-2 3 3 0,-1-1 2 0,-1-2 3 15,1 1 2-15,-2-1 2 0,-2 1-1 0,2 0-1 0,-3-2 3 16,2 2 2-16,-4 0 1 0,2-1-1 0,-3-2 1 0,-1 2 0 16,2-1-1-16,-3-1 0 0,2 0 2 0,-2 1 3 0,0-1 3 0,2 0 1 15,0 0 2-15,-4-1 2 0,4 0 0 0,0 0-3 0,1 0-2 16,-2-2 2-16,1 0-1 0,3 1-1 0,0-2-2 0,0 1-3 0,1-2-6 15,1 1-6-15,1-1-7 0,1 0-5 0,1-2-6 0,1 0-6 16,0 4-3-16,2-3-4 0,1 1-1 0,-1 0-3 0,1 0-3 0,1 2-1 16,1 0-2-16,-1 0 0 0,0 1 0 0,1 1 4 0,0 2 2 15,-1-1 2-15,1 2 2 0,0 2 4 0,-1 1 1 0,0-1 0 0,1 2-1 16,-1 2-1-16,1-1 1 0,-1 1 2 0,0 2 2 0,-1 1 2 0,1 1-1 16,-3 1 1-16,2 1 0 0,1 1 2 0,-4 2 0 0,2 4 1 15,-4-2 1-15,3 2 3 0,-4 1 3 0,0 1 3 0,-2 2 1 16,-1 1 0-16,-2 2-11 0,-3-1-18 0,-3 1-33 0,1 3-38 0,-2-2-110 15,-7 2-148-15,0 1-97 0,-2 0-74 0,-2 0-39 0,-3-1-21 16,0 2-14-16,-4-4-9 0</inkml:trace>
  <inkml:trace contextRef="#ctx0" brushRef="#br0" timeOffset="234016.9407">14142 13512 299 0,'-4'0'455'16,"3"0"-48"-16,-3 0-78 0,0 0-70 0,1 0-66 0,1 0-44 15,-2 0-32-15,0 0-17 0,1 0-9 0,2 0-5 0,-4 0-4 0,1 1-3 16,-1-1-4-16,0 2-3 0,0 0-3 0,-2-2-3 0,1 1-4 16,-3 1-4-16,3 0-4 0,-4-1-5 0,-1 3-7 0,-2-1-4 0,2 1-7 15,-3 1-2-15,-2 1-1 0,-1 0 2 0,-1 1 1 0,-4 1-2 16,0 4-2-16,-3 0-2 0,-2 1-2 0,-1 0-4 0,-4 4-2 0,0 1-2 15,-1 1 2-15,-5 0 0 0,0 0 0 0,-3 3-2 0,-2 0-4 16,0 2-4-16,0-2-5 0,-2 2-7 0,1-3-5 0,1 2-10 16,1-2-11-16,2-2-17 0,2 1-17 0,3 0-28 0,4-4-33 0,2-1-107 15,2-2-141-15,4-2-79 0,2-1-51 0,5-3-23 0,1-2-8 16,4-2-4-16</inkml:trace>
  <inkml:trace contextRef="#ctx0" brushRef="#br0" timeOffset="237149.9303">14543 13430 381 0,'0'-4'517'16,"0"1"4"-16,0 1-56 0,0-1-88 0,0 3-90 0,0-2-93 15,0 2-54-15,0 0-36 0,0 0-23 0,0 0-18 0,0 0-14 0,0 0-17 16,0 2-12-16,-1-2-14 0,1 0-7 0,-2 3-6 0,0-1-3 16,2 1-2-16,-1 1-3 0,-1-1 0 0,2 2 0 0,-2 2 1 0,2-2 3 15,-3 3 1-15,2 0 3 0,-1 2 4 0,-1-2 4 0,0 4 2 16,0 0 2-16,0 0 1 0,0-1 0 0,-1 1 2 0,1 0 0 15,1-1 0-15,-1 3 0 0,0-2-1 0,0-2-1 0,2-1 0 0,-1 0 0 16,1 0-1-16,-1-2 1 0,0-2 1 0,2 2 0 0,0-2 2 16,0 0 3-16,0-1 1 0,0-3 2 0,0 3 3 0,0-3 2 0,0 1 3 15,2-2 2-15,0 1 4 0,-2-1 0 0,1 0 2 0,1 0 1 16,-1-1-1-16,4 1 1 0,-2-2 0 0,0 1 0 0,2 1-1 16,0-2 1-16,1 0-2 0,0 2 0 0,2-1-2 0,0-3-2 15,0 4-3-15,5-3-1 0,-2 1-2 0,1 0-1 0,-1-1-1 0,4 1-2 16,-1-3-3-16,0 3-3 0,2-1-3 0,-2 0-5 0,0 0-7 0,2 0-8 15,-2 0-7-15,1 2-8 0,0-2-9 0,-2 1-8 0,-1 0-8 16,1 1-8-16,-1 0-9 0,-2-1-6 0,0 2-6 0,-2-1-5 16,0-1-3-16,-2 2 2 0,0 0 4 0,-1 0 6 0,0 0 9 0,-2 0 7 15,-1-1 9-15,1-1 10 0,-3 2 13 0,0 0 7 0,0 0 6 16,0 0 8-16,-3-1 8 0,1-2 8 0,-1-1 7 0,1 3 4 0,-1-3 3 16,0-1 4-16,-2 0 3 0,2 2 2 0,-2-4 2 0,-1 0 0 15,3 2 1-15,-2-2 4 0,0-1 6 0,1 1 6 0,-1-1 8 0,1 0 2 16,-1 2 3-16,1-3 4 0,-2 4 6 0,3-2 5 0,0 0 3 15,-2 1 3-15,1 2 5 0,0-2 2 0,1 1 3 0,1 2 2 16,1-1 1-16,-1 1 2 0,1 0-2 0,-3 0-2 0,4 1 0 0,-1 0-5 16,-1 1-6-16,2 0-5 0,-2 1-6 0,2-1-7 0,0 1-7 15,0 0-6-15,0 0-7 0,0 0-7 0,0 0-8 0,0 0-9 0,0 0-9 16,-1 1-6-16,-1-1-7 0,2 0-5 0,0 1-3 0,0 0-3 16,0 3-3-16,0-3 1 0,0 1-2 0,0 1 1 0,2 0 1 0,-1 1-1 15,-1 1 3-15,2-1 3 0,0 2 3 0,-1 3 5 0,3 0 4 16,-3 1 4-16,2 0 3 0,1 2 2 0,0 1 3 0,-1 2 2 0,0 0 1 15,2 4 2-15,-2-3 2 0,2 2-1 0,0 2 3 0,-2 1 0 16,3-2 2-16,-3 1-6 0,2 2-8 0,-2 0-21 0,2-2-24 16,-2 1-34-16,2 1-43 0,0 1-97 0,-2-1-126 0,0 0-117 0,0-2-110 15,0 0-60-15,1-1-32 0,-1 0-21 0,0-5-15 0,0 0-7 16</inkml:trace>
  <inkml:trace contextRef="#ctx0" brushRef="#br0" timeOffset="246934.0968">27982 9864 429 0,'0'0'519'0,"-2"-2"0"16,0 2-51-16,2-1-78 0,0 1-102 0,0 0-116 0,-3 0-64 15,3 1-39-15,-1-1-21 0,1 2-11 0,-3 0-8 0,1 1-3 0,2 1-4 16,-1-1-3-16,1 4-1 0,-2 0 0 0,1 1 2 0,-1 4 4 16,0-3 2-16,1 3 2 0,-2 1 2 0,1 3 2 0,0 2 1 15,1 0 3-15,-3 2 3 0,1 2 1 0,-1 3-1 0,1 1 0 0,0 0-3 16,-2 5-1-16,0-1-3 0,0 4 0 0,0 0-1 0,-1 3 0 15,2-2 0-15,-1 4 1 0,-2-3-2 0,1 3-1 0,0-2-2 16,1 1-2-16,0-3-1 0,0 2-3 0,1-2 0 0,-1-2 1 0,0 0-2 16,1-1-1-16,-3-2 0 0,4-2-1 0,0 1-1 0,0-4 0 15,-1-1-1-15,1-2-2 0,0 1 0 0,0-3-3 0,2-3 0 16,-3 1 1-16,3-4-3 0,-1 0-5 0,2-1-14 0,0-2-17 0,0-1-28 16,0 0-33-16,0-3-50 0,3 0-63 0,1-2-112 0,0-1-141 0,-1-1-75 15,0-1-41-15,1-1-22 0,-4-1-13 0,3-1-6 0</inkml:trace>
  <inkml:trace contextRef="#ctx0" brushRef="#br0" timeOffset="247650.4691">27462 11583 190 0,'1'-5'602'16,"1"0"13"-16,-2 3 9 0,0-1 9 0,0 1-78 0,0-1-119 0,0 3-101 16,0 0-90-16,0 0-52 0,0 0-35 0,0 0-24 0,0 0-19 15,0 0-20-15,0 0-17 0,0 0-16 0,0 0-15 0,0 0-11 16,0 2-9-16,0-1-8 0,0 2-7 0,0 0-6 0,0 2-5 0,0-2-3 16,0 1-2-16,0 2-2 0,0 2-1 0,0-1 2 0,0 1 0 15,0 1 3-15,0-1 1 0,0 3 2 0,0 1 1 0,-2-1 2 0,1 1 0 16,1 1 2-16,-2 1 0 0,0 1 2 0,2-2 0 0,-2 4 0 15,2-2-1-15,-2 0-6 0,1 1-11 0,1-1-9 0,-2-1-12 16,0 2-14-16,2 0-14 0,-1-3-19 0,1 0-21 0,-2-1-28 0,2 0-32 16,0 1-39-16,0-3-45 0,2-1-77 0,-2 0-94 0,1-2-79 15,1-1-72-15,0-1-31 0,1-3-13 0,1 2 3 0</inkml:trace>
  <inkml:trace contextRef="#ctx0" brushRef="#br0" timeOffset="248150.2966">27723 11659 243 0,'-3'-3'643'0,"1"2"16"15,0-1 14-15,1 1 5 0,-3-3 1 0,1 3-117 0,3 0-175 0,-1-1-98 16,1 2-57-16,0-1-30 0,0-1-18 0,0 2-12 0,0-1-10 15,0-1-16-15,0 1-16 0,1-1-17 0,-1 0-15 0,3-1-11 0,-1 1-12 16,0 0-11-16,-1 1-10 0,3-2-11 0,-1 2-11 0,-2-2-11 16,3 3-9-16,1-4-7 0,-1 1-10 0,0 0-4 0,1 0-3 0,0-1-3 15,2 1-3-15,0 3-2 0,0-2-2 0,-1 1-3 0,0-1-2 16,3 1-1-16,0 1-1 0,-3 0-3 0,0 1-2 0,2 1-1 16,-2 1-1-16,1 0-2 0,-2 2-2 0,1 2-2 0,-3-2-2 0,3 5 0 15,-3-1 0-15,-1 0 2 0,0 1-1 0,-2 1 2 0,-2 2 3 16,0 0 2-16,-2 4 5 0,-2-5 3 0,-1 3 3 0,-1 2 3 0,-2 0 4 15,0-1 5-15,0 0 2 0,-4 1 2 0,3-3 1 0,0 2 1 16,-3-1 3-16,1 0 0 0,1-4 2 0,0 3 0 0,1-1-1 0,0-3 1 16,3-1 0-16,0 0 0 0,2-2 1 0,-3-1 2 0,4 0 3 15,2-1 3-15,-1-2 3 0,3 0 2 0,-1 1 4 0,2-3 2 0,0 1 0 16,2-1 1-16,-2 1 0 0,1-2 4 0,3 0 2 0,0 0 2 16,1 0 1-16,4-2 0 0,-1 1-3 0,0 1-3 0,5-3-4 15,0 2-2-15,0-2-1 0,0 0-3 0,5 3-3 0,-1-3-2 0,0-1-3 16,3 2-5-16,-1-3-6 0,1 2-5 0,-2-1-4 0,2 0-1 15,-2 2-1-15,0-1-1 0,1 0 1 0,-3 0-2 0,1 1-3 0,-4-3-1 16,1 3-1-16,-1-1-2 0,-2 0-5 0,-1 2-5 0,-2-2-7 16,0 3-13-16,-4-4-17 0,0 3-27 0,2-1-32 0,-6 2-42 0,0-2-44 15,0 2-105-15,-4-1-136 0,-2-2-94 0,0 2-72 0,-2-2-36 16,-4 0-15-16,-1 1-5 0,-2-3 2 0</inkml:trace>
  <inkml:trace contextRef="#ctx0" brushRef="#br0" timeOffset="248883.8908">26191 10378 122 0,'1'-6'632'0,"1"2"13"0,0-1 9 0,-2 2 6 0,0-2 6 16,0 2-123-16,0-1-187 0,0 1-109 0,0 1-67 0,0-1-38 15,0 3-24-15,0 0-20 0,0 0-20 0,0 0-20 0,0 0-21 16,0 0-17-16,0 0-19 0,0 0-14 0,0 3-9 0,0-1-7 16,0 1-5-16,0 2-3 0,0-1-2 0,0 2 1 0,0 2 1 0,0 1 3 15,-2 1 3-15,0 1 4 0,2 3 4 0,-1 3 8 0,-1 0 4 0,2 2 7 16,-1 1 5-16,-1 2 2 0,0 2 2 0,1 0 1 0,-3 3 0 16,0-4 0-16,1 2-2 0,0 2-1 0,0-3-3 0,-1 2-5 0,3-1-4 15,-1-4-5-15,1-1-7 0,-3 2-7 0,3-2-7 0,-4-4-7 16,5 1-9-16,-1-3-9 0,-1-1-9 0,2-1-9 0,-1-2-8 15,1-1-6-15,0-1-8 0,0-2-11 0,0-3-16 0,0-1-21 0,0-2-24 16,0 0-34-16,0-2-39 0,1-1-43 0,-1-2-44 0,3-1-66 16,-3-1-78-16,2-4-36 0,1 2-12 0,-3-8-3 0</inkml:trace>
  <inkml:trace contextRef="#ctx0" brushRef="#br0" timeOffset="249133.2446">26129 10449 369 0,'-1'-14'545'0,"-1"1"13"0,0-1-21 16,2 4-39-16,-1-1-86 0,1 0-109 0,0 1-65 0,0 1-41 15,0 0-26-15,1 1-16 0,-1-2-18 0,4 3-16 0,-3-1-15 0,2 1-16 16,1-1-14-16,-1 2-13 0,2-1-13 0,-1 1-16 0,2 0-10 16,2-1-10-16,-1 2-9 0,-1 0-6 0,3 3-3 0,-1-3-5 15,2 2-3-15,1 1-1 0,-3 0-2 0,2 2-2 0,-2 0 0 16,2 4 2-16,-2-3 1 0,0 3 2 0,1 1 1 0,0 2-1 0,-1 0 0 16,-4 2 0-16,3 0 0 0,-1 0 0 0,-1 1 0 0,-2 2 0 15,-2 0 1-15,1-2 0 0,0 4 0 0,-2-2-1 0,-2 0 2 16,0 0 1-16,-1 0 2 0,0-2 2 0,0 3 3 0,-5-1 2 0,3-2 3 15,-3 1 3-15,0-3 1 0,-1 3 1 0,1-3-5 0,-2 1-10 0,-2-1-18 16,1 0-22-16,0 0-34 0,-3 1-40 0,1-3-107 0,1 0-142 16,-1 0-96-16,0-1-74 0,0 0-38 0,4 0-22 0,1-3-12 15,-1 1-6-15</inkml:trace>
  <inkml:trace contextRef="#ctx0" brushRef="#br0" timeOffset="249666.5828">26464 10678 470 0,'-6'-4'711'0,"-2"-1"13"0,0 1 12 0,3-1 4 0,1 0 1 15,0 0-134-15,1 0-196 0,1 0-127 0,-2 1-87 0,4-2-52 16,0 2-31-16,0-1-24 0,4 1-18 0,0-1-26 0,1-1-28 0,-2 1-22 15,2 0-19-15,1 0-12 0,1-1-9 0,2 1-6 0,0 0-4 0,-1 0-4 16,3 0 0-16,-1 1 0 0,-2 1 3 0,2 0 2 0,0-1 4 16,-2 2 3-16,0 1 4 0,1-3 3 0,-1 4 3 0,-1 0 4 15,-1 0 3-15,0 0 3 0,-1 0 3 0,-2 4-1 0,2-3-1 16,-2 1-1-16,0 2-1 0,1 1-1 0,-3-2-1 0,-1 2 0 0,3 2-1 16,-3-2 1-16,0 0 1 0,-3 3 1 0,3-2 0 0,-1 1 1 15,-3 1 4-15,1 1 1 0,0-2 3 0,-2 2 4 0,2 0 1 0,0 0 3 16,-2 0 2-16,-1-1 3 0,1-1 1 0,0 1 2 0,2-1 0 15,-2-2 2-15,1 2 1 0,-1-1 1 0,2-2-1 0,0 3 1 0,1-4-1 16,1 1 1-16,-1-1 0 0,0 0 0 0,2-1 1 0,0-1-2 16,0 2 0-16,2-3-2 0,0 2 0 0,-1-2-2 0,1 1 0 0,-1-1-1 15,3 0-2-15,2 2-1 0,-3-2-1 0,3 0-3 0,-1 1-2 16,1 1-3-16,-1-2-3 0,4 1-2 0,-1 1-1 0,0-2-3 16,3 1 0-16,-3 1 1 0,2-1-1 0,1 2 0 0,-2-1 0 0,-1 1 1 15,2-1 0-15,1 3 0 0,-3-1 1 0,1 1 0 0,0 1 3 0,0 2 0 16,-3-2 1-16,0 1 1 0,0 2-1 0,1-1 1 0,-2 1 1 15,-2-1 0-15,0 3 0 0,-1-2 2 0,-2 2 3 0,-2-1 4 16,0-4 6-16,-1 3 6 0,-2 0 6 0,-3-1 5 0,-1-1 5 0,1 2 4 16,-2-2 2-16,-3 0 2 0,0 1 0 0,-3-3-5 0,2 1-8 15,-5-1-23-15,3-2-30 0,-5 1-90 0,3-1-120 0,-2-1-123 16,2-2-126-16,-3-2-67 0,4 1-35 0,-2-2-22 0,-1-3-14 0,3 0-9 16</inkml:trace>
  <inkml:trace contextRef="#ctx0" brushRef="#br0" timeOffset="252633.5115">15362 13758 187 0,'0'-11'583'15,"0"1"9"-15,0-1 8 0,2 1 6 0,-1 0-99 0,-1 0-152 0,2 1-94 16,-1 0-64-16,1 1-38 0,0 0-20 0,-1 1-16 0,3-2-7 16,-2 2-9-16,0 1-10 0,-1 2-9 0,-1-2-8 0,2 1-8 15,-1 2-9-15,-1-1-9 0,2 1-9 0,-2 1-9 0,2 1-6 0,-2-1-5 16,0 2-6-16,0 0-6 0,0 0-5 0,0 0-6 0,0 0-6 16,0 0-4-16,0 0-3 0,1 2-3 0,-1-1 1 0,4 2-1 0,-3 0 1 15,4 0-1-15,-2 2 1 0,6 1 0 0,-2 1 0 0,1 1 1 16,2 1 0-16,0-1 2 0,1 4 3 0,3-1 3 0,-1 1 1 0,3 1 0 15,-2 2 1-15,3 1 0 0,0 0-2 0,0 1 2 16,0-1 0-16,2 3 1 0,-2-2 1 0,1-2 0 0,1 2 1 0,-2 0 0 16,1-5 0-16,-2 2 4 0,2-2 1 0,-2-1 3 0,-2-2 4 0,2-2 4 15,-1 0 4-15,0-2 5 0,1-2 5 0,1-1 5 0,1-4 3 16,2-3 0-16,2-3 2 0,4-4-1 0,3-3-2 0,2-4-5 0,5-5-7 16,4-3-1-16,1-2 2 0,6-6-2 0,5-4-2 0,2-1-6 15,3-3-7-15,0 0-3 0,3-3-5 0,3 2-3 0,-1-1-1 0,1 1-2 16,1-2 1-16,-3 5 1 0,-1 0 0 0,-3 2-7 15,-2 3-12-15,-3 2-12 0,-2 0-12 0,-5 5-16 0,-3 4-19 0,-8 1-25 16,1 5-29-16,-8 2-26 0,-2 3-26 0,-4 4-43 0,-5 2-50 0,-4 4-108 16,-2 4-137-16,-5 3-67 0,-5 2-33 0,-5 4-12 0,-3 3 1 15,-4 2 6-15</inkml:trace>
  <inkml:trace contextRef="#ctx0" brushRef="#br0" timeOffset="256434.5152">28374 10330 527 0,'-4'-4'591'0,"3"4"5"0,-3-2 4 16,0 1 2-16,1 1-113 0,2 0-168 0,-3 0-107 0,3 0-72 0,-1 0-42 15,0 0-27-15,2 0-16 0,-1 0-15 0,-1 1-10 0,2-1-13 16,-1 2-9-16,1 0-9 0,-2 1-5 0,0 1-4 0,2-1-2 16,-1 2 0-16,1 0 0 0,-3 2 1 0,2-2 1 0,1 4 2 0,-2-2 2 15,0 4 1-15,1-2 4 0,1 1 1 0,-2 2 0 0,0 0 2 16,2 1 1-16,-1-1 0 0,-1 0 1 0,1 1 0 0,-3 0 0 0,3 4 1 15,-1-6 0-15,1 2 1 0,-3 2 1 0,3-1 1 0,-2 0 1 16,2-1 0-16,-3 0 1 0,3 1-1 0,-3-3-3 0,3 1-5 16,-1 1-5-16,1-3-6 0,-3 1-9 0,3-2-8 0,-2 0-12 0,1-2-13 15,0-1-17-15,2 0-16 0,-1 1-17 0,1-3-18 0,-2 1-15 16,-1-2-13-16,3-3-16 0,0 5-16 0,0-5-35 0,0 0-43 0,0 0-30 16,-1-5-22-16,1 2-7 0,0-3-2 0,0-2 8 0,0 0 15 15,0-3 18-15,1 1 22 0,-1-3 31 0,3-1 35 0</inkml:trace>
  <inkml:trace contextRef="#ctx0" brushRef="#br0" timeOffset="256666.8933">28285 10570 78 0,'2'-21'175'0,"-1"2"36"15,1-1 31-15,0-2 20 0,-1 1 17 0,1 0 9 0,-1 0 7 0,3 1-6 16,-3 1-12-16,1 1-24 0,0 0-29 0,2 1-25 0,-1 2-21 16,0 2-19-16,0-1-13 0,2 1-17 0,-2 0-15 0,4 4-14 15,-1-1-14-15,-1 1-11 0,1 0-12 0,1 2-8 0,-3-1-9 0,5 2-9 16,-1 1-9-16,-1 0-7 0,-1 1-5 0,3-1-5 0,0 2-2 16,-1 1-3-16,0 0-3 0,1 2-1 0,-3 0-5 0,1 0 0 15,1 0-3-15,-1 2 1 0,0 1-1 0,-1 1 0 0,0 1 1 0,-1 0-1 16,1 1 1-16,-3 1-2 0,2 1 0 0,-2-1 0 0,-1 2 2 15,0-2-1-15,-1 5 2 0,-1-3-1 0,0 1 1 0,-1 0-1 0,-1-1-1 16,-1 2 2-16,0-2 1 0,-2 0 0 0,-1 1 2 0,-1 0 2 16,1-1 3-16,-2-1 1 0,-3 1 2 0,2-2 1 0,-3 1 1 0,-2-1-2 15,2 1-6-15,-1 1-9 0,0-3-11 0,0 2-22 0,1-2-24 16,-1 1-37-16,3-2-43 0,-3 1-107 0,3-2-139 0,-1 1-87 16,3-1-61-16,2-1-32 0,-1 0-19 0,1-1-5 0</inkml:trace>
  <inkml:trace contextRef="#ctx0" brushRef="#br0" timeOffset="257100.2514">28700 10462 437 0,'0'-3'602'15,"0"0"6"-15,0 0 2 0,0 1-35 0,0 0-53 0,0 0-118 16,0 2-148-16,0 0-83 0,0 0-52 0,0 0-27 0,0 0-18 0,0 0-16 16,0 0-17-16,0 0-15 0,0 0-14 0,0 0-8 0,0 0-8 15,0 0-4-15,0 0-3 0,0 0-1 0,0 2-2 0,-2 0-1 16,0 2-1-16,2-3-1 0,-1 2 0 0,-1 2 2 0,1-2 0 0,-3 3 3 16,3-3 1-16,-2 2 1 0,1 2 3 0,-1-2-1 0,0 2 2 15,-1 0 0-15,0 1 0 0,-1-1 0 0,2 1 2 0,0-1 0 16,-2 0 0-16,2 0-1 0,-2 3 2 0,-1-3 0 0,3 2 0 0,0-1 1 15,-1-3 0-15,1 1 0 0,2-1 0 0,-3 0 1 0,4-2 0 16,-1 2 0-16,1-2 1 0,0-1 0 0,0 0 2 0,0 0 3 0,0-2 1 16,1 1 1-16,-1-1 1 0,4 0 1 0,-3 0 1 0,1 0 1 15,1 0 2-15,0 0 0 0,0 0 2 0,3 0 0 0,1 0 1 0,-2 0-1 16,-1 0-3-16,4 0-5 0,2 0-8 0,-2 0-10 0,1 0-9 16,2 0-12-16,0 0-11 0,0 0-15 0,5 0-16 0,-3 0-17 0,2 0-16 15,0 0-20-15,0 0-20 0,2 0-20 0,-2 2-23 0,0-2-25 16,-1 0-26-16,0 0-33 0,0 0-32 0,-1 2-23 0,-2 0-15 15,0-2-26-15,-2 0-28 0,0 0-27 0,0 0-24 0</inkml:trace>
  <inkml:trace contextRef="#ctx0" brushRef="#br0" timeOffset="257366.9339">28959 10594 185 0,'-5'-6'442'0,"-2"3"21"0,2-2 2 0,-2 0-34 0,1-2-55 16,1 2-60-16,-2 0-63 0,1 0-37 0,2 1-26 0,-1-1-16 0,-2 0-12 16,4 0-10-16,-2 2-8 0,1-2-7 0,1 3-6 0,0-1-5 15,1 0-5-15,0 0-8 0,1 1-6 0,-1-1-7 0,1 3-6 0,1 0-6 16,0 0-9-16,0 0-3 0,0 0-4 0,0 0-4 0,0 0-3 15,0 0-4-15,0 0-2 0,0 0-3 0,0 0-2 0,0 0-1 16,0 0-2-16,0 0-2 0,0 0-3 0,0 0-1 0,0 0-3 0,0 0-4 16,0 0-3-16,0 0-5 0,0 0-5 0,0 2-6 0,0-1-5 15,0 1-6-15,0-1-5 0,0 2-5 0,1-1-4 0,-1-1-1 16,0 1-2-16,0 0 0 0,0 2 0 0,0 0 0 0,0-1 2 0,0 2-1 16,0 1 2-16,0-3 2 0,0 6 1 0,0-1 3 0,0 1 3 15,0-1 1-15,-1 1 3 0,1 2 2 0,0-1 0 0,0 1 0 0,0 1 0 16,0 0-6-16,0 1-8 0,0-1-12 0,0 0-15 0,0 0-15 15,0 0-17-15,0 2-22 0,0-4-24 0,0 2-35 0,0 0-42 0,0-2-77 16,0 2-97-16,0 0-112 0,0-2-120 0,0-1-57 0,1 0-27 16,1-3-7-16,-1 0 3 0,1-2 10 0</inkml:trace>
  <inkml:trace contextRef="#ctx0" brushRef="#br0" timeOffset="258483.6319">29850 10055 122 0,'0'-3'539'0,"2"-1"10"15,-2 1-7-15,0 1-14 0,0-1-95 0,0-1-135 0,0 3-75 0,0-1-46 16,0 0-27-16,0-1-15 0,0 1-11 0,0 0-10 0,0 1-12 16,0-1-11-16,0 0-10 0,0 1-9 0,2-1-7 0,-2 2-6 0,0 0-5 15,0 0-3-15,0 0-4 0,0 0-3 0,0 0-3 0,0-1-1 0,0 1-3 16,0 0-2-16,0 0-3 0,0 0 0 0,0 0-2 0,0 0-2 16,0 0-2-16,0 0-3 0,0 0-4 0,0 0-5 0,0 0-5 15,0 0-4-15,0 0-7 0,0 0-5 0,-2 1-4 0,0-1-5 0,2 2-4 16,-1-1-3-16,1 3 0 0,-2-1-1 0,1 2-1 0,1-1 0 0,0 1 2 0,0 5 1 15,0 0 3-15,0-1 5 0,0 3 1 0,0 1 4 0,0 3 4 16,-2 2 1-16,0 3 4 0,2-1 3 0,-1 4-1 0,-1 4 1 0,2-1 1 16,-2 2-1-16,2 0-1 0,0 3 0 0,-1 2 0 0,1 0-1 15,0 3 0-15,0-4 1 0,0 4-1 0,0-1 0 0,0 2 0 16,0-2 1-16,0 1-1 0,-2-4 0 0,1 2 0 0,1-1 0 0,-2-3 1 16,0 3 1-16,2-5 0 0,-1 2 0 0,1-3 2 0,-2 0-1 0,0 0 2 15,2-3 0-15,-2 0 0 0,0-2 1 0,2 0-1 0,0-2-5 16,0 1-11-16,0-5-15 0,0 0-22 0,0 2-26 0,0-2-42 0,0-1-47 15,2-1-119-15,0-3-155 0,-2 4-89 0,0-4-57 0,0-1-30 16,0-2-17-16,0 0-9 0</inkml:trace>
  <inkml:trace contextRef="#ctx0" brushRef="#br0" timeOffset="259716.2799">29414 11598 18 0,'-2'-2'517'0,"2"-1"14"16,0 2 12-16,0-2-51 0,0 1-85 0,0 2-84 0,0-1-82 0,0 1-43 16,0 0-21-16,0 0-13 0,0-2-8 0,0 1-5 0,2-1-6 0,-1 2-5 15,-1-1-8-15,2 1-2 0,0-2-3 0,-2 1-2 0,0 1-2 16,1-2 0-16,-1 0-1 0,0 2-3 0,0-1-3 0,0 0-3 0,0 1-1 16,0 0-5-16,0 0-6 0,0 0-6 0,0 0-5 0,0 0-9 15,0 0-7-15,0 0-11 0,0 0-12 0,0 0-9 0,0 0-11 0,-1 1-9 16,1 0-11-16,-2-1-8 0,0 4-6 0,2-3-6 0,-1 2-3 15,-1 0-4-15,2 0-2 0,-1 2-1 0,1 1-1 0,0 1 2 0,0 1 1 16,0 0 2-16,0 1 2 0,0 1 2 0,-2 0 5 0,2 2 1 16,-2-1 3-16,2 2 1 0,-1 1 1 0,1-1 1 0,-2 2 1 0,1-1 2 15,1 0-1-15,-2 2 1 0,-1-1 2 0,3-2-4 0,-3 1-4 0,2 1-7 16,1-1-9-16,-2-2-10 0,0 2-14 0,2-3-13 0,-1 0-13 16,1-1-17-16,-2 0-16 0,0 1-17 0,2-3-21 0,-1 0-20 0,-1-2-26 15,2 2-23-15,0-4-23 0,0 2-21 0,0-3-18 0,0 2-57 0,0-5-78 16,0 0-76-16,0 0-80 0,0 0-30 0,0 0-9 0,2-4 6 15,-1 0 13-15</inkml:trace>
  <inkml:trace contextRef="#ctx0" brushRef="#br0" timeOffset="260349.8945">29596 11650 113 0,'0'-3'547'0,"0"2"5"0,0-1 5 0,0 2-33 16,0 0-52-16,0 0-108 0,0 0-131 0,0 0-79 0,0 0-52 0,0 0-33 15,0 0-20-15,-2 2-16 0,0-2-11 0,2 2-10 0,-1 0-7 16,1 0-8-16,-2 1-2 0,1 0-3 0,1 0 1 0,0 0 2 16,0 0 0-16,-2 0 3 0,0-2 3 0,2 1 2 0,0-2 4 0,0 3 5 0,0-3 8 15,0 0 8-15,0 0 10 0,0 0 11 0,0 0 14 0,0 0 13 16,0 0 12-16,0 0 12 0,0 0 12 0,0 0 9 0,0 0 2 0,0-3 1 16,-1 3 0-16,1-3-5 0,-3 0-5 0,2 0-9 0,1-2-7 15,-2 2-11-15,0-1-12 0,1-2-9 0,1 1-11 0,-2 1-10 0,0-3-12 16,1 3-4-16,1 0-5 0,-2 0 1 0,1-3 1 0,1 4 0 15,-2-1-1-15,0-2-2 0,2 6-1 0,-1-3-3 0,1 0-2 0,0 0-4 16,0 1-3-16,0 2-5 0,0 0-6 0,0 0-6 0,0 0-6 0,0 0-6 16,1 0-7-16,-1 0-7 0,4 0-8 0,-3 0-3 0,1 0-3 15,1 0-2-15,0 2-3 0,2-2-1 0,-1 1-1 0,1 1-1 16,0 1 0-16,1-2 1 0,1 1 1 0,2 1 1 0,1 0 1 0,-2-2 2 16,2 2 2-16,2-2-1 0,1 1 0 0,-1 1 0 0,1-3-2 0,-1 1 3 15,3-1 2-15,-3 0 1 0,1 0 2 0,0 0 3 0,1-1 2 16,-3 1 3-16,1-1 6 0,-1-1 7 0,1 0 6 0,-3 1 9 0,-1-2 13 15,0 2 10-15,-2-2 10 0,0 0 10 0,-3 3 8 0,1-2 13 16,-1 1 11-16,-2 1 12 0,1-3 10 0,-2 3 7 0,0 0 6 0,0-3 3 16,-2 3 1-16,2-2-3 0,-1 2-3 0,-1-1-7 0,1-1-7 0,-1 2-9 15,0 0-11-15,1 0-11 0,1 0-16 0,-4 0-13 0,2 0-14 16,0 0-15-16,2 2-12 0,-1-1-10 0,1-1-10 0,-2 2-5 0,1-1-5 16,1 2-1-16,-2 0-1 0,0-1 1 0,-1 4 2 0,1-1 1 0,1 4 5 15,-2-2 4-15,1 3 3 0,-1-2 7 0,-1 2 4 0,0 1 7 16,3 1 5-16,-4 5 3 0,2 0 2 0,-2-4-1 0,2 6 4 0,-4-2-2 15,1 4 1-15,1-3-1 0,1 4 1 0,-1-3 0 0,-2 4 0 16,0-4 1-16,0 1 1 0,1 4-1 0,0-3 0 0,1-1 0 0,-3 0 1 16,3 2-1-16,1-3 1 0,-1-1 1 0,-2 0-1 0,2-1 0 15,0-1 1-15,0 0-1 0,0-2 0 0,2-1 1 0,-2 1 0 0,2-4 1 16,-1 0-1-16,2 0 1 0,0-3-1 0,1 1 1 0,-1-2-2 16,0-2-2-16,2 2-3 0,0-2-7 0,0-1-8 0,0-1-9 0,0-2-10 15,0 0-14-15,0 0-20 0,0 0-20 0,0 0-21 0,0-2-23 0,0-1-24 16,0-1-22-16,0-1-25 0,0 1-32 0,0-3-36 0,0 0-47 15,0 2-51-15,0-3-66 0,0 0-72 0,0 0-41 0,2-3-23 0,0 3-1 16,-2-5 12-16</inkml:trace>
  <inkml:trace contextRef="#ctx0" brushRef="#br0" timeOffset="260566.9736">29630 11930 396 0,'-3'-4'520'0,"0"0"-17"0,0 0-38 0,0 0-58 15,-1-1-68-15,0 2-53 0,3 1-46 0,-3-1-24 0,3 0-13 0,1 3-7 16,-2-2-6-16,0 1-6 0,2 1-4 0,0 0-7 0,0 0-7 15,0 0-8-15,0 0-6 0,0 0-4 0,0 0-5 0,0 0-4 0,0 0-3 16,0 0-4-16,0 0-5 0,0 0-4 0,0 0-5 0,0 0-6 16,0 0-6-16,2-2-6 0,0 2-7 0,-2 0-7 0,1-2-10 0,3 2-8 15,-3 0-10-15,3 0-6 0,0-1-8 0,0 0-7 0,1 1-4 0,2-2-7 16,3 2-8-16,2-1-9 0,1-1-12 0,4-1-22 0,1 2-28 16,3-2-37-16,3-2-40 0,3 2-49 0,3-1-55 0,0 1-132 0,1-1-172 15,3-1-108-15,-1 0-74 0,0 0-40 0,0 1-23 0,-1-2-9 16,-2 2-4-16,-1-2 12 0</inkml:trace>
  <inkml:trace contextRef="#ctx0" brushRef="#br0" timeOffset="262783.5126">30621 10411 230 0,'-1'-3'574'0,"-1"1"11"16,1 1 8-16,-4-3 8 0,4 4-94 0,-1-2-144 0,0 2-99 0,1-1-80 15,1 1-44-15,0 0-27 0,0 0-15 0,0 0-9 0,0 0-11 16,0 0-12-16,0 0-13 0,0 0-13 0,0 0-8 0,0 0-10 0,0 0-4 16,0 0-4-16,0 0-5 0,0 0-5 0,0 0-4 0,-2 0-4 0,2 1-4 15,-1 1-1-15,1 0-1 0,-2 0 0 0,0 1 1 0,2 2 0 16,-1 0 2-16,-2-1 2 0,1 4 3 0,0-1 1 0,1 2 3 0,-3 0 2 16,0 1 2-16,1 1 3 0,0 2 3 0,0 1 0 0,-1 1 2 15,1 0-1-15,-2 0 1 0,2 1-2 0,0 0 0 0,-1 3-2 0,0-3 1 16,1 2-1-16,0-1 1 0,0 1 0 0,0-2 2 0,1-1-2 0,0 1 0 15,1-1 0-15,-3 1-2 0,4-3-1 0,-1 1-4 0,1-1-7 16,-3-2-6-16,2 2-6 0,1-4-9 0,0 2-9 0,0-4-9 0,0 0-12 16,0 0-13-16,1 0-10 0,2-2-11 0,-3-3-10 0,1 1-12 15,-1 1-12-15,2-4-20 0,0 0-24 0,-1 0-34 0,3-4-39 0,-3 1-43 16,2 1-48-16,1-3-68 0,-3-2-80 0,1-1-36 0,-1-1-16 16,3-1-2-16</inkml:trace>
  <inkml:trace contextRef="#ctx0" brushRef="#br0" timeOffset="263050.2745">30568 10483 248 0,'1'-14'505'16,"1"3"15"-16,0-1-40 0,1 1-66 0,-2-2-78 0,3 2-85 0,0 1-50 16,-1-1-32-16,0 2-20 0,2-1-11 0,0 2-11 0,0 0-11 15,0 0-12-15,1-1-9 0,-2 1-13 0,1 2-14 0,2 0-9 0,-3 0-8 16,6 2-9-16,-6-1-10 0,3 1-9 0,-2 1-7 0,0 0-6 16,-1 1-4-16,2 1-5 0,-1-1-3 0,1 2-3 0,-2 2 0 0,1-1-2 15,-2 1 0-15,3 1 0 0,-3 0 0 0,2 3 0 0,-2-2 0 0,2 3 0 16,-4 1 2-16,3 1 0 0,0 1 2 0,-2 0 1 0,1 0 0 15,-2 1 2-15,1 1 2 0,-2 0-2 0,0 1 0 0,0-1 0 0,-2 0-2 16,1 2 2-16,-2-2 0 0,1 0 0 0,-2-2-1 0,0 2 1 16,1-2 1-16,-2 1 1 0,2-2 1 0,-2 0 1 0,-1-1 2 0,0-1 2 15,-1-1 1-15,-1 0-2 0,1 1-5 0,-1-3-10 0,0 2-12 0,0-4-18 16,-1 3-22-16,1-2-30 0,0-1-35 0,0-1-62 0,-2 1-75 16,2-2-103-16,0 0-116 0,3-2-57 0,0 1-29 0,0-2-13 0,2 1-4 15</inkml:trace>
  <inkml:trace contextRef="#ctx0" brushRef="#br0" timeOffset="263474.7569">30901 10640 256 0,'0'0'511'0,"0"0"-2"0,0 0-10 16,0 0-71-16,0 0-100 0,0 0-68 0,0 0-49 0,0 0-27 0,0 0-18 15,0 0-8-15,0 0-8 0,0 0-5 0,0 0-5 0,-1-1-6 16,1 1-3-16,0-1-2 0,0 1-2 0,0 0 0 0,-2 0 1 0,2 0 2 16,0 0-1-16,-2-2 1 0,2 2 2 0,0 0 2 0,0 0 0 15,0 0 2-15,-1-1 1 0,1-1-1 0,0 2-2 0,0 0-2 0,-2 0-6 16,1-2-6-16,1 2-7 0,0 0-9 0,0 0-9 0,0 0-10 0,0 0-9 15,0 0-11-15,0 0-10 0,0 0-10 0,0 0-11 0,0 0-11 16,0 0-9-16,0 0-10 0,0 2-10 0,-2-2-9 0,0 3-9 0,2-1-4 16,0 0-3-16,0 1-2 0,0 1-1 0,0 1 1 0,0-2-1 15,0 4 1-15,0 0 2 0,0 1 0 0,0-1 3 0,-2 2 5 0,2 1 4 16,0 1 4-16,0 2 6 0,0-2 2 0,-2 1 3 0,2 0 1 16,-1 0 1-16,1 2 1 0,0-2 2 0,0 1 0 0,-2-2 0 0,2 1 2 15,0-2-1-15,0 0-7 0,0-1-9 0,0 1-18 0,0 0-22 0,0-4-23 16,0 0-25-16,0 0-27 0,0-1-28 0,0-1-39 0,0 1-42 15,0-5-73-15,0 0-92 0,0 0-113 0,0 0-123 0,0 0-58 0,0 0-20 16,0 0-2-16,0 0 11 0,-2-3 17 0</inkml:trace>
  <inkml:trace contextRef="#ctx0" brushRef="#br0" timeOffset="265316.6662">31311 11652 249 0,'-2'0'550'0,"-1"0"19"15,1 0 14-15,-1 0-48 0,2 0-84 0,-1 0-89 0,0 0-88 16,1 0-49-16,-2 0-26 0,1 0-11 0,2 0-5 0,0 0-1 16,-2 0-2-16,2 0-5 0,0 0-10 0,-1 0-6 0,1-2-5 0,0 2-6 15,0 0-5-15,0 0-5 0,0 0-6 0,0 0-8 0,0 0-11 0,0 0-9 16,0-2-11-16,0 0-9 0,1 0-12 0,-1 2-8 0,2-3-8 16,0 2-10-16,1-1-10 0,-2 1-9 0,3-1-9 0,-1 0-9 0,0-1-9 15,2 1-8-15,1 0-5 0,-3 1-8 0,2-2-6 0,0 2-5 16,0-2-5-16,1 3-5 0,1-4-5 0,0 3-5 0,-1-1-5 0,1 2-6 15,-1-2-7-15,-2 2-4 0,1 0-4 0,0 2-2 0,0 0-1 0,0-1-2 16,1 3-1-16,-3 0-2 0,-2 0-1 0,3 0 0 0,-3 3 0 16,-1 0 2-16,0 1 2 0,0-1 7 0,-1 1 5 0,-3 1 5 0,1 3 5 15,-3 0 5-15,-2 0 3 0,2-1 3 0,-2 3 3 0,-1 0 4 16,-3 0 4-16,0 1 4 0,-2-2 2 0,1 0 4 0,-3 1 1 0,2-3 2 16,0 1 4-16,-1 0 1 0,1-4 3 0,2 1 5 0,-2-1 4 15,2-1 8-15,3 1 9 0,-2-5 7 0,3 4 8 0,0-4 7 0,3 0 7 16,2 0 8-16,-3 1 8 0,3-4 8 0,1 3 7 0,1-3 5 15,1 0 4-15,0 0 5 0,0 0 4 0,0 0-1 0,3 0-2 0,-2 0-8 16,3 0-6-16,0 0-9 0,1 0-8 0,-2 0-9 0,3 0-8 0,1 0-7 16,-1 0-8-16,2 0-5 0,0 0-7 0,1 0-7 0,2 0-6 15,-1 0-3-15,-1 1-2 0,4-1 0 0,0 1 0 0,-4 1-2 0,4 1-3 16,-2-1-8-16,3-2-9 0,-5 5-12 0,1-3-15 0,1 1-15 0,0 0-16 16,-1 0-25-16,0 1-26 0,2 1-35 0,-3-2-34 0,0 1-69 15,3-1-87-15,-4 0-100 0,3 0-107 0,-2-1-48 0,-1 1-17 0,1-3-2 16,-1 0 5-16</inkml:trace>
  <inkml:trace contextRef="#ctx0" brushRef="#br0" timeOffset="265968.1527">31684 11543 376 0,'-2'-3'600'0,"0"1"6"0,2-1 5 0,0 1-34 0,0-1-52 0,0 3-118 15,0 0-149-15,0 0-89 0,0 0-56 0,0 0-33 0,0 0-21 0,0 0-14 16,0 0-13-16,0 0-13 0,0 0-12 0,0 0-9 0,0 1-5 0,0 1-4 16,0 1-2-16,0 0 1 0,0 1-1 0,0-4 1 0,0 4 2 15,0 0 1-15,0 0 2 0,-1-1 4 0,1-1 2 0,0 1 2 0,-2 0 0 16,2 0 2-16,-3-1 2 0,3-1 2 0,0 0 0 0,0 1 5 0,0-2 1 16,0 0 5-16,0 0 4 0,0 0 5 0,0 0 7 0,0 0 10 0,0 0 10 15,-1 0 8-15,1-2 6 0,-3 2 1 0,3-2 1 0,-4 0-1 16,4 1-2-16,-1-2-1 0,-1 0-3 0,1 1-4 0,-3-3-3 0,4 0-5 15,-1 2-7-15,1-1-9 0,-2 0-9 0,1 0-8 0,1-1-6 0,-2 1-2 16,0 1-1-16,2 3-1 0,0-3-1 0,0 1-2 0,0 2 0 16,0 0-2-16,0 0 0 0,0 0-5 0,2-1-1 0,-2 1-5 0,2 0-3 15,-2 0-4-15,3 0-4 0,-3 0-4 0,1 0-6 0,1 0 0 0,1 0-1 16,0 1-2-16,1 1 2 0,-1-2-2 0,1 1 0 0,-1 1-1 0,4-2-1 16,-2 3 0-16,-1 0-4 0,5-1 0 0,0 2-2 0,-1-1-3 0,1-1-1 15,2 1-4-15,0 1-6 0,1-3-6 0,1 1-3 0,-1 1-4 16,3-1-3-16,-2-2-3 0,1 0-5 0,1 0 4 0,-2 0 5 0,0 0 7 0,2 0 7 15,-1 0 7-15,-1 0 8 0,1-2 12 0,-2-1 14 0,1 1 11 16,-4 1 16-16,0-3 13 0,1 1 13 0,-3 1 16 0,-1-1 17 0,-1-1 11 16,0 2 12-16,-4-1 10 0,4 0 9 0,-5-2 10 0,1 2 8 0,-1 0 6 15,-1 0 7-15,1 0 3 0,-5 0-3 0,4 0-5 0,-1 0-6 0,1 2-8 16,-3-1-10-16,3-1-11 0,-1 3-13 0,0-1-14 0,1-1-17 16,-2 2-13-16,3 0-18 0,0 0-16 0,0 0-19 0,-2 2-13 0,0-1-10 15,2 1-6-15,-1-1-4 0,1 2-1 0,-2 2-2 0,1-2 2 0,-2 1 0 16,1 2 3-16,-2 2 4 0,0 0 3 0,3 4 4 0,-4-2 6 15,2 0 5-15,-2 4 6 0,2-1 4 0,-3 2 2 0,1 2 3 0,-2 1 0 16,3 0-1-16,-3 0 0 0,0 4 0 0,2-1 1 0,-2 2 0 0,1-1 0 16,0 2 1-16,-2 0 2 0,2 2-1 0,1-1 2 0,0-1 0 0,0 2 1 15,-1-1-2-15,1-1 1 0,1 0 1 0,-1 2 0 0,0-4 2 0,2 2 0 16,-2-2 0-16,1 0 0 0,-1-1-3 0,2-1 0 0,-1-1-4 16,3-1-7-16,-3-3-5 0,3 1-10 0,-1-2-12 0,1-1-11 0,-1-1-9 15,0-1-11-15,2-2-11 0,-1-3-13 0,1 2-11 0,-3-1-14 0,2-2-16 16,-1-1-18-16,0-1-23 0,2-1-29 0,-1-2-34 0,1 0-59 0,-3 0-75 15,1-4-88-15,0 1-95 0,1-2-45 0,-3-2-18 0,3-3-4 16,1 0 5-16</inkml:trace>
  <inkml:trace contextRef="#ctx0" brushRef="#br0" timeOffset="266199.9896">31632 11802 610 0,'-5'-2'642'0,"1"0"18"0,1 2 17 0,-3-1-23 0,5 0-47 16,-1 1-101-16,1 0-134 0,1 0-76 0,0 0-50 0,0 0-25 16,0 0-18-16,0 0-13 0,0 0-14 0,3 0-19 0,-2-2-18 0,5 2-19 15,-3 0-15-15,4 0-15 0,1 0-13 0,3-1-11 0,2-1-12 0,2 2-10 16,3-1-10-16,2-1-4 0,4 1-7 0,0-1-5 0,4-3-5 0,2 3-18 16,5-1-21-16,3 0-36 0,0-1-42 0,0-1-53 0,4 0-57 15,1 1-142-15,2-2-182 0,0 1-109 0,0-1-75 0,0 0-41 0,-2-2-24 16,0 1-14-16,-4-1-9 0,-2-3 4 0</inkml:trace>
  <inkml:trace contextRef="#ctx0" brushRef="#br0" timeOffset="269583.6378">17262 13796 16 0,'-2'-3'601'0,"0"1"9"0,-2 2 11 16,3-2 8-16,-1 2 6 0,0-1-113 0,2-1-173 0,-1 2-102 16,-1-2-67-16,2 1-39 0,0 1-23 0,0 0-14 0,0 0-12 15,0 0-11-15,0 0-10 0,0 0-12 0,0 0-12 0,0 0-10 0,0 0-9 16,0 0-8-16,0 0-6 0,0 0-5 0,0 0-5 0,0 0-3 15,0 0-2-15,0 0 0 0,0 0-1 0,0 0 0 0,0 0-1 0,0 0 3 16,0 0 2-16,0 0 0 0,0 0 1 0,0 0 1 0,0 0 0 16,0 1 2-16,0-1-1 0,0 0 1 0,0 0 1 0,0 0-1 15,0 2 1-15,0-2-1 0,0 0-1 0,0 0 0 0,0 0-2 0,0 0 0 16,0 0-1-16,0 0 0 0,0 0 0 0,0 0 2 0,0 0-2 16,0 0 1-16,0 0 0 0,0 0-1 0,0 0 1 0,0 0-1 0,0 2 1 15,0-1-1-15,0-1-1 0,0 0-1 0,-2 2 0 0,2-2 0 16,0 0-1-16,0 0 0 0,-1 0-1 0,1 0-2 0,0 0 1 0,-2 2-2 15,2 1 0-15,-1-3-1 0,1 2-1 0,-2 0 2 0,2 1 1 16,0-1 1-16,0 1 0 0,-2 2-1 0,2 0 2 0,-1 2 0 0,-1-1 1 16,1 3 1-16,-3 0 1 0,2 1 1 0,-1 2 2 0,-1 0 1 15,1 5 1-15,-2-3-2 0,0 2 1 0,1 2-1 0,-4 1-1 0,3-2 1 16,-3 3-3-16,2 1-2 0,-1-1-3 0,-2 0-2 16,3-1-6-16,-1 2-2 0,-1-1-4 0,-1-4-2 0,4 2-2 0,-1-1 2 15,1-1 0-15,0-3 3 0,-1-3 3 0,3 1 8 0,2-3 7 0,-3-1 8 16,3-3 9-16,-1 1 5 0,2-4 5 0,0-1 4 0,0 0 4 15,2-3 1-15,-1-2 1 0,-1-2 1 0,4 0-2 0,-3-6-2 16,2 3-5-16,2-3-5 0,-1-2-6 0,0-2-7 0,1-3-6 0,-1 4-4 16,1-6-2-16,0 0-1 0,3 0-2 0,-2 0-1 0,0-1 1 15,2-1 1-15,0 2-1 0,-2 0 1 0,2-1-1 0,0 2-1 16,0-1 0-16,-2 5-1 0,1 0 2 0,-1 2-2 0,-1 2 2 16,3 0-1-16,-5 4-3 0,0-1-2 0,2 3-4 0,-2 1-3 0,0 1-5 15,1 2 0-15,-3 0 0 0,3 2 0 0,0 1 2 0,-1 1 0 16,0 1 0-16,0 0 2 0,2 5 1 0,2-1 2 0,-3 1 0 0,4 3 4 15,-2-1 2-15,1 3 5 0,-1 1 4 0,3 0 1 0,-1 2 2 0,0 3-2 16,0-1 0-16,2 1 0 0,-1 1 1 0,-1 2-2 0,0 0 1 16,-2-2 0-16,2 4 0 0,-1-2 2 0,2 0-1 0,-3 0 2 15,1 0-2-15,-1 1-1 0,1-3-1 0,-2 0-5 0,2-1-5 0,-1 1-7 16,-1-5-7-16,0 3-9 0,1-4-7 0,-3 1-11 0,2-2-9 16,-2-2-12-16,2-1-11 0,-2 0-11 0,0-1-9 0,2-1-8 15,-1-2-10-15,-2-2-9 0,1 1-12 0,-1-3-14 0,-1 1-14 0,1-2-22 16,1-3-25-16,-3-1-44 0,2 2-52 0,-2-4-78 0,0-1-89 15,0-3-41-15,-2 2-17 0,1-3-5 0</inkml:trace>
  <inkml:trace contextRef="#ctx0" brushRef="#br0" timeOffset="269783.8874">17305 14096 248 0,'-9'0'580'16,"0"2"10"-16,5-2 12 0,-3 2-28 0,2-1-47 0,2-1-90 15,1 2-113-15,-1-2-66 0,3 2-44 0,0-2-21 0,0 0-15 16,0 0-12-16,0 0-8 0,0 0-11 0,2 0-9 0,-1 0-11 0,1 0-10 15,1-2-11-15,1 2-12 0,-1-2-16 0,0 2-15 0,0-1-13 16,3-1-13-16,-1 2-12 0,1-2-12 0,-1-1-15 0,3 1-15 0,1 0-18 16,1-1-19-16,0 0-20 0,2 1-21 0,1 0-20 0,1-3-24 15,0 1-27-15,2 0-33 0,-2 2-40 0,3-1-44 0,1 0-82 0,-1 0-101 16,-2 1-80-16,2 1-74 0,-3-1-27 0,0 2-6 0,-1-3 9 16,-1 3 11-16</inkml:trace>
  <inkml:trace contextRef="#ctx0" brushRef="#br0" timeOffset="269995.9793">17643 14105 532 0,'-5'0'750'16,"3"-2"22"-16,-1 0 19 0,-2 1 11 0,4-3 8 0,-1 1-110 16,1 1-171-16,-2-1-120 0,1 1-99 0,2-1-58 0,0 1-39 0,0 1-29 15,0 0-24-15,0-2-28 0,2 1-30 0,1 1-26 0,-3-2-28 16,1 3-21-16,1-2-18 0,-1 0-23 0,3 1-19 0,-3 1-25 15,2-3-24-15,-1 2-30 0,0-1-33 0,-1-1-38 0,2 2-36 0,-1-1-43 16,0 1-48-16,1-1-48 0,1 2-52 0,1-3-100 0,-2 3-125 0,0-1-68 16,1 0-40-16,-1 1-9 0,0-2 3 0,-3 2 20 0</inkml:trace>
  <inkml:trace contextRef="#ctx0" brushRef="#br0" timeOffset="270600.5036">17791 13837 328 0,'-1'-3'675'0,"-1"0"14"0,2 2 11 0,0-1 9 0,0 1 7 15,0 1-125-15,0 0-188 0,0 0-114 0,0 0-74 0,0 0-45 16,0 0-28-16,0 0-24 0,0 0-21 0,3 0-21 0,-1 0-18 0,0 3-17 16,-1-2-13-16,2 2-9 0,-1 0-8 0,0 0-8 0,4 2-5 15,-5 1-2-15,2-1 0 0,1 2-1 0,-1 1 3 0,0 1 1 0,0-1 1 16,2 4 1-16,-1-1 0 0,0 1 1 0,0 1 2 0,0 2 0 15,-1 1 1-15,0 0-1 0,0 2 3 0,1-1 2 0,-1 2 0 16,1-1 1-16,-1 0 0 0,0 0 0 0,-1 1 1 0,1-1-1 0,0-1 1 16,-1-1-1-16,1-1-2 0,-1-3 0 0,0 2 0 0,-1-4-2 15,5 1 2-15,-4-3 4 0,1-1 2 0,-2-2 6 0,3 0 6 0,-1 0 6 16,0-4 6-16,0 0 4 0,1-1 3 0,-1-1 1 0,3 0 1 16,-2-4 1-16,1 0 1 0,3-2-1 0,-1 0 1 0,2-4-4 15,-1-1-5-15,2 1-5 0,0-4-7 0,-2-1-5 0,2 0-9 0,1-1-3 16,-2 3-4-16,1-3-1 0,-2 0-1 0,1 2 0 0,-1 2-1 15,0 0-1-15,0 1-1 0,-2 0-2 0,-1 2-2 0,-2 3-3 0,2-1-2 16,-2 2-4-16,1 2-3 0,-3 1-7 0,2 0-6 0,-2 1-5 16,1 2-8-16,0-3-2 0,-2 3-3 0,0 3-2 0,1-3 0 15,1 3-1-15,1 0-1 0,-1 3 2 0,-1 0 2 0,3 2 4 16,-3 0 3-16,1 4 7 0,-1-3 6 0,3 3 7 0,0-1 6 0,-1 1 3 16,0 2 2-16,0-2 0 0,-1 2-1 0,1 1-2 0,1-2-2 0,-1 0-3 15,2 0-2-15,-4-2-2 0,3 2-2 0,0-3-2 0,-1-1 1 16,0-2-1-16,0 0 0 0,1 1 1 0,-3-3 4 0,2-1 7 15,1-1 7-15,0-1 7 0,-1-1 5 0,0-1 4 0,2-1 6 0,-2-3 4 16,2 1 2-16,0-2 5 0,3-5 1 0,-2 3 1 0,0-2 2 16,1-3 0-16,1 0-2 0,-1-3-3 0,1-1-4 0,-3 1-4 0,2-2-1 15,0 0-1-15,0 0 0 0,-3-3-1 0,1 3-2 0,0-4-1 16,-2 4 0-16,2-3-1 0,-2 3 2 0,-2 0-1 0,1 0-2 16,0 0 0-16,-2 4 0 0,0 2-5 0,-2-1-2 0,2 0-11 15,-2 3-11-15,1 2-17 0,-1 0-22 0,1 2-23 0,-4-1-29 0,4 3-31 16,-1 0-31-16,-1 2-39 0,0-1-43 0,-1 4-83 0,1-1-103 0,-2 2-104 15,1 0-106-15,-4 3-45 0,2 2-17 0,-1-1 2 0,2 2 12 0,1 0 20 16</inkml:trace>
  <inkml:trace contextRef="#ctx0" brushRef="#br0" timeOffset="270782.6915">18570 14170 238 0,'5'5'755'16,"-3"-2"21"-16,0-1 15 0,-2-2 12 0,0 0 10 0,0 0 7 15,0 0-137-15,0 0-208 0,0 0-124 0,1 3-84 0,-1-3-49 0,0 0-28 16,0 0-28-16,0 0-24 0,0 0-27 0,2 0-27 0,-2 0-26 16,1 0-29-16,3 0-36 0,-3-3-39 0,1 3-46 0,-1-4-50 0,2 1-50 15,0 0-51-15,0-3-64 0,-1 0-72 0,5-1-134 0,-6-3-165 16,2 3-84-16,1-2-45 0,-3 1-15 0,-1-4-1 0,2 3 17 16,-1-1 24-16</inkml:trace>
  <inkml:trace contextRef="#ctx0" brushRef="#br0" timeOffset="271316.9356">18590 13831 437 0,'-8'-4'691'0,"0"-1"18"0,1 1 19 0,-2-1 15 0,4 0 13 0,2 2-120 16,-2-1-186-16,2 1-115 0,1 1-78 0,2-3-43 0,0 5-23 15,0-2-20-15,0-1-17 0,2 3-23 0,0-2-24 0,1 1-22 16,0 1-24-16,0 0-17 0,2 0-16 0,4 0-12 0,-2 0-11 0,1 0-8 16,1 0-2-16,2 0-4 0,0 0-2 0,3 0-2 0,-2 0-1 15,2-2-6-15,0 2-3 0,-1 0-8 0,2-1-7 0,0 0-8 16,0 1-9-16,0-2-10 0,0 1-12 0,-2-1-12 0,4 1-12 0,-4-2-8 16,3 1-8-16,-3 0-5 0,2 1 1 0,-3-2 1 0,-1 0 4 15,1 0 7-15,-4 0 6 0,0 0 9 0,1 0 6 0,-4 1 8 0,2-1 9 16,-3 1 12-16,-2 0 10 0,0 1 11 0,-2-3 9 0,0 4 5 15,-2-3 4-15,0 1 1 0,-1 0 1 0,-2-1 1 0,2 1 0 0,-2 2 0 16,-2-5 1-16,0 5 4 0,1-2 2 0,0-1 1 0,-5 3 2 16,3-2 0-16,0 2-1 0,-2 0 2 0,3 0 0 0,-3 0 3 15,2 2 2-15,0-2-1 0,-1 3 4 0,1-1 0 0,0 0 1 0,0 1 1 16,0 2-1-16,3-1 3 0,-1 1 1 0,-1 2 2 0,2-2 3 16,-2 3 0-16,2 1 4 0,0 1 4 0,1 2 5 0,-1 0 3 0,1 2 2 15,-1 1 3-15,1-1 2 0,1 3 1 0,2 3 1 0,-1-1 0 16,-1 0-2-16,1 4-1 0,1 0-2 0,1-1-1 0,-2 2-3 0,0 1-5 15,2-2-2-15,0 2-4 0,0 2-3 0,0-4 0 0,0 1-1 16,0-1 0-16,0-1-2 0,0-2 0 0,0-1 0 0,0 0 1 0,0-2-1 16,0-2 1-16,0-1 1 0,0-2 0 0,2 1 1 0,0-2 0 15,-2-1 2-15,1-4 1 0,-1 0 1 0,2 0-1 0,-1-1-2 0,1-1-8 16,0-1-12-16,-2-1-25 0,1-1-27 0,-1-1-42 16,0 0-50-16,0 0-103 0,3-3-132 0,-1-1-111 0,0-1-100 0,-1-1-52 15,3-1-29-15,-3-1-16 0,2-2-7 0,-2-2 0 0</inkml:trace>
  <inkml:trace contextRef="#ctx0" brushRef="#br0" timeOffset="271725.8889">19239 13971 176 0,'-3'-1'670'0,"1"1"18"0,1-2 16 0,-4 1 13 0,4 1-30 15,-1-2-52-15,2 2-121 0,0 0-154 0,0 0-91 0,0 0-61 16,0 0-36-16,2-2-25 0,-1 2-21 0,4-1-21 0,-4 1-23 16,2 0-21-16,1 0-19 0,1-2-18 0,-1 0-15 0,3 2-18 0,0 0-18 15,3 0-18-15,0-3-19 0,0 3-19 0,2 0-18 0,-3 0-19 16,5-2-19-16,-1 2-20 0,-1 0-27 0,1 0-32 0,0 0-38 0,-1 0-42 15,0 2-89-15,2-2-110 0,-5 0-75 0,-1 3-58 0,1-1-19 16,-1 1-1-16,-3 1 10 0,0-1 14 0</inkml:trace>
  <inkml:trace contextRef="#ctx0" brushRef="#br0" timeOffset="272000.2585">19185 14178 243 0,'-6'2'632'0,"1"3"14"0,-1-2 12 0,3 1 8 15,0-3 8-15,1 1-116 0,-1 0-177 0,3 1-109 0,0-3-75 0,0 0-42 16,0 0-26-16,0 0-19 0,2 2-13 0,-1-2-14 0,3 1-15 16,-3 1-11-16,5-2-13 0,-1 1-11 0,1-1-7 0,1 2-4 0,1-1-6 15,1-1-1-15,1 2-3 0,-1-2 1 0,3 0 0 0,1 0 2 16,0 0 2-16,1 0 0 0,-1 0-2 0,3-2 0 0,-2 2-1 16,3-1-1-16,-1-1 1 0,-2 1-1 0,2-1 1 0,-2 1 2 0,-1-1 6 15,1-1 3-15,-3 1 5 0,2 2 5 0,-4-3 4 0,-1 1 3 16,1 0 3-16,-4 1 2 0,0-1 3 0,0 0-1 0,-2 2-1 0,0 0-10 15,-3-3-18-15,0 3-33 0,0 0-38 0,0 0-49 0,-3 0-56 16,3 0-108-16,-3 0-134 0,-2 3-127 0,-1-3-121 0,-2 0-65 16,0 2-36-16,-2 0-22 0,-2-2-14 0,-1 0 0 0</inkml:trace>
  <inkml:trace contextRef="#ctx0" brushRef="#br0" timeOffset="274966.8961">20124 13377 246 0,'-3'-4'619'0,"2"2"7"0,-4 1 9 0,0-2-30 0,2 1-47 0,2 0-112 15,-3 1-144-15,1-3-86 0,0 4-59 0,1 0-36 16,-1-3-22-16,1 3-19 0,1 0-15 0,1 0-15 0,0 0-17 0,-2 0-12 15,1 3-13-15,1-3-11 0,-2 0-7 0,0 4-4 0,-2-3-4 16,3 4 2-16,-4-1 5 0,2 4 5 0,-2-1 7 0,0 4 6 0,-2 2 6 16,0 2 8-16,-1 2 7 0,-2 2 8 0,1 2 8 0,-1 4 5 15,2 1 6-15,-4 4 3 0,2 1 0 0,1 3-2 0,-2 0-4 0,3 4-5 16,0 3-4-16,-2 0-2 0,3 3-2 0,0 0-3 0,3 1-3 16,0 2-6-16,1-1-6 0,3 1-10 0,0 0-12 0,3-1-12 15,1 0-16-15,2-2-14 0,0-2-18 0,5 0-21 0,0-3-23 0,2-1-30 16,0-4-36-16,4 0-45 0,-1-2-53 0,3-2-98 0,0-2-121 0,1-5-80 15,1-2-60-15,0-2-23 0,1-3-5 0,-2-3 5 0</inkml:trace>
  <inkml:trace contextRef="#ctx0" brushRef="#br0" timeOffset="278650.3733">20184 13276 66 0,'4'-5'526'0,"-4"0"9"0,1 0 5 0,2 2-69 0,-1-1-105 16,-2 1-88-16,2-2-78 0,-1 2-44 0,-1 0-27 0,2 0-14 0,0 0-3 16,-2 2-11-16,2-1-13 0,-2 1-12 0,0-2-9 0,0 3-9 15,0 0-7-15,0 0-8 0,0 0-7 0,0 0-6 0,0 0-5 0,0 0-5 16,0 0-4-16,0 0-6 0,0 0-3 0,0 0-4 0,0 0-1 16,0 0-2-16,0 0-2 0,0 0-1 0,0 0-2 0,0 0-1 15,0 0 0-15,0 0-3 0,0 0 0 0,0 0-1 0,3-2-1 0,-3 2 1 16,0 0 1-16,0 0 0 0,0-2 0 0,0 2 0 0,2 0 0 15,-2 0 1-15,0 0 1 0,0 0-1 0,2 0 0 0,-2 0 1 16,1 0 1-16,-1 0 1 0,2 0-1 0,-1 0 1 0,-1 0-1 0,2 0 0 16,0 0 1-16,-2 0 0 0,0 0 1 0,0 0-1 0,0 0 2 0,0 0-1 15,0 0 2-15,0 0 0 0,0 0 1 0,0 0 0 0,0 0 2 16,0 0 0-16,0 0 0 0,0 0 1 0,0 0 2 0,0 0-1 16,0 0 2-16,0 0 0 0,0 0 1 0,0 0-1 0,0 0 2 15,0 0 0-15,0 0-1 0,1-1-1 0,-1 1 1 0,0 0-2 0,0 0 1 16,0 0-1-16,0 0 0 0,0 0-1 0,0-1-1 0,0 1 2 15,0 0-2-15,0 0 0 0,2 0 2 0,-2 0-1 0,1-1 1 0,-1 1 1 16,2-2-1-16,0 1 1 0,-1 1-1 0,3-2 2 0,-2 0 0 16,0 2-2-16,-1-1 1 0,3-3-1 0,-3 4 1 0,2-3-1 0,1 1 0 15,1 0-1-15,-4 1-1 0,2-1-1 0,-1 0 0 0,0-1 1 16,2-1-1-16,-3 3 0 0,3-1 0 0,-3-1 0 0,2 1 1 0,-1 1 1 16,1 0-1-16,-1-2 0 0,0 0 0 0,-1 1 2 0,2 1-1 15,1-3 2-15,-3 3 1 0,3-2 3 0,-2 0 5 0,0 2 3 0,-1-1 2 16,3 1 3-16,-3-2 3 0,1 1 3 0,-1 0 3 0,-1 0 2 15,2 1 6-15,0-1 2 0,-2 1 4 0,0 1 1 0,0 0 2 16,0 0-2-16,0 0-1 0,0 0-3 0,-2 0 0 0,2 0-3 16,-2 0-1-16,-1 0-5 0,2 0-3 0,-1 1-7 0,0 1-5 0,-1-2-5 15,0 1-9-15,-1 0-6 0,0 0-6 0,1 3-3 0,0-1-4 0,0 0-2 16,-1 1-1-16,1 0-1 0,-2 3 0 0,1 0 1 0,-1 2 1 16,1 2 4-16,-3 1 1 0,1-1 4 0,-1 3 4 0,1 0 3 15,0 3 4-15,-1-2 2 0,3 2-1 0,-3 1 1 0,3 2 0 0,-1 0 0 16,2 0-2-16,0 1 1 0,1 1 0 0,0-1-1 0,2-1 1 15,2 1-1-15,0 1-2 0,-1 0-4 0,2-1-7 0,2-3-6 0,1 4-8 16,1-4-7-16,1 2-10 0,-2-5-15 0,3 2-20 0,1-2-24 16,0 1-28-16,2-3-44 0,-1-1-55 0,2-1-101 0,3-3-126 15,-4 1-72-15,2-4-48 0,-1 0-21 0,1-2-7 0,-3-3-1 0</inkml:trace>
  <inkml:trace contextRef="#ctx0" brushRef="#br0" timeOffset="278999.9152">20600 13245 500 0,'2'-8'605'15,"-1"2"10"-15,-1 2 9 0,3-2 8 0,-3 2-106 0,2-1-165 16,0 1-89-16,-2-1-49 0,1 2-29 0,-1-1-15 0,0 1-12 0,0 3-12 15,0-4-12-15,0 4-15 0,0 0-11 0,0 0-10 0,0 0-12 16,0 0-13-16,0 0-13 0,0 0-11 0,-1 2-14 0,-1 0-12 0,0-2-10 16,2 0-12-16,-3 3-8 0,3-1-6 0,-1 0-3 0,1 1-3 15,-2-1 0-15,2 1-2 0,0 2 2 0,0 2 1 0,0-4 2 0,0 5 2 16,0 0 1-16,0 1 4 0,0-1 3 0,0 4 1 0,2 0 3 16,-2 0 0-16,1 1 2 0,-1-2 0 0,3 4 2 0,-3 0 0 15,2 1 3-15,0-1 1 0,-2-1 1 0,1 3 1 0,-1-2-3 0,2 0-4 16,-1 2-8-16,-1-2-11 0,0-1-16 0,0 3-19 0,2-3-19 15,-2-1-20-15,0-1-23 0,2 2-22 0,-2-4-28 0,0 2-31 0,0-5-38 16,1 2-41-16,-1-3-74 0,2 1-92 0,0-4-90 0,-2 0-92 16,0-3-35-16,0 0-9 0,1-2 6 0,3-1 10 0</inkml:trace>
  <inkml:trace contextRef="#ctx0" brushRef="#br0" timeOffset="279517.5861">20817 13230 213 0,'-2'-3'642'0,"-1"-1"12"0,-1 3 15 16,2 0 11-16,0 0 13 0,1-2-109 0,-3 1-170 0,3 0-101 15,-1 1-68-15,1-3-38 0,1 4-21 0,-2-3-18 0,0 3-15 0,2 0-12 16,-1-2-14-16,-1 2-12 0,2 0-12 0,0 0-9 0,0 0-10 16,0 0-10-16,0 0-11 0,0 0-9 0,0 0-7 0,0 0-8 0,0 0-5 15,0 0-5-15,0 0-4 0,0 0-5 0,0 0-4 0,0 0-5 16,0 0-4-16,0 0-5 0,2-2-5 0,-1 2-5 0,3 0-5 0,-3 0-5 15,2 0-5-15,1 0-8 0,-1 0-4 0,1 0-3 0,3 0-1 16,-3 0-3-16,4 0-2 0,1 0-2 0,0 0-2 0,0 0-3 16,1 2 1-16,2-2 0 0,1 2 3 0,-1-2 3 0,3 0 5 0,-1 3 3 15,-1-3 5-15,0 0 3 0,1 2 0 0,-2 0 1 0,-1-1 2 16,0-1 5-16,-1 2 3 0,-1 0 4 0,-2-2 2 0,-1 1 5 0,-1 1 1 16,-2-2 4-16,5 1 3 0,-7-1 4 0,2 0 3 0,-3 0 2 15,0 0 4-15,0 0 2 0,0 0 3 0,0 0 4 0,0 0 1 0,-1 1 2 16,-1 0 0-16,2-1 0 0,-1 2-2 0,-2 0-2 0,1-2-4 15,-1 1-6-15,3 1-5 0,-2-2-4 0,2 1-8 0,-1-1-6 16,-1 3-7-16,2-1-3 0,-1-1-5 0,1 2 0 0,-2 2 0 0,0-2-1 16,2 3 1-16,-1-2 0 0,-1 4 3 0,2-1 3 0,-1 3 2 15,1-1 3-15,-2 1 4 0,0 2 4 0,2 0 5 0,-1 1 4 16,-1 3-1-16,2-1 1 0,-1-1-1 0,-4 3 2 0,4 0-1 0,-1 2 1 16,0-1 0-16,-1 0 2 0,2 0-1 0,-3 3 2 0,1-2 0 15,0-1 0-15,0-1-1 0,-1 2 1 0,3-2-1 0,-2-1-1 16,0-1 1-16,1 0 1 0,-1-1-2 0,2-3 0 0,-1 2-4 0,0-3-10 15,1-1-12-15,-1-1-15 0,2 0-17 0,-1-3-17 0,1-1-16 0,-2-1-15 16,2 1-15-16,-2-3-21 0,2 1-25 0,0-2-36 0,-1-2-40 16,1 2-77-16,-2-1-95 0,0-3-94 0,-2-3-93 0,3 2-41 15,-3-5-12-15,3 0 0 0,-1-1 8 0</inkml:trace>
  <inkml:trace contextRef="#ctx0" brushRef="#br0" timeOffset="279750.4101">20788 13430 509 0,'-8'0'587'0,"2"0"10"0,1 0 8 0,1 0-65 16,0 0-102-16,1 0-89 0,2 0-81 0,-3 0-48 0,4 0-34 0,0 0-20 15,0 0-17-15,0 0-14 0,2-2-13 0,0 2-13 0,-1-2-11 0,1 2-10 16,1-1-10-16,0-1-8 0,0 2-9 0,2-2-9 0,1 2-11 16,1 0-8-16,1-3-7 0,0 3-7 0,-1 0-6 0,4-2-3 15,1 0-2-15,2 2-2 0,-3-1-3 0,4-1 1 0,0-1-3 0,0 1-7 16,3 1-11-16,-1 0-14 0,1 1-16 0,2-2-22 0,-1 1-20 15,0 1-29-15,0-2-32 0,2 2-40 0,-5 0-45 0,2 0-101 16,-1 2-130-16,0-2-89 0,-4 3-67 0,2-2-29 0,-4 0-8 0,2 2 3 16,-4 1 10-16</inkml:trace>
  <inkml:trace contextRef="#ctx0" brushRef="#br0" timeOffset="280342.3895">21419 13428 545 0,'-5'0'614'0,"2"0"13"0,0 0 12 15,0 0-69-15,0 0-111 0,-1 0-83 0,1 0-71 0,2 0-44 0,-3 0-28 16,3 0-20-16,-1 0-17 0,-1 0-13 0,0 0-16 0,2 0-11 16,-1 0-12-16,0 0-12 0,2 0-9 0,-1 0-11 0,-1 0-9 15,2 0-11-15,0 0-10 0,0 0-10 0,0 0-9 0,0 0-8 16,0 0-6-16,0 0-8 0,0 0-4 0,0 0-5 0,0 0-5 0,0 0-3 16,0 0-4-16,0 0-3 0,0 0-3 0,0 0-1 0,0 0-3 0,0 0-2 15,0 0-2-15,0 0-1 0,0 0-4 0,2 0-3 0,-1 0-4 16,3 0-3-16,-3 0-4 0,2 0-4 0,2 0-3 0,-2 0-4 15,0 0-1-15,4 0-2 0,-1 0-2 0,0 0-1 0,4 0-1 0,-2 0 1 16,1 0-1-16,4 0 2 0,-2 2 0 0,0-2 2 0,5 0 1 16,-3 0 4-16,2 0 0 0,0 0 3 0,0 0 1 0,-2 0 2 0,1 0 4 15,-1 0 1-15,1 0 1 0,-5 0 1 0,3 0 1 0,-2 0 1 16,-2 0 2-16,0 0 2 0,2 0 2 0,-6 0 2 0,3 0 1 16,-2 0 1-16,-4 0 0 0,2 0 0 0,-1 0 0 0,1 0-6 0,-3 0-5 15,0 0-13-15,0 0-16 0,0 0-23 0,0 0-24 0,0 0-30 16,0 0-30-16,0 0-44 0,2 0-51 0,-2 0-112 0,0 0-143 0,0 0-100 15,0 0-80-15,0 0-36 0,0 0-17 0,0 0 1 0,0 0 7 16</inkml:trace>
  <inkml:trace contextRef="#ctx0" brushRef="#br0" timeOffset="283823.9815">21948 13351 30 0,'-1'-3'552'0,"-1"1"13"0,2-1 4 0,-1 1 3 0,1-1-91 15,-2 1-134-15,0-1-87 0,2 1-61 0,-1 0-37 0,1-1-27 0,0 3-15 16,0-3-10-16,0 1-11 0,0 1-11 0,0-3-10 0,0 3-11 16,0 0-5-16,0-1-4 0,0 2-4 0,0 0-5 0,0 0-5 15,0 0-5-15,0 0-3 0,0 0-1 0,0 0-2 0,0 0-1 0,0 0 0 16,0 0-2-16,0 0 1 0,0 0-2 0,0 0-1 0,0 0 0 15,0 0 0-15,0 0-1 0,0 0 1 0,0 0 1 0,0-1-1 0,1-1-1 16,-1 2 0-16,2-1 0 0,0-1-1 0,-2 2-3 0,1-1-3 16,1 1-3-16,-1-2-2 0,1 1-4 0,1-3-3 0,-1 3-2 15,1 0-3-15,0 0-2 0,2-2-4 0,-4-1-3 0,2 3-2 0,2-3-2 16,-1 1-2-16,0 1-4 0,1 0 0 0,-2 1-1 0,3-1 1 16,-3 0-2-16,2-1-2 0,-1 3 0 0,0-2-1 0,0 0-2 0,0 2 1 15,2 0-2-15,-1 0-1 0,0 2 2 0,-2 0-1 0,2-2 2 16,-2 3-1-16,3-1 0 0,-3 3-1 0,2-3-1 0,-2 5 3 15,2-2 0-15,0 0 1 0,-2 3 1 0,0-1-1 0,-1 1 1 0,1 1 0 16,-2 1 0-16,-1 1-1 0,-1 1 2 0,-2-2 2 0,1 2 3 16,-1 2 0-16,0-3 3 0,-3 3 1 0,1 0 1 0,-2-3 0 0,0 2 2 15,0-1 3-15,-1 1 0 0,0-1 3 0,-2-2 2 0,2 3 0 16,-1-3 1-16,0-1-1 0,1 2 0 0,0-4 0 0,0 1 1 16,1-1 0-16,0 0 1 0,1 0-2 0,-1-2 1 0,3-1-1 0,-4-2 0 15,5 3 0-15,0-2 1 0,-1 0 0 0,1-1 0 0,2-1 1 16,-3 2 1-16,3-3-1 0,-1 1 2 0,1-1-2 0,1 2 0 0,0-2 1 15,0 0 0-15,0 0 0 0,0 0-1 0,0 0 0 0,0 0 1 16,0 0-1-16,0 0-1 0,0 0 1 0,0 0-1 0,0 0-1 16,0 0 1-16,0 0 1 0,0 0-1 0,0 0 1 0,0 0 2 0,0 0-1 15,0 0 2-15,1 0-1 0,1 0 1 0,-1 0 0 0,3 0 0 16,-3 0 1-16,2 0 0 0,1 0-1 0,-3 0-2 0,4 0 2 0,-2 0-1 16,5 0 3-16,-3 0 0 0,1 0 1 0,1 0 0 0,2 0 1 15,-1 0 0-15,1 0 0 0,4-2 1 0,0 2-1 0,-2 0 0 0,4-1 1 16,-2 1 0-16,4-1-1 0,-1-1-1 0,0 2-1 0,-1-1-3 15,2-1-2-15,-3 2-1 0,3-1 1 0,-4-1-2 0,3 2-1 16,-5-1 0-16,3 1 0 0,-3 0-1 0,-1 0 0 0,1 0 1 0,-3 0-2 16,0 0 2-16,1 0 2 0,-4 0 0 0,-1 0 1 0,1 0 4 15,-2 0 1-15,2 0 3 0,-3 0 3 0,1 0 1 0,-3 0 3 0,0 0 0 16,0 0 1-16,0 0 2 0,0 0-1 0,0 0 0 0,0 0-2 16,0 0-2-16,0 0-12 0,0 0-17 0,0 0-24 0,0 0-28 15,0 0-40-15,0 0-45 0,0 0-89 0,0 0-110 0,0 0-110 0,0 0-108 16,0 0-56-16,0 0-30 0,0 0-14 0,0 0-8 0</inkml:trace>
  <inkml:trace contextRef="#ctx0" brushRef="#br0" timeOffset="284507.4406">22424 13409 322 0,'-2'-1'558'0,"-1"1"14"0,1-2-30 0,-2 1-50 16,1 1-80-16,2-1-95 0,-3 1-58 0,3 0-41 0,-1-2-24 16,0 2-14-16,-1 0-12 0,2-1-13 0,-1 1-12 0,0 0-12 15,-1 0-12-15,2 0-10 0,-2 0-8 0,1 0-6 0,-1 0-9 0,2 0-5 16,1 0-5-16,0 0-8 0,0 0-3 0,0 0-5 0,0 0-2 15,0 0-3-15,0 0-1 0,0 0-1 0,0 0-3 0,0 0 0 0,0 0-4 16,0 0-3-16,0 0-5 0,1 0-3 0,2 0-5 0,-1 0-3 16,2 0-4-16,-1 0-6 0,1 0-6 0,-1 0-6 0,2 0-3 15,0 0-5-15,-1 0-2 0,2 0-3 0,4 0-1 0,-2 0 0 0,2 0-1 16,2 0-2-16,1-2 2 0,1 1 0 0,-1 1 0 0,2 0 0 16,1-2 0-16,0 1 1 0,0 1 0 0,-1-2-1 0,2 0-2 15,-2 2 0-15,0-1 0 0,-2 1-1 0,0-1 1 0,0-1 0 0,-4 2 0 16,3-1 1-16,-3 1 1 0,-1-2 1 0,-2 2 2 0,1 0 2 15,-3 0-2-15,2 0-2 0,-2 0-6 0,-3 0-7 0,1 0-11 0,-2 0-13 16,0 0-17-16,0 0-20 0,0 0-26 0,0 0-30 0,0 0-36 16,0 0-42-16,0 0-64 0,0 0-73 0,0 0-103 0,0 0-119 0,0 0-58 15,0 0-30-15,0 0-9 0,0 0 3 0</inkml:trace>
  <inkml:trace contextRef="#ctx0" brushRef="#br0" timeOffset="285100.1198">22973 13355 102 0,'1'-4'504'0,"1"1"6"0,-1 1 3 0,3-1-80 15,-4-1-121-15,1 1-79 0,-1 1-58 0,2 1-34 0,-2-2-17 16,0 2-10-16,0 1-5 0,0-3-3 0,0 3-4 0,-2 0-5 0,2-2-5 16,-1 1-3-16,1 1-1 0,-2-2-5 0,0 2-4 0,2 0-5 15,-3 0-5-15,2 0-4 0,-1 0-2 0,0 0-2 0,-1 0-4 16,2 0-3-16,-2 0-3 0,1 0-5 0,1 0-4 0,-1-1-2 0,0 1-4 16,1 0-1-16,-1 0-4 0,1 0 0 0,1 0-2 0,-2 0-1 15,0 0-3-15,2 0-3 0,-1 0-2 0,-1 0-4 0,2 0-2 16,0 0-4-16,0 0-5 0,0 0-2 0,0 0-6 0,0 0-1 0,-1 0-4 15,1 0-2-15,-2 1-2 0,0 1-2 0,1-1-1 0,-1 1 1 16,1 1-1-16,-4-1 1 0,4 3-1 0,-3-2 3 0,1 4 0 0,2-3 2 16,-3 1 2-16,0 2 3 0,0 1 1 0,3-1 3 0,-3 2 2 15,0 0 0-15,1 0 1 0,1 1 0 0,-1 1 0 0,2-1 0 0,1 1-1 16,-2 1 2-16,0 0-2 0,2-2 1 0,0 1 0 0,0 3 2 16,2-2-1-16,0-2 0 0,-1 2 1 0,1-2 0 0,-1 0 1 15,3 2-1-15,-1-3 2 0,3-1 0 0,-3 1-1 0,2-1 1 0,0-1 2 16,-1-1 0-16,3 0 1 0,0-1 0 0,1-1 0 0,0-1-2 15,3 0 2-15,-3-1-2 0,3-2-2 0,0 0-3 0,4 0-3 16,-4-2-3-16,3-1 0 0,0 0-3 0,0-1-2 0,1-1-1 0,0-1-1 16,0 0 0-16,0-1-1 0,0-1 1 0,-1-1 1 0,-1 1 2 15,-1-1 2-15,-1-3 5 0,1 4 4 0,-3-3 4 0,-1 1 6 0,-2 0 6 16,1-2 6-16,-4 2 4 0,1-2 2 0,-2 2 3 0,-2-1 1 16,-2 1 0-16,-2 0-2 0,1-2-3 0,-4 4-2 0,1-3-3 0,-1 2-3 15,-2 0-4-15,-1 0-5 0,1 2-12 0,-4-2-14 0,2 1-17 16,0 3-18-16,-3-2-25 0,3 2-28 0,-3 0-35 0,3 0-41 0,-5 2-98 15,3 0-125-15,2 2-98 0,-3 1-84 0,3 0-44 0,-2 0-21 16,2 1-6-16,0-1 0 0</inkml:trace>
  <inkml:trace contextRef="#ctx0" brushRef="#br0" timeOffset="285583.6481">23321 13146 443 0,'-2'-1'585'0,"0"-1"14"0,-1 1-11 15,2 1-27-15,-3-2-88 0,3 0-121 0,-1 2-71 0,0-1-47 16,-1 1-29-16,3-2-23 0,0 2-17 0,0 0-16 0,0 0-16 16,0 0-16-16,0 0-15 0,0 0-13 0,0 0-13 0,0 0-12 0,0 0-10 15,0 0-11-15,0 0-9 0,0 2-10 0,2-2-8 0,-1 1-5 0,-1-1-5 16,2 4-1-16,0-3-2 0,-1 1 1 0,3 0 2 0,0 1 4 15,0 2 3-15,0-1 0 0,2 1 4 0,-1 1 3 0,2 0 3 16,1 1 2-16,1 3 2 0,-1-2 1 0,1 3 1 0,1-2-1 16,1 3-2-16,2 0-1 0,-3-1-4 0,2 4-4 0,1-1-2 0,0-1-3 15,-3 4-1-15,2-2-2 0,1 3-1 0,-1-1-1 0,-2-1-1 16,-2 4-1-16,0 0 1 0,0-1 1 0,-3 0-3 0,-4 2-5 0,-2 2-16 16,-4-1-19-16,-4 1-26 0,-2 2-29 0,-7-1-39 0,-3 0-46 15,-4 3-106-15,-5-2-137 0,-5 1-112 0,-4 1-98 0,-2-1-54 0,-5-1-32 16,-3 1-15-16,-5-2-6 0,-1-2 7 0</inkml:trace>
  <inkml:trace contextRef="#ctx0" brushRef="#br0" timeOffset="287217.1484">24018 13498 304 0,'-4'-2'498'0,"3"2"-19"0,-1 0-61 0,1-3-82 0,-3 1-69 0,3 2-60 16,-1 0-34-16,1-2-26 0,-3 2-15 0,3 0-11 0,-2-1-8 15,1 1-9-15,-1 0-5 0,2 0-5 0,-1 0-3 0,0-2-2 0,-1 2-3 16,2 0-1-16,-3 0-4 0,3-2-3 0,-1 2-2 0,1-1-4 16,-3 1-3-16,3 0-1 0,-2 0-2 0,1 0 0 0,-1-2-2 15,2 2-2-15,1 0-3 0,-2 0-1 0,0 0-3 0,2 0-1 0,-1-1-4 16,1 1-2-16,0 0-5 0,0 0-1 0,0 0-4 0,0 0-4 0,0 0-5 15,0 0-3-15,0 0-4 0,0 0-4 0,-2 0-4 16,2 0-4-16,0 0-2 0,0 0-3 0,0 0-3 0,0 0-2 0,0 0-1 16,0 0-1-16,0 0-1 0,0 0 2 0,0 0-1 0,0 0 0 15,0 0 1-15,0 0-1 0,0 0 1 0,0 0 0 0,0 0 0 0,0 0 1 16,0 0 1-16,0 0 0 0,0 0 2 0,0 0-1 0,0 0 1 16,0 0 2-16,0 0-1 0,0 0 3 0,0 0 1 0,0 0 2 0,0 0 1 15,0 0 3-15,0 0 0 0,0 0 2 0,0 0 1 0,0 0 1 16,0 0 2-16,0 0 2 0,2 0 3 0,-1 0 5 0,3 0 0 15,-3 0 3-15,2-1-2 0,2 1-2 0,-2-2-2 0,2 1-4 0,0 1-4 16,1-2-2-16,0 1-2 0,4 1-3 0,-1-2-2 0,2 1-2 16,3-1-5-16,-1 0-4 0,4 1-3 0,0-2-3 0,1 2-3 0,3-1-5 15,-4-1-3-15,5 2-4 0,0-1-5 0,-1 1-4 0,1 1-6 16,2-2-6-16,-4 0-5 0,3 2-6 0,-5 0-9 0,3 0-9 16,-2 0-9-16,-2 0-9 0,1 0-10 0,-2 0-9 0,-4 2-10 0,1 0-9 15,-4-2-9-15,-1 1-9 0,2 1-9 0,-6-2-8 0,1 1-8 16,-2-1-8-16,-3 0-8 0,0 0-10 0,0 0-21 0,-1 0-27 0,1 0-38 15,-5 0-42-15,-1 0-55 0,-2 0-61 0,0-1-29 0,-2 1-15 0</inkml:trace>
  <inkml:trace contextRef="#ctx0" brushRef="#br0" timeOffset="287517.4735">24229 13295 141 0,'0'-5'512'0,"-1"2"-9"16,-1-1-23-16,2 4-58 0,-1-3-77 0,1 1-62 0,-2 2-49 0,0-2-36 15,2 2-29-15,0 0-18 0,0 0-14 0,0 0-13 0,0 0-14 16,0 0-13-16,0 0-16 0,0 0-14 0,0 0-14 0,-1 2-10 0,-1-2-11 16,2 2-8-16,-1-2-7 0,1 3-5 0,-2 1-4 0,0-3-1 15,2 4-2-15,0-2 2 0,0 3 2 0,0-2 2 0,0 4 3 16,0-1 3-16,0 2 4 0,0 0 4 0,0 3 3 0,0-1 1 0,0 0 1 16,2 2-1-16,0 0-2 0,-2 2-1 0,1 1-4 0,-1-1-2 15,2 1 0-15,-1 0-2 0,-1 0-2 0,2 3 0 0,0-3-1 16,-2 1-2-16,1-1 1 0,-1 1-1 0,2 0 0 0,-1-3-1 0,-1 3 2 15,2-2 0-15,0-1 2 0,-2 1 0 0,1-4-3 0,-1-1-6 16,2 3-10-16,-2-3-13 0,0 1-16 0,0-3-22 0,0 1-27 0,0-4-33 16,0 1-37-16,-2 0-69 0,2 0-81 0,-1-1-109 0,1-2-117 15,-2 0-60-15,2-3-32 0,0 0-11 0,0 0-2 0</inkml:trace>
  <inkml:trace contextRef="#ctx0" brushRef="#br0" timeOffset="287916.9534">24754 13126 495 0,'5'-5'529'0,"-4"0"13"0,1 0-59 0,-1 2-92 15,-1 0-76-15,2-1-68 0,-2 2-40 0,0 1-26 0,0-2-14 16,0 3-9-16,-2-2-10 0,2 0-12 0,-1 2-11 0,-1-1-12 16,2 1-9-16,0 0-12 0,-1 0-7 0,-4 0-9 0,5 0-5 0,-3 0-6 15,2 0-4-15,-1 0-5 0,0 0-6 0,2 0-5 0,-1 0-7 16,-2 0-5-16,1 0-8 0,0 0-5 0,1 1-7 0,-3-1-5 16,1 2-5-16,2 0-5 0,-1 1-1 0,-1 0-1 0,0-3 1 0,-2 5 2 15,2 2 3-15,-2 1 3 0,-1-1 2 0,-2 2 6 0,0 0 5 16,0 3 5-16,0 1 6 0,-3 2 2 0,3 2 4 0,-3 0 1 0,2 2 1 15,-1 0-1-15,2 3-1 0,0 0-1 0,-1 2-2 0,4 0 0 16,1 1-1-16,-1 1 1 0,1 1 0 0,4 1 0 0,0-1-2 16,0 2 2-16,4-1-4 0,1 3-4 0,1-4-13 0,5 1-17 0,-2 1-20 15,3-3-22-15,2-1-29 0,2 2-31 0,2-4-43 0,2 0-54 0,0-1-116 16,4-2-147-16,-2-2-98 0,2-2-75 0,-1 0-36 0,3-4-18 16,-3 0-3-16,1-5 7 0</inkml:trace>
  <inkml:trace contextRef="#ctx0" brushRef="#br0" timeOffset="291134.8259">25004 13355 167 0,'-4'0'586'0,"0"-2"12"16,1 2 8-16,0-2 7 0,0 2-91 0,-1-3-139 0,3 3-94 16,-1-2-69-16,0 2-41 0,-1-3-27 0,2 3-17 0,-1-2-11 0,0 0-11 15,2 2-10-15,-1-1-10 0,-2-1-8 0,3 2-7 0,0 0-2 0,0 0-4 16,0 0-4-16,0 0-2 0,0 0-5 0,0-3-2 0,0 3-3 15,0-2-2-15,3 1-3 0,-2 1-2 0,-1-1-1 0,2-2-5 16,0 1-2-16,-2 1-5 0,1-1-3 0,2 1-6 0,-1-3-6 0,0 3-4 16,-1 0-5-16,3-1-5 0,-3-1-6 0,2 0-4 0,1 0-3 15,0 0-4-15,1 0-4 0,0 1-1 0,-2-1-2 0,2-1-1 0,-1 3-2 16,1-3-2-16,1 1 2 0,-1 1-1 0,0 0-3 0,1-1 0 16,-1 1 1-16,-2 2-2 0,3 0-1 0,-3-3 0 0,2 3-1 15,-2 0-2-15,2 3-1 0,-2-3-1 0,2 2 1 0,1 1-2 16,-3 1 1-16,2-1-1 0,-2 2 1 0,1 2-1 0,-3 0 1 0,2 0 2 15,-1 0 0-15,0 3 1 0,-2 0 2 0,0 2 2 0,0-2-1 0,0 3 2 16,-4-1 1-16,3 0 1 0,-2 1 0 0,-1 0 2 0,0 1 1 16,-1-1 1-16,-4 1 2 0,2-2 1 0,-1 0 2 0,2 2 2 15,-3-2 3-15,-3-2 1 0,4 1 2 0,-2-3 0 0,2 2 2 0,0-3 2 16,-2 1 2-16,1-1 3 0,1 0 0 0,1-2 2 0,-2 0 1 16,4 0 0-16,-3-3 0 0,3 1 0 0,2 0 0 0,-2-1-1 0,1-1 1 15,3 2 0-15,-3-3 0 0,3 2 0 0,-1-1-1 0,0-1-1 16,2 0 0-16,0 0 0 0,0 0-2 0,0 0 1 0,0 0-1 15,0 0 0-15,0 0-2 0,0 0 0 0,2 2-1 0,0-1-2 16,-2-1 0-16,1 0-1 0,-1 0-2 0,4 0 1 0,-3 0-2 0,2 0 0 16,-2 0-2-16,3 0 1 0,-3 0 0 0,2 0 1 0,1 1 2 0,-3-1 2 15,6 0 2-15,-4 2 1 0,3 0 1 0,-1-2 3 0,1 1 1 16,1 1 1-16,-1-2 1 0,5 1 0 0,-3-1 1 0,0 0 1 0,2 0 0 16,0 0 1-16,1 0-2 0,0 0-1 0,0 0-3 0,1 0 1 15,0 0-2-15,-2 0-2 0,-1-1-1 0,4 1 1 0,-4-2-1 16,1 1-1-16,-1 1 0 0,-1-2 0 0,-1 2-1 0,2-2-1 0,-3 2 0 15,1 0-4-15,-3 0-4 0,0 0-7 0,0 0-9 0,0 0-11 16,-2 0-13-16,1 0-15 0,-1 0-18 0,0-1-24 0,-1 1-25 16,-1 0-31-16,0 0-34 0,0 0-64 0,0 0-78 0,0 0-100 0,0 0-109 15,0 0-51-15,0 0-22 0,0 0-6 0,0 0 5 0</inkml:trace>
  <inkml:trace contextRef="#ctx0" brushRef="#br0" timeOffset="291592.3349">25380 13471 330 0,'-2'-1'546'0,"-1"1"7"0,2-2-36 0,-1 0-59 15,0 2-93-15,-1 0-108 0,3 0-64 0,-1 0-39 0,-1 0-23 16,-1 0-15-16,3 0-10 0,-1 0-10 0,-2 0-6 0,-1 0-5 16,3 0-4-16,1 0-3 0,-2 0 1 0,0 0-1 0,1 0 1 0,-1 0-1 15,2 0 2-15,-1 0 0 0,1 0 1 0,-2-1 0 0,0 1 0 16,2 0 0-16,-1 0-2 0,1 0-3 0,-2 0-3 0,2-1-4 0,0 1-5 16,0 0-3-16,0 0-6 0,0 0-4 0,0 0-6 0,0 0-4 15,0 0-4-15,0 0-4 0,0 0-4 0,0 0-4 0,0 0-1 16,0 0-3-16,0 0-2 0,3 0-2 0,-1 0-2 0,0 0-4 0,-1 0-3 15,2 0-3-15,1 0-3 0,-3 0-7 0,4 0-4 0,-2 0-2 0,2 0-4 16,-1 0-1-16,1 0-3 0,0 0-1 0,2 0-2 0,-3 0-2 16,5 0 0-16,0 0 2 0,-1 0 0 0,2 0 2 0,0 0 2 15,1 1 4-15,2-1 0 0,-4 0 1 0,2 0-1 0,3 1 1 0,-2-1-1 16,0 0 2-16,-1 0-1 0,1 0 0 0,-2 0 0 0,1 0 0 16,-2 0-3-16,1 0-2 0,-2 0-3 0,-1 0-4 0,-1 0-5 15,0 0-7-15,-3 0-8 0,0 0-9 0,1 0-14 0,-3 0-15 0,3 0-22 16,-3 0-26-16,-1 0-37 0,0 0-40 0,0 0-78 0,0 0-96 15,0 0-93-15,0 0-91 0,0 0-42 0,0 0-17 0,0 0-5 16,0 0 2-16</inkml:trace>
  <inkml:trace contextRef="#ctx0" brushRef="#br0" timeOffset="292233.6289">25865 13305 119 0,'4'-7'432'0,"-3"4"-51"0,2-2-80 0,-1 2-63 16,0-1-51-16,0-1-34 0,-2 3-24 0,2-1-12 0,-1 1-4 15,-1-1-6-15,0-1-8 0,0 3-4 0,0-1 0 0,0-1-2 16,0 1 0-16,0 2 1 0,0-1 0 0,0 1 3 0,-1-1 3 0,-1 1 3 16,2-3 1-16,-2 3 0 0,2 0-3 0,-2-2 0 0,0 1-1 15,2 1-3-15,-3 0-5 0,2 0-5 0,-1 0-8 0,0 0-10 0,1 0-6 16,-2 0-9-16,1 0-7 0,0 0-9 0,1 0-8 0,-3 1-7 16,3 1-9-16,-1-2-5 0,0 0-5 0,-2 3-5 0,1-2-3 0,2 0 0 15,-3 2-3-15,3 1 0 0,-3 1 0 0,0-2 1 0,0 2 0 16,-1-1 4-16,1 3 3 0,0-1 2 0,-1-1 4 0,-2 3 2 15,2 1 1-15,1-1 3 0,-2 0 0 0,3 4 2 0,-2-4 0 0,1 3 1 16,0-1 1-16,0 1-1 0,0 1 0 0,-1-2-2 0,2 3 0 16,1-1-2-16,-1 0-1 0,2-2 2 0,1 2-1 0,-2 0-1 0,2-2 1 15,0 2-1-15,0 0 0 0,2-1 0 0,-2-1 1 0,1 0-1 16,2 0 1-16,1 0 1 0,-3 0-1 0,5-1-1 0,-1-1 0 0,0 1 0 16,0-1-1-16,1-1-1 0,2-1-1 0,-2 2-2 0,2-4 0 15,0 2-3-15,1-1-2 0,-1 0-2 0,4-3-1 0,-2 1 0 0,2-1-2 16,-1-2-2-16,3 0-3 0,-1 0 0 0,-1-2-1 0,1-1-1 15,1 1 2-15,0-3 0 0,-1 0 2 0,3-1 3 0,-3 0 6 0,0-2 6 16,0 0 6-16,1-2 6 0,-2 2 8 0,-3-2 9 0,3-2 12 16,-2 0 8-16,-2 1 8 0,0 0 10 0,-2-1 8 0,-1 2 6 15,-2-4 5-15,2 2 3 0,-3 2 1 0,-1-2 0 0,-1 0-2 0,-1 2-2 16,-1-2-6-16,-1 0-7 0,0 2-7 0,-1 0-8 0,0-1-8 16,-1 2-10-16,-3 1-10 0,2-2-10 0,-1 1-7 0,-1 1-14 0,-1-1-14 15,1 1-17-15,0 2-18 0,-3 0-21 0,2-2-21 0,1 4-23 16,-5-2-22-16,4 3-30 0,-1-2-30 0,-2 4-44 0,2-3-49 15,0 4-107-15,-2 0-137 0,-1 0-81 0,4 0-56 0,-4 4-21 16,0-3-4-16,3 3 7 0,-2 0 14 0</inkml:trace>
  <inkml:trace contextRef="#ctx0" brushRef="#br0" timeOffset="294653.1206">26278 13491 390 0,'-4'0'531'0,"2"2"10"16,0 1-53-16,1-3-85 0,-3 0-81 0,3 0-79 0,-1 2-46 16,1-2-29-16,1 0-16 0,0 0-10 0,0 0-7 0,-2 0-6 0,2 0-5 15,0 0-5-15,0 0-3 0,0 0-2 0,0 0-3 0,0 0-3 0,0 0-3 16,0 0-4-16,0 0-2 0,0 0-3 0,0 0-3 0,0 0-2 16,0 0-3-16,0 0-2 0,0 0-5 0,-2-2-6 0,2 2-4 15,0 0-6-15,0 0-5 0,0 0-5 0,0 0-5 0,0 0-3 16,0 0-6-16,0 0-4 0,0 0-3 0,0 0-5 0,0 0-4 0,0 0-4 15,0 0-3-15,2 0-3 0,-2 0-3 0,2 0-3 0,-2-3-3 16,1 1-3-16,1 2-1 0,-1 0-5 0,1 0 0 0,0 0-4 0,1 0-1 16,1 0-2-16,-1-2 0 0,2 2-1 0,2 0-2 0,-3 0 1 15,1 0-1-15,4-1-1 0,-1 1 2 0,0 0 0 0,3 0 1 16,-1-2 0-16,-1 2 1 0,2 0 0 0,0 0 0 0,1-2-2 0,0 2-1 16,-1-1-3-16,3 1-1 0,-1-2-1 0,-2 1-1 0,3 1 0 15,-2 0 0-15,0-1 0 0,-2 1 1 0,-1 0 1 0,3-2 0 0,-3 2 2 16,-3 0 2-16,0 0 0 0,2-1 6 0,-3 1 2 0,0 0 4 0,-2 0 4 15,-2 0 3-15,1 0 1 0,-2 0 1 0,0 0-1 0,0 0 1 0,0 0 0 16,0 0 0-16,0 0-1 0,0 0-4 0,-2 0-5 0,-1 0-9 16,3 0-12-16,-1 0-16 0,1 0-20 0,-4 0-22 0,3 0-23 15,-1 0-32-15,1 0-34 0,1 0-60 0,0 0-74 0,0 0-115 0,0 0-135 16,0 0-70-16,0 0-40 0,0 0-13 0,0 0 0 0,0 0 7 16</inkml:trace>
  <inkml:trace contextRef="#ctx0" brushRef="#br0" timeOffset="295717.8939">26863 13343 141 0,'-4'0'446'16,"3"3"-30"-16,-1-3-41 0,1 0-49 0,-1 0-46 0,0 0-44 15,2 0-35-15,0 0-34 0,0 0-21 0,0 0-15 0,0 0-12 16,0 0-7-16,0 0-7 0,0 0-3 0,0 0-5 0,0 0-2 0,0 0-4 16,0 0-3-16,0 0-2 0,0 0 1 0,0 0 0 0,0 0-1 15,0 0-1-15,0 0-3 0,0 0 0 0,0 0 0 0,0-3 0 0,0 1 3 16,0 0-1-16,0-1-1 0,0 1-1 0,0 1-1 0,0-2-2 16,0 2-4-16,0-2-1 0,0 3-4 0,0-3 1 0,0 1 1 15,0 2-2-15,0 0-2 0,0-1-7 0,0-3-3 0,0 4-6 0,2-1-4 16,0 1-4-16,-2-1-6 0,1-1-6 0,1 2-7 0,-1-1-5 15,3-1-8-15,1 2-6 0,-2-1-10 0,2-1-5 0,0 1-4 0,0-2-4 16,2 1-3-16,-1 0-4 0,1 0-1 0,2 1 0 0,-1 1 2 16,0-2 0-16,0 1 2 0,1 1 1 0,1-2-1 0,-2 0 2 0,1 2 2 15,-3 0 1-15,1 0-2 0,1 0-2 0,1 0 1 0,-3 0-2 16,1 2 0-16,-3 0-2 0,1 1-1 0,3-2 0 0,-5 1-2 16,0 2-1-16,2 0-2 0,-2-1-2 0,-1 3 0 0,-1-1-1 0,-1 1 1 15,0 1 0-15,-1-1 2 0,-1 1 2 0,-1 2 1 0,-2-2 3 16,0 2 1-16,0 0 4 0,0 0 2 0,-3 0 3 0,0 1 3 15,0 0 3-15,-2 0 1 0,1-1 3 0,1 0 1 0,-3 0 1 16,1 0 1-16,1 0 0 0,0-2-1 0,1 1-2 0,1 0 1 0,1-3-1 16,-3 2-2-16,4-3 1 0,-2 1-1 0,2-1 1 0,2-2-2 0,-2 3 2 15,1-2-1-15,3 0 1 0,-3-1-1 0,3-1 2 0,-2 2-1 16,3-2 2-16,-4-1 1 0,4 2 0 0,0-2 0 0,0 0 0 0,0 0-1 16,0 0 1-16,0 0 2 0,0 0 1 0,0 0-2 0,0 0 1 15,0 2 0-15,0-2 0 0,4 0 1 0,-4 1 0 0,0-1 2 16,1 0-1-16,1 0 3 0,-1 0-1 0,3 0 3 0,-3 0 0 0,1 0 0 15,0 0 1-15,2 0 1 0,-3 0 1 0,2 0 3 0,2 0 2 16,-1 0 1-16,0-1 1 0,1 1 2 0,3 0 0 0,-2 0 1 16,1-2 0-16,1 0-2 0,1 2 0 0,0-1 0 0,3 1-1 0,-2-1 0 15,3-1-1-15,1 2-4 0,-1-1-1 0,0-1-2 0,1-1-3 16,0 2-3-16,0-1-2 0,-1 1-2 0,3-3-2 0,-5 3-4 0,0 0-3 16,3 0-3-16,-3 1-6 0,0-2-7 0,-1 1-5 0,-4 1-8 15,2-2-10-15,0 0-8 0,-3 2-14 0,-1-1-13 0,0 1-19 16,-1-2-21-16,-2 0-23 0,1 2-25 0,-2 0-38 0,0-3-43 0,0 3-82 15,0 0-102-15,-2-2-71 0,-1-1-58 0,0-1-23 0,0 1-7 16,-2-1 4-16</inkml:trace>
  <inkml:trace contextRef="#ctx0" brushRef="#br0" timeOffset="296067.1458">27296 13073 291 0,'-2'-3'577'0,"2"-4"9"0,-1 2 10 0,1 2 11 15,0-1-96-15,0 1-148 0,0 1-98 0,0-1-71 0,1-1-42 16,-1 3-27-16,2-1-21 0,0 0-16 0,-2 2-15 0,0 0-14 16,0 0-13-16,1 2-10 0,1-2-9 0,1 3-7 0,1-1-3 15,1 0-2-15,-2 3-1 0,2 0 2 0,0 0 4 0,0 0 5 0,2 2 5 16,0 0 6-16,-2 2 5 0,3 0 2 0,1 1 2 0,-3 3 1 15,1-1 0-15,1 1-1 0,1 0-2 0,0 2-5 0,-1 0-3 0,-1 4-5 16,0-3-4-16,1 3-5 0,0 0-4 0,-1 2-3 0,0 1-4 16,0-1-2-16,-2 2-2 0,-2 1-1 0,0-1 1 0,-1 2 0 0,-1 2 2 15,-1-4 3-15,-1 2 2 0,-3 2 0 0,1-4 1 0,-3 2-2 16,-3 2-6-16,1-6-11 0,-5 4-13 0,-1 1-14 0,-1-4-19 0,-3 0-19 16,0 0-29-16,-2-2-33 0,-2 0-54 0,1-2-63 0,-1 3-121 15,-4-5-148-15,4 1-81 0,-3-1-44 0,3 1-18 0,-3-3-4 16,3-1 5-16</inkml:trace>
  <inkml:trace contextRef="#ctx0" brushRef="#br0" timeOffset="298450.4225">27711 13421 6 0,'-4'0'531'0,"0"0"10"0,-1 0-16 0,1 0-33 0,-1 0-82 15,2 0-106-15,-2 0-71 0,2 0-51 0,0 0-29 0,0 0-18 0,-1 0-13 16,2 0-8-16,-1 0-9 0,1 0-11 0,2 0-9 0,0 0-10 16,0 0-6-16,0 0-6 0,0 0-5 0,0 0-2 0,0 0-1 15,0 0 3-15,0 0-1 0,0 0 1 0,2 0-1 0,-1 0-1 16,3 0-1-16,0 0-1 0,-3 0-1 0,3 0-2 0,-1 0-4 0,2 0-4 15,-2 0-4-15,2 0-4 0,-2 0-7 0,3 0-6 0,-1-3-7 16,3 3-5-16,-2 0-4 0,1 0-3 0,2-2-3 0,0 0-2 0,1 2 0 16,1-1 0-16,0-1 1 0,0 2 2 0,3-2-4 0,-1 1-1 15,1 1-7-15,0-2-8 0,2 1-8 0,-2 1-8 0,4-1-9 0,-2-2-8 16,-1 3-9-16,0-3-11 0,0 3-14 0,-2-2-18 0,1 1-15 16,-3 1-17-16,2-2-16 0,-5 0-13 0,0 2-12 0,0 0-12 0,-3 0-15 15,1 0-16-15,-3 0-25 0,-2 0-30 0,-1 0-30 0,0 0-31 16,0 0-52-16,-4 0-63 0,-2 0-28 0,-1 0-8 0</inkml:trace>
  <inkml:trace contextRef="#ctx0" brushRef="#br0" timeOffset="298750.3215">27858 13275 441 0,'-1'-4'519'15,"-1"1"12"-15,1-1-49 0,-4 1-78 0,5 0-77 0,-1 0-76 16,-3 2-49-16,1 1-34 0,3-3-18 0,-1 3-10 0,1 0-10 15,-2-2-11-15,0 2-12 0,2 0-14 0,0 0-11 0,0 0-10 0,0 0-10 16,0 0-9-16,0 0-9 0,0 0-9 0,-1 2-6 0,1-2-6 0,0 0-7 16,-2 0-3-16,2 3-3 0,0-2-2 0,0 0 0 0,0 1 0 15,0 1-2-15,0 0 1 0,0 1 0 0,0 1 1 0,0 0 1 0,0 0 1 16,2 4 3-16,-2-4 4 0,0 3 2 0,1 1 2 0,-1 0-1 16,0-1-1-16,2 4-2 0,-2 0-3 0,0 0 0 0,0-1-1 0,0 1 0 15,0 2-1-15,0 0-2 0,0-2 0 0,0 4-2 0,0-3-2 16,0 2 0-16,-2 0-2 0,2-1-3 0,-1 0-4 0,1-1-7 0,-2 0-8 15,1-1-12-15,1 1-12 0,0-1-21 0,0 0-23 0,0-4-27 16,0 1-30-16,1 0-56 0,1-1-68 0,-1-1-108 0,3-1-129 0,0-2-65 16,0 1-34-16,2-2-13 0,-3-1-3 0</inkml:trace>
  <inkml:trace contextRef="#ctx0" brushRef="#br0" timeOffset="299167.278">28464 13051 123 0,'3'-3'505'0,"-1"1"13"15,-1-1-17-15,1-1-32 0,-2 3-88 0,0 1-113 0,0 0-67 16,-2-2-41-16,1 2-22 0,1-2-12 0,-2 2-10 0,-1 0-10 0,1 0-9 16,0 0-12-16,-2 0-8 0,3 0-11 0,-1 0-7 0,0 0-9 15,1 0-7-15,-2 0-7 0,-1 2-8 0,3-2-8 0,-2 2-5 0,-1-1-5 16,1 1-2-16,0 0-2 0,-1 1-2 0,-1 2 2 0,-2-1 0 16,3 3 2-16,-5 1 4 0,0-1 2 0,1 3 6 0,-1 1 6 0,0-1 7 15,-1 5 4-15,0-1 5 0,0 1 3 0,-2 1 2 16,3 2 1-16,-4 1 2 0,5-1 0 0,-1 2 0 0,-2 1-2 0,3 2-2 15,0-1-1-15,1 2-3 0,0 1-5 0,0 1-1 0,4 1-1 16,0 2 0-16,1-3-1 0,2 4-3 0,0-1 0 0,4 0-3 0,0 0-4 16,4-1-4-16,2 0-8 0,-1 0-10 0,2-4-13 0,3 1-17 15,1 1-19-15,2-6-28 0,2 1-29 0,-1 1-43 0,3-5-47 16,-3 0-109-16,4-2-137 0,0-3-91 0,-2 0-65 0,1-2-33 0,0-2-12 16,-2-2-4-16,-2-3 5 0</inkml:trace>
  <inkml:trace contextRef="#ctx0" brushRef="#br0" timeOffset="303215.0448">23137 12051 113 0,'0'0'441'0,"0"0"-27"0,-1 0-59 0,1 0-76 16,-4 0-57-16,3 0-45 0,-1 0-34 0,2 0-28 0,-1 0-21 0,1 0-16 15,-2 0-13-15,2 0-10 0,0 0-8 0,0 0-5 0,0 0-5 16,0 0-2-16,0 0-1 0,0 0-2 0,0 0 2 0,0 0 0 0,0 0 0 15,0 0 0-15,0 0 0 0,0 0-1 0,0 0-2 0,0 0 0 16,2 0-3-16,-1 0-2 0,2 0-3 0,-1 0 0 0,1 0-3 16,0 0-3-16,2 0-2 0,0 0-2 0,-1 0-3 0,3 0-2 0,-1 0 0 15,1 0-1-15,2 0-2 0,-1 0 1 0,0 0 0 0,1 0 0 16,-1 0-1-16,0 0-2 0,0 3 1 0,0-2-2 0,0 0-1 0,-4 1-2 16,3 1 0-16,-2-1-3 0,2-1 1 0,-4 3-3 0,1-4 1 15,-1 3-1-15,-1-2-1 0,-1 2 1 0,2-2-2 0,-3 1 0 16,2-2 0-16,-2 2 0 0,0-2 1 0,0 0 2 0,0 0 0 0,0 0 3 15,-2 0 1-15,2 3 2 0,-1-1 0 0,-1-2 0 0,2 0 0 16,-1 0 0-16,-3 0 1 0,3 0-1 0,-3 0-2 0,1 2-4 0,-3-2-3 16,2 0-5-16,-3 1-3 0,1-1-2 0,-1 2-2 0,-2 0-2 15,-1-2 1-15,2 1-2 0,-1 0 0 0,1-1-1 0,0 2 2 0,-1-2-1 16,1 1 3-16,2 0 3 0,1-1 4 0,0 2 5 0,0 0 1 16,4-2 1-16,-4 0 2 0,4 0-1 0,1 0 2 0,0 0 0 15,0 0-1-15,0 0 1 0,0 0-2 0,1 0 0 0,2 0-1 0,-1 1 2 16,1-1 0-16,2 0 3 0,-2 0 1 0,2 2 2 0,-1-2 3 15,4 0-1-15,0 0 3 0,0 1 1 0,0-1 1 0,4 0 1 0,-2 0 2 16,1 0 2-16,3 0 2 0,-2 0 1 0,3 0-2 0,-2 0 0 16,1 0-2-16,0 0 0 0,0 2-1 0,-2-2-1 0,-1 1 0 15,1-1-1-15,-2 0 0 0,-2 0 1 0,-1 2 3 0,0-2 2 0,-1 0 4 16,-3 1 1-16,1-1 1 0,-4 0 4 0,0 0 2 0,0 0 4 16,-2 2 2-16,-1-2 1 0,-2 0-1 0,0 0 0 0,-1 0-6 0,-2 0-5 15,0 1-10-15,-1 0-10 0,-4-1-16 0,4 2-15 0,-3 0-21 16,-2-2-25-16,3 1-34 0,0 1-41 0,0-2-84 0,3 0-106 15,-3 0-76-15,7 3-65 0,-1-3-30 0,5 0-11 0,0 0-4 0</inkml:trace>
  <inkml:trace contextRef="#ctx0" brushRef="#br0" timeOffset="304400.2987">28810 13231 46 0,'2'-1'463'0,"-1"-2"-8"0,1-1-20 16,0 2-67-16,-1-1-91 0,2 2-61 0,-3-3-45 0,3 3-22 0,-1-1-10 16,-2 0-7-16,1-1-2 0,-1 3-2 0,2-2 0 0,-2 2-1 15,0 0-1-15,0 0-3 0,0-2-4 0,0 1-2 0,0-1-2 16,-2 2-4-16,2-2-4 0,-1 2-3 0,1 0-3 0,-2-3-3 15,-1 3-6-15,3 0-5 0,0 0-6 0,-1-2-5 0,1 2-5 0,-2 0-7 16,1 0-6-16,1 0-8 0,-2 0-6 0,2 0-7 0,-2 0-6 16,1 0-7-16,-2 0-4 0,1 0-7 0,0 2-6 0,1-2-6 0,-3 0-6 15,3 3-5-15,-1-3-4 0,1 0-4 0,-4 2-5 0,4-2 0 16,-1 3-3-16,1-1-1 0,-3 0 0 0,3 1 0 0,-3 1 0 0,1-1 2 16,-2 2 1-16,2 0 4 0,-3 1 2 0,2 3 2 0,-3-1 3 15,1-1 3-15,1 4 3 0,-4-1 4 0,2 1 0 0,1 0 4 16,-1 0 2-16,3 1-1 0,-4 0 1 0,3 1 1 0,0 1 0 0,-1-1 2 15,3 1 1-15,0 0-1 0,-1-1 1 0,2 1 0 0,0 0 0 16,2-1-1-16,0-2 0 0,2 3-2 0,0 2-1 0,0-4-4 0,1 0-3 16,0-1-4-16,1 1-2 0,2 0-3 0,-1-1-5 0,2-1-4 15,0-1-1-15,1 1-4 0,-2-3-3 0,5-1-2 0,-3 0-3 0,2 0-1 16,-2-2 0-16,2 1 1 0,2-4-1 0,-3 2 0 0,0-3 0 16,1 0 1-16,0 0 4 0,0-2 4 0,-1 1 5 0,-1-2 8 0,-1-1 6 15,0 1 8-15,-3-2 8 0,1-1 9 0,-2 2 7 0,1-3 10 16,-3 2 8-16,-1-1 8 0,0-1 9 0,0 3 2 0,-1-1-1 0,-3-2-2 15,0 1-7-15,-1 2-4 0,-2-2-8 0,0 1-6 0,-1 2-10 16,0-1-9-16,-2-1-11 0,-2 4-14 0,0-2-16 0,0-1-24 16,-2 3-24-16,0 1-35 0,-2 0-38 0,-2 0-79 0,4 1-99 0,-2 3-106 15,0 0-109-15,1-1-56 0,2 2-26 0,-1-1-13 0,3 1-6 16</inkml:trace>
  <inkml:trace contextRef="#ctx0" brushRef="#br0" timeOffset="305946.7665">29140 13453 132 0,'-3'0'505'0,"2"0"7"0,-3 0-49 0,3 0-79 0,-2 0-76 16,0 0-77-16,1 0-46 0,2 0-33 0,-1 0-22 0,1 0-15 15,0 0-10-15,-2 0-10 0,0 0-7 0,2 0-7 0,-1 0-6 0,-1 0-4 16,2 2-3-16,-1-2-5 0,1 0-3 0,0 0-1 0,-2 0-3 16,0 0-2-16,2 0-1 0,0 0-1 0,-1 0-2 0,1 0 1 0,0 0 1 15,-2 0 1-15,1 0 0 0,1 0 1 0,0 0 1 0,-2 0 0 0,2 0 0 16,0 0-1-16,-2 0 0 0,2 0-1 0,-1 0-3 0,-3 0 0 16,4 0-3-16,-2 0-3 0,0 0-3 0,2 0-5 0,0 0-5 15,-1 0-4-15,1 0-3 0,0 0-5 0,0 0-5 0,-2 0-1 16,2 0-3-16,0 0-1 0,0 0-2 0,0 0-3 0,0 0-2 0,0 0 0 15,0 0-2-15,0 0-2 0,0 0 1 0,0 0 0 0,0 0-1 16,0 0 1-16,0 0-1 0,0 0-1 0,0 0 1 0,0 0 0 0,0 0 0 16,0 0-1-16,2 0 0 0,-1 0-2 0,3 0-1 0,0 0-2 0,-3 0-1 15,3 0-2-15,-1 0-3 0,2 0-1 0,-2 0 0 0,2 0 0 16,-2 1 0-16,4-1 1 0,-2 0-2 0,2 2 0 0,-3-1-1 0,6-1-1 16,-4 2 0-16,2-1 0 0,2-1-1 0,-1 2-1 0,-3-1 0 15,4-1-2-15,1 1-1 0,-2-1-3 0,-1 2-3 0,0-2-2 0,1 2-1 16,0-2-2-16,-1 0 0 0,-2 0 2 0,1 0-1 0,-2 0-1 15,2 0 2-15,-2 0 1 0,-2 0 3 0,2 0 2 0,-1 0 1 0,-2 0 3 16,1 0 2-16,-3 0 2 0,0 0 2 0,0 0 1 0,0 0 2 16,0 0 0-16,0 0 1 0,0 1 2 0,-3-1 0 0,1 0 1 0,-2 0-1 0,0 0-2 15,3 0 2-15,-2 0 0 0,-1 0 0 0,0 0 0 0,0 0-1 16,-1 0-1-16,0 0 1 0,-2 0 0 0,-1 0-1 0,2 0-1 16,-3 0 1-16,1 0 1 0,-2 0-1 0,0 0 1 0,0 0 0 0,-2-1 0 15,3 1 0-15,-2 0 4 0,0-2 0 0,0 0 2 0,1 2 3 0,2-1 1 16,-1 1 1-16,-2 0 2 0,3 0 2 0,0 0 0 0,0-1 1 15,0 1 1-15,2 0 1 0,1 0 0 0,2 0 0 0,-3 0-2 16,3 0 0-16,-1 0-2 0,3 0 0 0,-1 0 1 0,2 0 0 0,0 0 1 16,0 0-1-16,0 0 2 0,0 0 0 0,0 0 0 0,0 0 1 15,0 0 1-15,0 0 0 0,2 0 1 0,-1 0-1 0,3 0 0 16,-3 0-2-16,1 0 1 0,0 0-2 0,2 0-3 0,-3 0-1 0,3 0 0 16,-1 0-1-16,2 0 0 0,-1 0 1 0,0 0 0 0,1 0 2 0,0 0-1 15,2 0 0-15,-1 0 0 0,2 1 1 0,1-1 0 0,-1 0 0 16,0 0 1-16,3 0-1 0,-1 0 0 0,1 0 0 0,0 0-2 0,0 0-2 15,0 0-2-15,2 0 0 0,-2 0-1 0,1 0-2 0,0 0-1 0,-1 0 0 16,-1 0 1-16,0 0-1 0,0-1 1 0,1-1 2 0,-3 2-1 16,-2 0 3-16,0 0 1 0,2-1 2 0,-3 1 2 0,0 0 4 0,-2 0 3 15,0 0 4-15,-1 0 2 0,-1 0 2 0,-1 0 1 0,0 0 1 16,0 0-1-16,0 0 1 0,0 0-1 0,0 0-1 0,0 0-2 16,0 0-7-16,0 0-8 0,0 0-12 0,0 0-15 0,0 0-20 0,-1 0-25 0,1 0-29 15,-4 0-33-15,4 0-50 0,0 0-62 0,0 0-97 0,0 0-116 16,0 0-65-16,0 0-41 0,0 0-16 0,0 0-5 0</inkml:trace>
  <inkml:trace contextRef="#ctx0" brushRef="#br0" timeOffset="307650.1994">29589 13295 146 0,'3'-7'432'0,"1"2"-32"0,-3 0-46 0,2 0-55 16,-1 0-44-16,0 0-37 0,-1 0-27 0,-1 1-25 0,2 1-13 0,-2-2-9 15,0 2-6-15,0 0-6 0,0 0-5 0,0 2-5 0,-2-1-8 16,2-1-7-16,-1 3-5 0,1-1-7 0,-2 1-7 0,0 0-8 0,-1 0-9 16,2 0-8-16,1 0-10 0,-2 0-11 0,0 0-9 0,1 0-8 0,-2 1-8 15,1-1-7-15,0 2-4 0,1-1-2 0,-3 2-3 0,-1 0-1 16,1-2-1-16,1 4 1 0,-2 0 0 0,2 0 1 0,-2 3 1 16,-1-1 3-16,2 0 1 0,-1 2 3 0,0 0 3 0,-1 1 2 0,1 0 2 15,-1 3 1-15,3-1 1 0,-2 0 0 0,2 2-1 0,-1-1 0 0,1 0 0 16,1 0 1-16,1 2-2 0,-1 1 1 0,2-5-1 0,0 3 1 0,2 0-1 15,-1-1-1-15,3 1 0 0,-3-2-1 0,3 0-2 0,0-2-1 16,0 1-2-16,0-1 0 0,2 0-2 0,2 0-3 0,-1-3 0 0,-1 1-2 16,2-3-3-16,0 2-2 0,0-3-5 0,2 1-4 0,2-3-4 15,-3 0-6-15,4 0-3 0,0-2-2 0,0-2-2 0,0 0-2 0,2 0-1 16,0-3 0-16,-2 1 0 0,5-3 1 0,-6 2-1 0,2-3 2 0,1-1 0 16,-1-1 5-16,-3-1 4 0,0 1 8 0,2-4 4 0,-5 3 3 0,0-4 4 15,1-1 4-15,-3 0 4 0,-1-1 2 0,0-1 4 0,-2 1 5 16,-1 0 5-16,-1 0 7 0,-1 0 3 0,-1 0 3 0,-1 0 1 15,-1 2-2-15,-2 0 0 0,0 4-1 0,0-4-1 0,-2 6-4 0,0-4-3 16,3 6-6-16,-3-3-7 0,1 5-5 0,-3-1-13 0,2 1-12 0,1 1-18 16,-2 3-22-16,-1 1-28 0,1 0-31 0,0 1-47 0,-2 1-55 15,2 2-109-15,0 0-134 0,-1 2-70 0,0 2-37 0,1-2-19 0,-1 2-7 16,3 1-1-16</inkml:trace>
  <inkml:trace contextRef="#ctx0" brushRef="#br0" timeOffset="308165.8089">30124 13406 38 0,'-3'0'586'0,"1"0"10"0,0 0 9 0,1 0-5 0,-2 0-15 16,1 0-108-16,0 0-156 0,-1 0-90 0,1 0-55 0,-1 0-32 0,2 0-18 15,1 0-12-15,0 0-11 0,0 0-12 0,0 0-12 0,0 0-9 0,0 0-8 16,0 0-6-16,0 0-6 0,0 0-3 0,0 0-6 0,0 0-3 15,0 0-4-15,0 0-5 0,0 0-3 0,0 0-3 0,0 0-3 16,0 0-2-16,0 0-1 0,0 0-1 0,0 0-3 0,0 0 0 0,0 0-3 16,0 0-1-16,0 0-1 0,0 0-2 0,0 0 0 0,0 0-2 0,0 0 1 15,0 0-2-15,0 0 1 0,0 0-2 0,1 0-3 0,1 0-1 0,-1 0-2 16,4 0 0-16,-1 0-2 0,-1 0 2 0,0 0 0 0,2 0 1 16,1 0 1-16,-2 0 0 0,1 0 1 0,3 0 0 0,0 0 0 0,2 0 1 15,-1 0 2-15,-1 0 1 0,5 0 1 0,-2 0 1 0,-1 0-1 16,0 0-1-16,0 0 1 0,1 0-3 0,0 0-2 0,-2 0 0 0,1-1 0 15,1 1-1-15,-3-1 1 0,0 1 0 0,-1-2 2 0,0 1 0 16,-2 1 3-16,0 0 0 0,-1 0 3 0,0-2 2 0,-1 2 2 0,-2-1 2 16,4 1 1-16,-5 0 2 0,0 0 0 0,0 0-4 0,0 0-3 0,0 0-13 15,0 0-15-15,0 0-23 0,0 0-24 0,0 0-33 0,0 0-35 16,0 0-47-16,0 0-53 0,0 0-110 0,0 0-136 0,0 0-90 0,0 0-67 16,-5 1-30-16,2 1-15 0,0-2 1 0,0 1 10 0</inkml:trace>
  <inkml:trace contextRef="#ctx0" brushRef="#br0" timeOffset="309866.8354">30356 13251 48 0,'-2'-2'532'0,"1"1"13"0,-2 1-20 0,-1-2-36 0,3 1-71 15,-1 1-91-15,-1-2-60 0,2 0-49 0,-2 2-28 0,3-1-20 0,0 1-14 16,0 0-8-16,0 0-10 0,0 0-7 0,0 0-9 0,0 0-7 15,0-1-9-15,1-1-11 0,1 2-7 0,-1-1-7 0,2-1-6 0,-1 2-6 16,-1-1-8-16,3-1-9 0,-1 1-10 0,2 1-9 0,-2-3-9 16,2 1-9-16,-1 0-6 0,4 1-5 0,-2 0-5 0,1 0-4 0,1-1-3 15,1 1-3-15,1 1-5 0,-1-2-2 0,0 0 0 0,3 2 0 0,-3 0 1 16,4 0 0-16,-4 0 2 0,-1 0-1 0,3 2 1 0,-1 0 1 16,-2-1-1-16,1 1 0 0,-3 0 1 0,2 1-2 0,-1 0-1 0,-2 0-2 15,0 2-1-15,-1-1-3 0,-1-1 0 0,-1 2-2 0,1-2 0 0,-3 2-2 16,0 0 0-16,0 2-2 0,-2-2 1 0,1 0 0 0,-3 0 1 15,1 2 2-15,0-1 2 0,-5 0 3 0,4-2 2 0,-3 2 4 0,1 0 1 16,-2 0 3-16,2 0 3 0,-4-2 3 0,2 1 2 0,-1 2 3 16,3-3 0-16,-3-1 1 0,3 2 0 0,-1-1-1 0,0-1 2 0,2 0-1 15,0 0 1-15,2-2 1 0,0 0-1 0,0 3 2 0,1-3-2 0,0 1 1 16,0-2 0-16,2 0-1 0,0 0-1 0,0 0 0 0,0 0-4 16,2 1-1-16,0-1-3 0,0 0-1 0,-1 0-5 0,3 0-2 0,-1 0-3 15,0 0-3-15,0 0-3 0,0 0-1 0,2 0 0 0,-1 0-2 16,3 0 1-16,-2 0 0 0,1 0 2 0,1 0 0 0,0 2 3 0,0-1 2 15,1-1 2-15,0 2 2 0,-2-1 0 0,3 2 2 0,-1-2 0 16,0 3 2-16,1-1 1 0,-2 0 0 0,-1 1 0 0,2-1 1 0,0 3-1 16,-2 1 0-16,2-2 0 0,-1 2-1 0,-2-2 0 0,1 3 1 15,-2 1-1-15,0-2 0 0,-1 1-1 0,0-1-1 0,-1 2 1 0,-1 1-2 16,-1-3-1-16,0 0 0 0,0 1-1 0,-1-1 0 0,-1 1 4 0,0-1 4 16,-1-1 6-16,-2 0 6 0,2 0 5 0,-3-1 7 0,1-2 5 15,1 4 4-15,-4-4 4 0,1 1 3 0,0-1 2 0,-1 1 2 0,0-1 1 16,-1 0 2-16,-1-1-3 0,2 0-5 0,0-2-9 0,-1 1-15 0,1-1-22 15,-1 2-23-15,1-2-30 0,-1 0-36 0,1 0-58 0,2-2-69 16,-2 2-112-16,-1-1-134 0,2-1-71 0,1 0-39 0,-1-1-20 0,2 0-10 16,0-1 2-16</inkml:trace>
  <inkml:trace contextRef="#ctx0" brushRef="#br0" timeOffset="310183.6686">30683 13121 145 0,'2'-3'612'0,"-1"-2"8"0,1 0 6 0,-2 2 3 0,1-1 2 0,3 4-117 16,-3-3-176-16,3 3-111 0,-1-2-76 0,0 2-42 0,3 0-22 0,0 2-15 15,1-1-12-15,2 1-9 0,0 2-12 0,3 2-6 0,-1 1-7 16,5 1-1-16,-4 1-2 0,4 1 2 0,0 1 1 0,0 1-1 0,0 1-2 15,2 4-1-15,-2-2-3 0,-2 3-4 0,4 0 0 0,-4 1-4 16,0 1-2-16,-1 1-3 0,-2 1-3 0,0 2 0 0,-3-1-2 0,0 1 0 16,-3 2 1-16,-1-2 1 0,-2 3 2 0,-7-1 2 0,2 0 1 0,-3 1-1 15,-2 0 0-15,-5-1-5 0,1-1-6 0,-3 2-10 0,-2-3-9 16,0 0-13-16,-3 0-16 0,0-3-18 0,-2 0-19 0,3-2-29 0,-3 0-36 16,1-3-64-16,0 1-80 0,3-4-109 0,2-1-126 0,-3 0-58 15,3-1-29-15,3-2-9 0,2-2 0 0,1-3 6 0</inkml:trace>
  <inkml:trace contextRef="#ctx0" brushRef="#br0" timeOffset="310633.8002">31146 13411 391 0,'-1'0'573'0,"-3"-2"12"0,1 1 11 0,0 1-46 0,1-2-76 0,1 1-96 0,-3 1-106 0,0-1-58 0,4 1-37 0,-1 0-16 0,1 0-7 0,0 0-7 15,0 0-8-15,0 0-7 0,0 0-8 0,0 0-6 0,0 0-7 16,0 0-4-16,0 0-2 0,0 0-5 0,0 0-5 0,0 0-4 0,0 0-6 16,0 0-9-16,0 0-8 0,0 0-7 0,0 0-9 0,0 0-7 15,0 0-6-15,0 0-9 0,1 0-6 0,3 0-7 0,0 0-7 0,-3 1-5 16,3-1-2-16,0 1-5 0,0 1 0 0,1-2-1 0,1 1-2 0,3 1-6 15,1-2-9-15,-1 3-14 0,5-1-14 0,-1 0-20 0,4-2-18 16,-1 0-19-16,2 3-19 0,4-3-21 0,-5 0-24 0,7 2-32 16,-4-2-39-16,3 0-59 0,-1 0-70 0,0 0-101 0,0 0-116 0,-1-2-53 15,-3 2-19-15,2 0 1 0,-2-3 10 0,0 1 14 0</inkml:trace>
  <inkml:trace contextRef="#ctx0" brushRef="#br0" timeOffset="310933.872">31243 13264 438 0,'-2'-1'565'0,"1"-1"13"16,-3 0-4-16,4 1-14 0,-1 1-96 0,1-2-140 0,0 2-83 0,0 0-57 16,0-1-29-16,0 1-13 0,0 0-13 0,0 0-8 0,0 0-13 15,0 0-13-15,0 0-11 0,0 0-11 0,0 0-7 0,0 0-7 0,0 0-8 16,0 0-7-16,-2 1-7 0,1 1-6 0,1-2-6 0,-2 1-6 0,0 1-4 15,2 1-1-15,0 1-1 0,0-1 2 0,0 1 1 0,0 1 2 16,0 0 2-16,0 2 1 0,0-2 4 0,2 3 4 0,0 1 4 0,-2 0 3 16,1 2 2-16,1 1 3 0,-1 2-2 0,3-1-1 0,-3 3 1 0,1 0-2 15,1 2 0-15,0-1-1 0,2 1-2 0,-2 1-3 0,0 2-11 16,2 1-16-16,0-2-23 0,-2 1-25 0,2 1-28 0,-2 1-29 0,3 0-43 16,-5-1-48-16,3-1-87 0,-1 0-108 0,-2 0-109 0,3 0-109 15,-4-1-54-15,1-4-26 0,-1 1-7 0,2-2 3 0,-2-3 14 0</inkml:trace>
  <inkml:trace contextRef="#ctx0" brushRef="#br0" timeOffset="311383.8294">31817 13038 285 0,'-2'-2'548'15,"0"2"12"-15,1-2-3 0,-1 1-9 0,0 1-99 0,2 0-144 0,-1 0-87 16,1 0-57-16,0 0-35 0,-3 0-25 0,1 0-16 0,0 1-16 16,1 1-11-16,-3-2-14 0,0 2-13 0,3-1-11 0,-1 3-4 0,1-1-3 15,-3-1 1-15,1 1 4 0,0 1 5 0,0 3 6 0,-2-2 5 0,-3 1 5 16,3 2 7-16,-3 2 8 0,2 0 8 0,-3 3 8 0,1-1 5 0,0 2 4 16,-4 1 1-16,2 0 0 0,-1 1-4 0,-2 1-4 0,0 2-5 15,2 0-7-15,-1 4-3 0,-1 0-5 0,1 1-3 0,0 1-6 0,1 2-4 16,0 1-3-16,0 2-1 0,0-1 0 0,3 1-3 0,2 3-2 0,-1-1-12 15,3 1-14-15,-2-2-17 0,3 3-21 0,3 0-22 0,0 0-25 16,3 0-31-16,1-3-31 0,2 1-47 0,2 0-54 0,4-1-111 0,0 0-142 16,3-3-83-16,0 0-57 0,1-3-21 0,3-2-3 0,0 1 6 0,0-4 14 15</inkml:trace>
  <inkml:trace contextRef="#ctx0" brushRef="#br0" timeOffset="313950.744">31860 13280 410 0,'0'-2'565'16,"0"0"12"-16,0 1 6 0,0-1 1 0,0 0-101 0,0-1-151 0,0 3-85 16,2-4-54-16,-2 4-26 0,2-1-14 0,-2-1-9 0,0 2-6 0,0 0-7 15,0 0-10-15,0 0-10 0,0 0-9 0,0 0-8 0,0 0-6 16,0 0-6-16,0 0-4 0,0 0-7 0,0 0-8 0,-2 0-7 0,2 0-8 16,0 0-7-16,0 0-6 0,0 0-7 0,0 0-5 0,-2 0-5 0,2 0-6 15,-1 0-7-15,1 2-6 0,-3-1-6 0,2-1-4 0,1 2-2 0,-2 0-2 16,0 1 0-16,2-3 1 0,0 4 0 0,0-1 2 0,0 2-1 15,0-1 2-15,0 1 2 0,0 0 2 0,0 3 3 0,0-1 2 0,0 1 1 16,0 1 3-16,0 1 0 0,-1 1 0 0,1 1 2 0,0-2-1 0,0 2 2 16,-2 0-1-16,2 0 1 0,-1 1 0 0,1 1 1 0,0-1-2 0,-2 0 1 15,2-1-2-15,-2 1-1 0,2-1-3 0,0 2-4 0,0-4-9 0,0 2-7 16,0-1-10-16,0-1-9 0,0-1-12 0,-1 0-11 0,1 1-13 16,0-3-14-16,0 0-14 0,-3-1-15 0,3 0-17 0,-2-1-21 0,0-3-21 15,2 3-23-15,0-2-19 0,0-1-37 0,2-1-42 0,-2-1-80 16,0 0-98-16,0 0-57 0,5-1-38 0,-4 1-11 0,4-3 1 0</inkml:trace>
  <inkml:trace contextRef="#ctx0" brushRef="#br0" timeOffset="314567.2092">32075 13326 429 0,'-3'0'566'0,"-1"-3"12"0,1 1 12 0,1 1-52 0,-1-3-85 0,1 4-97 16,2-1-107-16,-1 1-55 0,1-1-36 0,0 1-18 0,0 0-12 16,0 0-11-16,0 0-11 0,0 0-10 0,0 0-12 0,0 0-8 0,0 0-5 15,0 0-3-15,0 0-3 0,0 0 0 0,0 0 1 0,0 0 0 0,-2-2-1 16,2 2 3-16,-1 0 0 0,1 0 3 0,0-1 3 0,0 1 3 16,-2-2 2-16,2 2 1 0,-2 0-1 0,2 0 1 0,0 0-1 0,0 0-4 15,0 0-1-15,0 0-4 0,0 0-2 0,0-3-5 0,0 3-6 0,2-1-5 0,0-2-7 16,-2 1-7-16,3 0-6 0,-2 0-6 0,1 1-6 0,1-1-5 15,0 1-5-15,1-3-6 0,0 3-4 0,-3-3-4 0,3 1-5 0,-1 1-3 16,2-1-1-16,-2-1-2 0,2 1-2 0,-2 1-1 0,1 0 0 0,3-1 0 16,-4 1 0-16,2 1-1 0,-2-2-1 0,2 2-1 0,-2 1-2 15,0-3 0-15,3 3-3 0,-3 0-4 0,2 0-2 0,-2 0-3 0,2 0-1 16,0 0-1-16,-2 3-4 0,2-1 1 0,-2 1-2 0,0 2 1 0,-1-1-3 16,1 3 1-16,-3-2 0 0,1 3 2 0,-1 0 2 0,0 1 3 15,-1 0 3-15,-1 1 1 0,-1 2 3 0,0 0 2 0,-2 0 3 0,-1 1 3 16,0 1 2-16,-2 0 2 0,0 1 3 0,-2-1 2 0,1 2 2 0,-2-1 1 0,0 0 1 15,0-2 1-15,-1 3 3 0,-2-3-1 0,5 0 1 0,-2-1-1 16,1 0 1-16,1-1-1 0,1-1 1 0,-1-3-1 0,0 2 1 0,5-3 1 16,-1 1 3-16,-1-3 3 0,3-1 2 0,-2 1 3 0,2 0 3 0,1-3 5 15,0 1 3-15,2-1 3 0,-1 1 1 0,1-2 3 0,0 0 2 16,0 0 0-16,0 0 1 0,0 0-4 0,0 0-1 0,0 0-4 0,1 0-4 16,3 0-5-16,-3 0-6 0,3 0-7 0,-1 0-6 0,0 0-8 0,1 0-5 15,-1-2-6-15,1 2-5 0,-1 0-3 0,2 0-1 0,-2 0-1 16,2 0 0-16,1 0 0 0,-2 0 0 0,1 0 2 0,2 0 2 0,-2 0 3 15,1 0 4-15,1 0 3 0,-2 0 5 0,2 2 5 0,1-2 2 0,1 0 2 16,-3 0 1-16,1 0 2 0,1 1 2 0,-3-1 1 0,4 0 2 0,-3 0 2 16,1 0 2-16,-3 0-1 0,4 0 2 0,-2 0 1 0,-1 0 2 0,0-1 1 15,2 1 1-15,-4-2 1 0,3 1 0 0,-3 1 1 0,0-2 1 0,0 1 2 16,-1-1 1-16,-1 0-5 0,3 1-6 0,-3 0-9 0,1-1-15 0,0 1-19 16,-2-1-24-16,1 1-30 0,1-1-33 0,-2 1-58 0,0-2-72 15,0-1-121-15,0 4-145 0,0-2-77 0,0 2-43 0,0 0-19 0,0-3-8 16,0 3 2-16</inkml:trace>
  <inkml:trace contextRef="#ctx0" brushRef="#br0" timeOffset="315567.5141">32445 13425 390 0,'0'0'506'0,"0"0"-23"16,-1 0-42-16,-2 0-61 0,1 0-68 0,0 0-56 0,1 0-47 0,-2 0-31 15,2 0-23-15,1 0-14 0,0 0-9 0,0 0-10 0,0 0-8 0,0 0-8 16,0 0-10-16,0 0-7 0,0 0-9 0,0 0-7 0,-2 0-6 0,2 0-8 16,-2 0-5-16,2 0-4 0,0 0-6 0,-1 0-5 0,1 0-5 0,0 0-4 15,-2 1-3-15,2-1-2 0,0 0-3 0,0 0-1 0,0 0-2 16,0 0-1-16,0 0 0 0,0 0-1 0,0 0 1 0,0 0-1 0,0 0-1 15,0 0 0-15,0 0 0 0,0 0 0 0,0 0-1 0,0 0 0 0,0 0-1 16,0 0-1-16,0 0-1 0,0 0 0 0,0 0-3 0,0 0 0 16,0 0-1-16,0 0-2 0,0 0 1 0,0 0 0 0,2 0-2 0,-1 0 0 15,3 0-2-15,-3 0 0 0,2 0-3 0,0 0-3 0,0 0 1 0,0 0-2 16,1 0-3-16,1 0-1 0,-1 0-2 0,3 0 0 0,-1 0-2 16,2 0 1-16,0 0-1 0,0 0-2 0,1 0 2 0,1 0 0 0,-1 0 0 0,2 0 1 15,-1 0 0-15,1 0 0 0,0 0-1 0,0 0 1 0,0 0 1 16,0 0-1-16,-1 0-1 0,0 0 0 0,0 0-1 0,-2 0-1 0,2 0-1 15,-1 0 1-15,-3 0-1 0,1 0 2 0,-1 0-1 0,0 0 2 0,-1 0 3 16,0 0 1-16,-2 0 1 0,-2 0 2 0,1 0-1 0,-2 0 1 16,0 0 3-16,0 0-1 0,0 0-2 0,0 0-1 0,0 0-3 0,-2 0-3 15,1 0-2-15,-2 0-5 0,-1 0-4 0,-1 0-3 0,0 0-3 0,0 0-7 16,-2 0-7-16,3 0-9 0,-5 0-7 0,0 0-12 0,1 0-12 0,-1 0-13 16,1 0-13-16,-3 0-16 0,3 2-18 0,-3-2-28 0,1 0-34 0,1 0-54 15,1 0-69-15,-1 0-76 0,-1 2-81 0,2-2-34 0,-1 0-13 0,2 0 2 16</inkml:trace>
  <inkml:trace contextRef="#ctx0" brushRef="#br0" timeOffset="318050.6097">32767 13280 112 0,'1'-2'449'0,"2"0"-36"0,0-1-59 0,-1 1-53 16,-2 2-53-16,1-3-37 0,-1 1-31 0,0 0-25 0,0-1-22 0,0 1-12 15,0 1-8-15,0-2-3 0,0 2 1 0,-1-2-1 0,1 3-3 0,0-2-2 16,0 1-3-16,0-1-6 0,-2 1-9 0,2 1-4 0,0-2-2 0,0 0-1 16,0 2-3-16,0-1-1 0,0 0-2 0,-1-1-5 0,1 2-9 15,0-1-6-15,-2-1-8 0,2 2-4 0,0 0-5 0,-3 0-3 0,3 0-1 16,0 0-5-16,0-1-6 0,0 1-4 0,0 0-4 0,-1 0-4 15,1 0-3-15,0 0-3 0,-2 0-2 0,2 0-3 0,-2 0 0 0,1 0-2 16,1 0-3-16,-2 1-1 0,1-1-2 0,1 2-1 0,-2-1-1 0,0-1 0 16,1 2-1-16,-1-1 2 0,1 0 0 0,-3 3 0 0,3-1 1 0,-1 0 1 15,1 0 0-15,-4 1 2 0,4 1 1 0,-1 0 2 0,-1 2 3 0,0-2 1 16,-1 3 2-16,1 0 1 0,0-1 0 0,0 1 1 0,1 1-1 0,0 0 2 16,1 0-2-16,-3 1 2 0,2 0 2 0,0-1-2 0,1 1 2 0,-2 0-1 15,3 1 0-15,-2-1 0 0,0 3-1 0,2-4 2 0,0 3 1 16,0-4 0-16,0 1-1 0,0 2 1 0,0-2 0 0,2 1-1 15,0-1-1-15,-2-2-2 0,1 3 1 0,1-3 0 0,-1 1-2 0,3-1-1 0,-2-1 0 16,0 2-2-16,-1-4 0 0,3 2 0 0,-3-1 0 0,1 0 0 0,0-3 0 16,1 1 2-16,-2 1 1 0,3-4 3 0,-1 3 2 0,0-1 2 15,0 0 3-15,2-2 0 0,-2 0 1 0,-2 0 1 0,4-2 1 0,-2 0-1 16,2-1 2-16,-2 1 2 0,2-1 0 0,1-1 0 0,-1-1 0 0,0 0 1 16,0-1-1-16,0 0-1 0,-1-2 1 0,1 3 2 0,-1-3 1 0,0 0 2 15,0 0 3-15,1-3 4 0,-1 1 4 0,-1 0 2 0,-2 0 2 16,2 0 2-16,-1-1 1 0,-2-1 2 0,1 2 1 0,-1-2 2 0,0 0 2 15,0-1-1-15,-1 3 1 0,1 0-2 0,-2-1-4 0,-1 1-4 0,2-1-2 16,-2 2-6-16,1 0-4 0,0 0-4 0,1 2-5 0,-3-2-4 0,3 1-5 16,-2 3-11-16,1-2-12 0,0-1-13 0,1 3-13 0,-2-2-16 15,1 2-15-15,-1 2-19 0,2-2-19 0,-2 2-26 0,-1 0-26 0,1 0-36 16,0 2-37-16,-4-1-71 0,3 2-88 0,-4 0-93 0,2 2-96 0,-1-1-40 16,1 2-13-16,-3 1 0 0,-1 0 8 0</inkml:trace>
  <inkml:trace contextRef="#ctx0" brushRef="#br0" timeOffset="319048.5826">32999 13462 451 0,'-2'0'503'0,"2"0"-38"0,0 0-56 0,-1 0-71 15,1 0-76-15,0 0-56 0,0 0-44 0,-2 0-29 0,0 0-20 16,2 0-14-16,-1 0-9 0,1 0-8 0,0 0-8 0,-2 0-4 16,2 0-4-16,0 0-2 0,0 0-2 0,-1 0-1 0,1 0 0 0,0 0-1 15,0 0 0-15,0 0 1 0,0 0 2 0,0 0 0 0,0 0 1 16,0 0 1-16,-2 0 1 0,2 0 2 0,-2 0-1 0,2 0 0 15,-1 0-2-15,1 0-1 0,-3 0-2 0,1 0-1 0,2 0-2 16,-1 0 0-16,1 0-3 0,0 0-2 0,-2 0-2 0,2 0-1 16,0 0-3-16,0 0-1 0,-1 0-2 0,1 0-3 0,0 0-4 0,0 0-1 15,0 0-3-15,0 0-3 0,0 0-1 0,0 0-3 0,0 0-4 16,0 0-2-16,0 0-2 0,0 0-4 0,0 0-1 0,0 0-3 16,0 0-1-16,0 0-1 0,0 0-1 0,0 0-1 0,0 0-1 15,0 0-2-15,0 0-1 0,0 0 0 0,0 0-2 0,0 0 0 16,0 0-1-16,0 0-1 0,0 0 0 0,0 0 0 0,0 0-2 0,0 0 0 15,0 0-2-15,0 0 0 0,0 0-2 0,0 0-1 0,1 0-1 16,1 0-1-16,-1 0 0 0,1 0-1 0,1 0-2 0,-2 0 2 16,3 0 0-16,-1 0 0 0,2 0-1 0,-1 0 0 0,1 0-3 0,0 0 0 15,3 0 0-15,-2 0-2 0,0 0-1 0,3 0-1 0,0 0-1 16,-1 0-1-16,0 0 1 0,0 0 0 0,1 0 0 0,1-1-1 16,-4 1 2-16,1 0 4 0,0-2 1 0,-1 2 3 0,1 0 1 15,-2 0 3-15,0 0 4 0,-1-1 3 0,-1 1 3 0,0 0 3 0,-1-2 0 16,-1 2 2-16,1 0 1 0,-2 0-1 0,0 0 0 0,0 0-2 15,0 0-3-15,-2 0-3 0,2-1-3 0,-1 1-4 0,-2 0-3 16,-1-2-4-16,3 1-5 0,-5 1-5 0,3-2-4 0,-4 0-3 16,2 2-3-16,-1-1-2 0,-1 0-1 0,0 1 0 0,1 0 1 0,-4 0 1 15,1 0 2-15,1 0 2 0,-2 0 0 0,0 0 3 0,0 0 2 16,2 0 5-16,0 0 2 0,-1 0 2 0,0 0 2 0,1 0 3 16,4 0 1-16,-4 0 1 0,3 0 1 0,0 0 2 0,1 0 1 0,0 0 2 15,3 0 0-15,-2 0 1 0,1 0 0 0,0 0 0 16,2 0 1-16,0 0-1 0,0 0-1 0,0 0 0 0,0 0-3 0,0 0-1 15,0 0-1-15,2 0-2 0,0 0 0 0,1 0-2 0,-2 0 1 16,1 0-1-16,1 0-1 0,0 0 1 0,1 0-1 0,-1 0-1 16,-2 0 0-16,5 0-1 0,-2 0 0 0,0 0-2 0,1 0-2 0,-2 0-5 15,1 0-6-15,-1 0-10 0,0 0-11 0,1 0-12 0,0 0-12 16,-1 0-19-16,-2 0-21 0,1 0-30 0,0 0-35 0,-2 0-55 16,0 0-68-16,0 0-84 0,0 0-90 0,0 0-45 0,0 0-21 15,0 0-4-15</inkml:trace>
  <inkml:trace contextRef="#ctx0" brushRef="#br0" timeOffset="320135.4112">33203 13401 274 0,'0'0'467'15,"0"0"-25"-15,0 0-38 0,0 0-46 0,0 0-48 0,0 0-47 0,0 0-39 16,0 0-35-16,0 0-24 0,0 0-20 0,0 0-13 0,0 0-8 16,0 0-8-16,0 0-8 0,0 0-6 0,0 0-5 0,-2 0-5 15,0 0-5-15,2 0-5 0,-1 0-3 0,1 0-4 0,-2 0-3 0,1 0-5 16,-2 0-4-16,3 0-6 0,-3 0-4 0,1 0-6 16,0 0-5-16,1 0-7 0,-2 0-7 0,1 0-7 0,0 1-6 0,1 1-6 15,-2-2-6-15,-1 1-4 0,3-1-3 0,-1 3-3 0,-1-2-2 16,0 1-1-16,0 1-2 0,0 1 2 0,0 1 1 0,-1 0 3 0,1 0 0 15,-2 0 3-15,2 2 3 0,-1-2 1 0,-3 1 0 0,4 3 1 16,0-1 0-16,0-1-1 0,0 2 1 0,1 0 0 0,-1 1 0 16,1-1 1-16,0 1 1 0,0-1 0 0,2 0 2 0,0 1 0 15,0-1-2-15,0 2 2 0,2-3-1 0,-2 2-1 0,4-1-3 0,-1-2-3 16,-1 2-3-16,2-1-5 0,0-1-6 0,0 1-7 0,5-1-9 16,-4-2-10-16,3 0-7 0,-1-1-8 0,1 1-6 0,1-2-5 15,1-2-4-15,-1 0-1 0,0-1-1 0,1 0 1 0,0-1 3 16,0 0 5-16,-2-2 6 0,2-2 10 0,-1 1 7 0,1-1 10 15,-4 0 11-15,1-2 12 0,0 0 12 0,-2 2 11 0,0-4 10 0,-4 1 7 16,3 1 8-16,-3-1 6 0,1-1 3 0,0 1 2 0,-2-1 4 16,-2-1 5-16,0 3 3 0,1-2 0 0,-3 0-1 0,3 0-2 15,-4 2-4-15,2-1-3 0,-5 1-4 0,4-2-3 0,-1 2-3 0,0-1-2 16,-3 3 0-16,0-3-3 0,4 2-3 0,-5-1-3 0,5 0-2 16,-5 1-1-16,4-1 1 0,-3 0 1 0,3 0 0 0,-2 0 3 15,0 1 0-15,2 0-1 0,0-1 2 0,0 1 0 0,1-2-1 16,-1 2 1-16,0 1 0 0,4-3-1 0,-2 1-3 0,1-2-3 15,0 2-3-15,2-2-6 0,0 0-6 0,0 0-5 0,0 2-5 0,2-2-5 16,0 0-3-16,1 0-4 0,-2 2-5 0,4-3-3 0,-2 0-4 16,2 2-4-16,0 1-1 0,-2-1-1 0,2 1-2 0,1 1 1 15,-3-1 0-15,2 2 1 0,-2 0 0 0,2 0 0 0,-2 1-2 0,2 1 0 16,0 0 0-16,-1 1-1 0,-1 1 2 0,0 1 0 0,0 0-1 16,1 0 2-16,-1 3 0 0,-1 0 1 0,1 0 2 0,-2 1 1 15,1 1-1-15,0 2 2 0,-2 0 3 0,2 1 1 0,-2 0 3 16,0 1 3-16,0 2 2 0,-2 0 2 0,2 1 2 0,-4 0 1 0,3 2 3 15,-2 0 1-15,1-1-1 0,-1 2-1 0,-2-1-4 0,2 1-10 16,-2-2-11-16,-3 2-15 0,3 0-18 0,1-1-25 0,-1-1-30 16,-2 1-45-16,4-2-55 0,-1 0-106 0,1-2-133 0,-1 2-77 15,1-2-46-15,2-1-21 0,-1-1-8 0,0-2 3 0</inkml:trace>
  <inkml:trace contextRef="#ctx0" brushRef="#br0" timeOffset="320484.0438">33418 13168 76 0,'0'-4'609'0,"0"-1"11"0,0 1 12 0,0 1 8 16,0-2 9-16,0 3-111 0,0-1-171 0,0-1-102 0,1 3-65 0,1-1-35 15,-2 0-24-15,1 2-19 0,-1-3-21 0,4 3-19 0,-3 0-17 16,1 0-14-16,1 0-12 0,0 3-7 0,3-1-7 0,-3 1-4 16,4 1 0-16,-2 0 2 0,1 3 2 0,2 1 3 0,0 1 2 0,1 1 4 15,-1 3 1-15,1-1 1 0,0 3 1 0,-1-1-1 0,1 3-1 16,-1 3-4-16,-2-3-3 0,1 4-5 0,-3 0-6 0,1 2-6 16,-2-1-4-16,-3 4-3 0,0-1 0 0,-3 1-9 0,-3 1-9 15,-2 2-17-15,-2-3-16 0,-4 4-19 0,0-1-19 0,-5-1-19 16,-2 2-21-16,-3-1-25 0,1-3-25 0,-6 3-45 0,4-2-52 15,-3-1-109-15,-1-1-137 0,1-1-76 0,-2 0-46 0,-2 0-16 0,1-1 1 16,-3-1 13-16</inkml:trace>
  <inkml:trace contextRef="#ctx0" brushRef="#br0" timeOffset="321434.1284">33551 13143 415 0,'-2'-1'499'0,"0"1"-27"0,2-2-49 0,-1 0-63 16,1 2-70-16,-2-1-55 0,1 1-47 0,1-2-28 0,-2 0-19 15,0 2-9-15,2 0-8 0,0 0-8 0,0 0-6 0,0 0-7 16,0 0-5-16,0 0-4 0,0 0-6 0,0 0-1 0,0 0-3 15,2-3 1-15,0 3-1 0,-2 0 2 0,0 0-1 0,0 0 0 16,1-2-2-16,-1 2-1 0,0 0 0 0,0 0-2 0,0 0-2 0,0 0-5 16,0 0-5-16,0 0-5 0,0 0-5 0,0 0-10 0,0 0-7 15,0 0-9-15,0 0-8 0,2 2-7 0,-2-2-8 0,1 0-5 16,-1 3-4-16,4-3-3 0,-3 4-3 0,1-3 1 0,-1 3-1 0,4-1 3 16,-2 0 3-16,2 2 3 0,-2 1 1 0,3 0 4 0,-1 2 2 15,0 0 3-15,3 4 0 0,-4-2 1 0,3 0-1 0,1 4 1 16,-1-1-2-16,1 2-2 0,-1 1-3 0,1 1-5 0,-1 3-5 15,0 1-3-15,1 1-4 0,-2 0 1 0,-1 3 2 0,1 0 3 0,-3 2 1 16,-1 2 1-16,-1 0 4 0,-2 2-4 0,-2 1-2 0,-3 0-8 16,-1 3-11-16,-2-1-10 0,-4 2-9 0,-1 2-10 0,-5-1-10 0,-2 1-13 15,-2-1-15-15,-4 2-15 0,-2-2-15 0,-1 1-16 16,-1-1-17-16,-3 1-22 0,0-4-21 0,0 2-31 0,-1-4-36 0,0 2-78 16,-3-2-98-16,-2-1-64 0,2 0-48 0,-5-4-18 0,5-2-3 15,0-2 5-15</inkml:trace>
  <inkml:trace contextRef="#ctx0" brushRef="#br0" timeOffset="323433.516">20644 14125 122 0,'0'0'470'16,"0"0"-3"-16,0 0-56 0,0 0-81 0,0 0-64 0,0 0-52 0,0 0-35 15,0 0-27-15,0 0-17 0,2 0-13 0,1-3-9 0,1 3-10 0,-1-2-6 16,3 2-6-16,-3 0-5 0,2-2-5 0,1 1-4 0,1 1-2 16,3-2-6-16,2 2-2 0,-3 0-3 0,5 0-3 0,1 0-3 15,-1 0-2-15,2 0-2 0,2 0-1 0,1 0-2 0,0 2-3 0,0-2-1 16,2 1-3-16,1 1-1 0,2-2-2 0,1 2-2 0,0 1-2 16,2-1-1-16,0 1-1 0,0-2-1 0,3 2-1 0,0 0-1 15,0 1-2-15,2 0-2 0,1 0-1 0,1 1 0 0,0-3-1 0,0 3-3 16,3-2-3-16,-1 1-2 0,1 1 0 0,0-2-1 0,1 1-2 15,1-1-2-15,-1 1-1 0,1-1 0 0,-1 0-2 0,0-1-1 0,0 3 0 16,-1-3-1-16,2 1-3 0,-1-2 1 0,-2 1 0 0,2-1-2 16,-4 2-1-16,1-1 1 0,0-1-1 0,-2 0 1 0,2 3-2 0,-1-4 0 15,0 1 1-15,1 1 1 0,-1-2-1 0,1 1 1 0,0 1-1 16,2-2 0-16,0 1 2 0,1-1-1 0,0 0 2 0,2 0 0 16,1 0-1-16,-2 0 1 0,4 0-1 0,1 0 1 0,-1 0-1 0,4 0-1 15,-2 0 1-15,2-1-2 0,1 1 0 0,1-2 0 0,-1 1-2 16,0 1 0-16,3 0-1 0,-4-2 0 0,4 2 1 0,-1-1-1 15,-1 1 1-15,2 0-1 0,-1 0 0 0,-2 0 1 0,1 0 0 0,-2 0 2 16,1 0-1-16,-3 0 0 0,1 0 0 0,0 0 2 0,-2 0-1 0,-1 0 0 16,1 0 1-16,-2 0-1 0,1 0 1 0,-1 0-1 15,-1 0-1-15,1 0 0 0,0-2 1 0,-3 2-2 0,4-2 0 0,-4 2-1 16,4-1 1-16,-2 1-2 0,0 0 0 0,2 0 1 0,-4 0-1 0,3 0 0 16,2 0-1-16,-3 0 1 0,1 0 0 0,1 0 1 0,-2 0 0 15,3 0 0-15,-2 0 1 0,2 1 0 0,-3-1 1 0,0 2-1 0,3 0 0 16,-2-2 0-16,0 1 0 0,-1 1 1 0,2-2 1 0,-1 3-1 15,1-2 0-15,1 1 0 0,-1-2-1 0,2 1 1 0,-1 0-1 0,-1-1-1 16,2 2-1-16,0-1 1 0,0-1 1 0,1 2-2 0,1-2-1 16,0 2 0-16,1-2 0 0,1 0 0 0,-1 0-1 0,1 1 1 15,-2-1 1-15,4 0 0 0,-1 2 0 0,0-2 1 0,-2 0-1 0,3 2 2 16,0 0 0-16,-1-2 0 0,0 1 1 0,0 1-1 0,0-2 1 16,0 2-1-16,0-1 0 0,0 1 0 0,0-1-1 0,-2 0 0 0,1 2 0 15,-1-1 1-15,1 0-2 0,-5-1 1 0,3 3-1 0,0-3 0 16,-3 1 0-16,0-2-1 0,0 2 1 0,-3-2 0 0,1 3 1 15,0-3 0-15,-2 0 0 0,-1 2 0 0,-1-2 0 0,-2 1 1 0,2 1 0 16,-3-2 1-16,2 1-1 0,-1-1 0 0,-5 2 0 0,2-2 1 16,1 0 0-16,-3 0 1 0,1 0-1 0,0 0 0 0,-2 0 0 0,-2 0 0 15,2 0-1-15,-1 0-1 0,-1 0 0 0,0 0 0 0,1 0 0 16,-1 0-1-16,1 0-1 0,-4 0 1 0,2 0 0 0,2 0 0 0,-4 0 0 16,2 0-1-16,-1 0-1 0,1 0 2 0,0 0 0 0,-1 0 0 15,2 0 0-15,-1 0 0 0,1 0 1 0,1 0-1 0,-1 0 0 16,2 0-1-16,0 0 1 0,0 0 1 0,4 0 0 0,-3 0 0 0,2 0 1 15,1 0-1-15,-1 0 0 0,3 1 2 0,-1-1-1 0,0 2 0 16,3-1 0-16,-2-1 0 0,3 2 1 0,-1-1 2 0,0-1-1 0,2 1-1 16,-1 1 1-16,1 0-1 0,0-1-1 0,0 1 0 0,2-2 0 15,-3 1 0-15,4 1-1 0,-4-2-1 0,3 1 1 0,2 1-1 0,-3-2-1 16,3 1-2-16,-1 1-1 0,1-2-1 0,0 1-2 0,2 0 0 16,-2-1-1-16,1 2-1 0,2-2-2 0,0 2-2 0,-1-1-1 0,1-1-2 15,0 2-3-15,-2-2-2 0,0 0 0 0,2 2-1 0,-3 0 3 16,2-2 1-16,-2 1 1 0,0 1 1 0,1-2 1 0,-2 2 2 0,1-1 0 0,-1-1 1 15,-1 2 0-15,-1-2 3 0,1 1 2 0,-2 0 3 0,0-1 0 16,-2 0 1-16,3 0-1 0,-3 0-1 0,0 0 2 0,-2 0-1 0,4 0 1 16,-6 0 1-16,1 0 0 0,0 0 2 0,-2 0 0 0,1 0 0 15,-3 0 2-15,-1 0 0 0,0 0-1 0,-1 0 1 0,-1 0 0 0,-1 0 1 16,0 0 1-16,-2 0 0 0,-1 3 0 0,0-3 1 0,-1 0 2 16,1 0-1-16,-2 0 2 0,0 0 0 0,0 0 1 0,0 0 1 0,-1 2 1 15,0-2 0-15,-3 2 1 0,4-2 0 0,-2 0 0 0,-2 0 0 0,2 0 1 16,-3 0-1-16,2 0 1 0,-3 0-2 0,2 0 1 0,-1 0-1 15,-2 0 0-15,0 0 0 0,0 0 1 0,-2 0-1 0,1 0-1 0,-1 0 0 0,-3 0-1 16,2 0-1-16,-1 0 1 0,0 0-1 0,-2 0 0 0,0 0-2 16,-3 0 1-16,3 0 0 0,-3 0-1 0,-1 0 1 0,2 0-2 0,-4-2 0 15,3 2-2-15,-5-2-6 0,3 2-8 0,-3 0-9 0,3 0-13 0,-4 0-15 16,0 0-18-16,0 0-23 0,0 0-24 0,-4 0-29 0,3 0-32 16,-3 0-58-16,-1 0-73 0,0-3-99 0,-3 3-110 0,0-1-56 0,-6 0-29 0,2 1-6 15,-5-2 3-15</inkml:trace>
  <inkml:trace contextRef="#ctx0" brushRef="#br0" timeOffset="324634.3842">26701 14487 451 0,'0'-4'580'15,"-1"1"12"-15,1 2-12 0,-3 0-20 0,1-1-108 0,2 1-151 16,-1-1-86-16,-1 2-56 0,1-2-33 0,-1 2-22 0,-1 0-17 0,1 0-18 16,1 0-18-16,-3 2-16 0,3-2-13 0,-3 2-12 0,0-1-8 15,-2 2-6-15,-1 1-4 0,-1 0-1 0,-1 1 1 0,-4 0 1 0,0 1 4 16,-4 2 3-16,0-1 2 0,-5 2 4 0,0 0 1 0,-4 1 4 0,2 2 0 15,-3-2 1-15,2 0-1 0,0-1 2 0,1 2-1 0,-1-2 1 16,4-2-2-16,1 2-1 0,1-3 1 0,5 1 2 0,-2-1 0 16,5-3 3-16,1 2 3 0,1-3 2 0,3 1 3 0,3-2 0 15,-1-1-1-15,3 2 0 0,1-2-5 0,0 0-4 0,3-2-5 0,2 2-4 16,0-1-7-16,2-1-4 0,-1 1-4 0,3-1-6 0,0-3-3 16,2 3-5-16,0-1-2 0,3 0-2 0,-3-1 0 0,2 1-1 0,3 2 2 15,-3 0 2-15,1-1 4 0,0 2 3 0,2-1 1 0,-3 1 1 16,0 0 0-16,2 1 2 0,-1-1-3 0,0 2-3 0,2 0-6 0,-2 1-7 15,2 0-7-15,-2-1-11 0,-1 2-13 0,4-1-14 0,-4-1-15 16,1 3-17-16,1-2-21 0,-1 1-22 0,-1-1-30 0,-1 0-33 16,1 0-40-16,-2 0-39 0,1 0-47 0,0-1-50 0,-2-1-48 0,2-1-48 15,-4 0-16-15</inkml:trace>
  <inkml:trace contextRef="#ctx0" brushRef="#br0" timeOffset="324900.668">26744 14555 230 0,'-5'-7'451'0,"1"0"-18"0,-4-1-42 0,3 1-57 0,0-2-52 0,2 3-51 15,-2 0-30-15,2-2-20 0,0 3-8 0,0 0-5 0,-2-2-2 16,4 3-1-16,-1 1-4 0,1-2-5 0,-1 3-7 0,0-1-11 16,1-1-10-16,1 3-8 0,-2 0-11 0,1-1-10 0,1 2-13 15,0 0-10-15,0 0-13 0,0 0-11 0,0 0-11 0,0 0-6 0,0 2-3 16,-2-2-1-16,0 2-1 0,2 0 0 0,-1 1 0 0,1 1 2 0,-2 1 2 16,0 1 5-16,2 0 3 0,-1 1 6 0,-1 1 3 0,2 0 6 15,-1 1 1-15,1 0 3 0,0 1-5 0,0 2-5 0,0 1-5 16,0-2-3-16,0 3-6 0,0-1-5 0,0 2-3 0,1-1-5 0,-1 1-2 15,0 0-4-15,2 0-3 0,-2 1 1 0,1 0-5 0,-1-1-5 0,0 2-14 16,0-2-15-16,0-1-19 0,0 3-21 0,0 0-30 0,0-3-33 16,0 2-50-16,2-1-55 0,0 2-130 0,-2-2-166 0,0 0-90 15,-2 0-51-15,0-2-25 0,1 0-11 0,-1-3 1 0,1-1 8 0</inkml:trace>
  <inkml:trace contextRef="#ctx0" brushRef="#br0" timeOffset="325915.3792">19502 15318 279 0,'-3'-3'641'16,"-4"0"16"-16,4-1 17 0,-2 4 15 0,4-3 14 0,-3 2-105 15,1-2-170-15,1 3-102 0,2-1-73 0,-2-1-43 0,2 2-28 0,0 0-17 16,0 0-16-16,0 0-15 0,2-2-19 0,-2 1-21 0,2 1-19 0,-2-1-18 15,3-2-15-15,-1 3-14 0,1 0-10 0,0 0-10 0,1-3-10 16,2 3-4-16,-1-2-7 0,2 1-6 0,0-2-8 0,1 1-10 0,3 1-11 16,-2-2-13-16,2 1-13 0,0 1-15 0,0-2-16 0,2 1-15 15,0 1-16-15,-4-1-22 0,3 2-23 0,1 0-26 0,-3 0-27 0,2 0-28 16,-2 2-28-16,0 1-44 0,-1 1-52 0,-3 1-81 0,1 1-97 16,-2 0-39-16,-4-1-13 0,1 3 4 0,-2 0 13 0</inkml:trace>
  <inkml:trace contextRef="#ctx0" brushRef="#br0" timeOffset="326100.5633">19484 15520 108 0,'-8'3'568'0,"1"2"13"0,0-3 14 16,2 1 13-16,2 0-70 0,0-2-111 0,0 0-92 0,1-1-80 0,2 0-52 15,0 0-33-15,0 0-20 0,0 0-15 0,3 0-14 0,0 0-13 16,1 0-12-16,1 0-14 0,-2 0-9 0,2-1-9 0,0 1-7 0,0-1-9 16,0-2-6-16,3 3-6 0,0 0-6 0,3-3-4 0,-1 3-4 15,1-1-1-15,3 0-5 0,-1-1-1 0,2-1-13 0,1 0-16 0,1-1-23 16,2 4-26-16,2-3-34 0,0 0-37 0,2 0-53 0,-2-2-59 15,4 1-124-15,0 1-153 0,-1 0-79 0,0 1-42 0,-2-1-20 0,0 0-12 16,0 0 4-16</inkml:trace>
  <inkml:trace contextRef="#ctx0" brushRef="#br0" timeOffset="327484.4353">20671 15155 21 0,'0'-4'515'0,"2"1"16"0,-1-1 14 0,-1 1-50 0,2 0-81 0,-2-1-78 16,0 2-77-16,2-1-44 0,-2 0-25 0,0 1-12 0,0 1-7 15,0-1-5-15,0 1-5 0,0 1-7 0,0 0-9 0,0 0-8 0,0 0-5 16,0 0-6-16,0 0-7 0,0 0-6 0,0 0-5 0,0 0-7 16,0 0-5-16,0 0-7 0,0 0-6 0,0 0-7 0,0 0-5 0,0 0-6 15,0 0-4-15,0 0-5 0,0 0-4 0,0 0-3 0,-2 0-4 0,2 0-3 16,0 0-2-16,0 0-3 0,0 0-1 0,0 0-1 0,-2 0 0 16,2 0-1-16,0 0 0 0,0 0 1 0,-3 0-1 0,3 0 0 0,0 0-1 15,0 0-1-15,0 0-2 0,-1 0-2 0,1 0-1 0,0 0-2 16,-2 0-1-16,2 0-3 0,-2-2-2 0,2 2-1 0,0 0-3 0,0 0-2 15,0 0-1-15,0 0-3 0,0 0-3 0,0 0 0 0,0 0-2 16,0 0 1-16,0 0-2 0,0 0 0 0,0 0-1 0,0 0-1 0,0 0-1 16,0 0-1-16,0 0 0 0,0 0-2 0,0 0 1 0,0 0 0 0,0 0 0 15,0 0-2-15,0 0 1 0,0 0-2 0,0 0 0 0,0 0-1 16,0 0 1-16,0 0-1 0,0 0 1 0,0 0 1 0,0 0-1 0,0 0 2 16,0 0 0-16,0 0-1 0,0 0 1 0,0 0 0 0,0 0 0 15,0 0 1-15,0 0-1 0,0 0-1 0,0 0 0 0,0 0-2 0,0 0 1 16,0 0-3-16,0 0 0 0,0 0 0 0,0 0-1 0,0 0-1 15,0 0-1-15,0 0-2 0,0 0-1 0,0 0-2 0,0 0-1 0,0 0-1 16,0 0-2-16,0 0-3 0,0 0-2 0,0 0-3 0,0 0-4 0,0 0-5 16,0 0-5-16,0 2-4 0,0 1-4 0,0-2 0 0,0 1-1 15,0 1 0-15,0 0 2 0,0 1 3 0,0 1 2 0,0-1 3 0,0 2 4 16,0 1 5-16,0 0 4 0,0 3 5 0,0-2 7 0,0 1 6 16,0 3 6-16,0 0 1 0,0 0 5 0,0 0 1 0,0 1 0 0,0 1-2 15,0 1-4-15,0-1-10 0,0 2-13 0,0-3-16 0,0 2-15 0,0 2-19 16,0-3-17-16,0 2-24 0,-1-1-26 0,-1 0-35 0,2 0-40 15,-1-2-72-15,1 3-87 0,-2-2-100 0,0-2-106 0,2 0-46 0,0 0-15 16,0 0-1-16,0-2 6 0</inkml:trace>
  <inkml:trace contextRef="#ctx0" brushRef="#br0" timeOffset="328217.352">20970 15213 446 0,'0'-6'548'0,"0"1"11"0,0 1 12 0,0 1-76 16,0-2-120-16,0 2-86 0,0 0-69 0,0 2-44 0,0-1-27 0,0 1-20 16,0 1-13-16,0 0-13 0,0 0-15 0,0 0-12 0,0 0-18 0,-2 0-13 15,-1 1-12-15,1-1-11 0,2 2-8 0,-4-1-6 0,3 2-7 16,-3-2-4-16,4 3-4 0,-3-1-2 0,3 0-1 0,-1 1 1 15,1 1 0-15,-2 1 0 0,0 0 2 0,2 1 2 0,-1 0 3 0,-1-2 1 16,2 5 2-16,0-3 0 0,0 0 0 0,0 1 2 0,0-1-2 0,0 1 0 16,2-2 1-16,-1 1 0 0,-1-1 1 0,4-2 0 0,-3 1 0 15,1 0 2-15,-1 0-1 0,3-3 2 0,-3 0 0 0,3 1 2 0,0-2 1 16,-1 1 3-16,0-1 1 0,2-1 3 0,-2 0 0 0,4 0 0 16,-2 0-1-16,2 0 2 0,1 0 0 0,-2 0 0 0,4 0-1 0,-2 0-2 15,1 0-1-15,1 0-2 0,1 0-2 0,-3 0-3 0,1 0-3 0,0 0-2 16,1 0-2-16,0 0 0 0,0 2-1 0,-2-1-3 0,2 2 1 0,1-1-2 15,-3 1-1-15,0 1 1 0,0 1 0 0,-1-2 0 0,2 3 1 16,-3-3-2-16,0 4 1 0,0-1 1 0,-1-2-1 0,-2 4-1 16,2-1 2-16,-2 0 0 0,1-1 1 0,-1 0-1 0,-2 1 1 0,1-1-2 15,-2 0 0-15,2-1 1 0,-2 2 0 0,0-2 1 0,-2 0-1 16,2-1 1-16,-2-1 0 0,1 2 2 0,-2-2 3 0,1-1 4 0,-1 0 2 16,0-1 3-16,-1 1 3 0,0 1 1 0,-2-2-2 0,-1 1-4 0,-1-1-6 15,0 2-7-15,-1-3-10 0,-1 2-15 0,2-2-21 0,-1 0-27 16,-4 0-31-16,2 0-62 0,-1-2-76 0,0-1-112 0,1 0-128 0,-1 0-65 15,1-1-33-15,0-3-13 0,0 0-3 0,3-1 4 0</inkml:trace>
  <inkml:trace contextRef="#ctx0" brushRef="#br0" timeOffset="328519.8571">21085 15126 508 0,'0'-2'618'15,"-1"1"11"-15,1-2 10 0,-3 3 9 0,1-2-89 0,2 2-139 16,0 0-102-16,0 0-87 0,0 0-52 0,0 0-37 0,0 0-24 16,0 0-17-16,0 0-16 0,0 0-15 0,2-1-14 0,-2 1-15 0,3 0-9 15,-3 0-10-15,0 0-6 0,1 0-5 0,-1 0-3 0,2 0-3 0,-1 0-3 16,3 0-1-16,-3-2 0 0,2 2 2 0,-1 0-1 0,1 0 2 0,2-2 2 16,-2 1 0-16,3 1-1 0,1-1 1 0,-1-1-1 0,2 2 1 15,1-1 0-15,1-1-1 0,0 2 0 0,0-1-1 0,3 1 1 0,-2-2-2 16,3 2-1-16,-2-1 0 0,3 1-1 0,-2 0-1 0,1 0 0 15,-1-2-1-15,-2 2-1 0,3 0 1 0,-3 0 0 0,2 0-1 0,-5 0-4 16,0 0-5-16,0 0-9 0,1 0-11 0,-3 2-14 0,-1-2-13 16,-2 1-19-16,1 1-19 0,-3-2-27 0,1 1-30 0,-1 2-36 0,-1 0-37 15,0 0-109-15,-1 2-146 0,-1-2-81 0,-1 3-51 0,-2-2-21 16,2 1-5-16,-2 2 4 0</inkml:trace>
  <inkml:trace contextRef="#ctx0" brushRef="#br0" timeOffset="329051.6425">21492 15343 423 0,'-7'-1'551'0,"2"1"11"0,0-2 10 0,1 2-74 16,1-2-113-16,0 1-86 0,1 1-70 0,1 0-42 0,-1 0-22 0,2 0-13 0,0 0-8 15,0 0-9-15,0 0-11 0,0 0-10 0,0 0-13 0,0 0-11 16,2 0-9-16,-1 0-6 0,2 0-9 0,-1 0-6 0,0 0-9 0,-1 0-8 15,3 0-9-15,-3 0-8 0,3 0-8 0,0 0-5 0,-3 0-5 16,2 0-2-16,2 0-3 0,0 0-2 0,0 0-2 0,2 0-1 0,0 1 0 16,1 1-3-16,2-2-1 0,0 2-4 0,2-2-7 0,1 1-8 0,2 1-10 15,0-2-11-15,2 0-13 0,0 0-12 0,0 0-15 0,1 0-18 16,1 1-16-16,0-1-21 0,1 0-22 0,-4 0-23 0,4 0-22 16,-2 0-39-16,-2 0-50 0,2 0-66 0,-3 0-71 0,1-1-56 0,-4 1-48 0,0-2-16 15,-2 1 2-15</inkml:trace>
  <inkml:trace contextRef="#ctx0" brushRef="#br0" timeOffset="329317.1202">21708 15208 465 0,'-5'-4'546'0,"2"1"13"0,0 0-28 0,0 0-49 16,1 0-91-16,1 1-111 0,-2-1-65 0,1 3-42 0,2-1-23 15,0 1-16-15,0 0-13 0,0 0-12 0,0 0-14 0,0 0-15 0,0 0-14 16,0 0-13-16,0 0-9 0,0 1-8 0,0 0-3 0,0 1-3 0,2 1 0 15,-2 0 1-15,3 2-1 0,-3-2 0 0,1 2 0 0,-1 2-1 16,2-2 0-16,-1 3 3 0,-1 0 0 0,2 0 2 0,0 2 1 0,-2 0 1 16,1 1-3-16,-1 1-3 0,2 0-3 0,-1 0-5 0,-1 1-1 15,2 0-4-15,0 1-6 0,-2 0-4 0,0 0-11 0,0 1-12 0,0-1-13 16,0 1-16-16,0-1-19 0,0 2-20 0,0-2-29 0,0 1-30 0,0-3-43 16,1 3-54-16,-1-4-103 0,4 1-133 0,-3 0-74 0,2-4-46 15,2 1-18-15,-2-1-2 0,2-2 5 0</inkml:trace>
  <inkml:trace contextRef="#ctx0" brushRef="#br0" timeOffset="329718.442">22152 15291 132 0,'-3'-3'600'0,"-3"0"5"0,3 0 5 16,0 0 1-16,-1 0-35 0,1 1-55 0,0 1-128 0,0-1-162 0,1 1-93 15,1 1-58-15,-1 0-29 0,2 0-17 0,-2 0-14 0,1 0-10 16,-3 1-9-16,2 1-10 0,0 1-4 0,1 1-3 0,-3 1 0 0,1-2 0 16,2 4 3-16,-4-1 2 0,2 1 3 0,-2 3 3 0,0-1 4 0,1 0 3 15,0 0 3-15,0 1 1 0,-1 1 1 0,2-1 4 0,-1 1 0 16,3 0 1-16,-1-3 1 0,-1 1 0 0,3 2 1 0,0-2-2 0,0 1 0 16,0-1 0-16,0 0-2 0,5 1-1 0,-4-3-3 0,3 0-1 15,-3 1-4-15,4-1-3 0,0-1-2 0,0-1-2 0,-1 1-3 0,4-2-4 16,-2-1-4-16,2-1-3 0,1-1-3 0,0-1-4 0,0 0-3 15,-1-3 0-15,5 0 2 0,-4 0 2 0,3-1 2 0,-2-1 2 0,0-2 2 16,0 1 3-16,2-2 5 0,-2-1 9 0,-1 1 9 0,0-3 8 16,-1 0 11-16,0-2 11 0,-3 2 10 0,3-1 10 0,-5-1 11 0,0 1 8 15,-1 0 8-15,-1 0 7 0,-1-2 6 0,-1 2 5 0,-1 0-1 0,1 0-1 16,-3 1-4-16,1 1-6 0,-3 0-7 0,3 1-9 0,-2 0-10 16,0 1-11-16,-1 1-16 0,1 0-18 0,-1 0-25 0,1 2-24 0,1 1-27 15,0 0-26-15,-1-1-30 0,1 1-31 0,-4 4-39 0,3 0-44 16,1 0-97-16,-1 0-124 0,-2 0-92 0,2 4-78 0,0 1-32 0,0-1-9 15,2 0 3-15,-2 1 11 0</inkml:trace>
  <inkml:trace contextRef="#ctx0" brushRef="#br0" timeOffset="330117.9379">22649 15398 110 0,'-7'-3'432'0,"2"1"-23"15,1 0-50-15,-2-1-64 0,3 2-50 0,-2 0-45 0,0-2-23 0,2 3-14 16,-2-3-6-16,0 3-4 0,-1-1-4 0,3 1-5 0,0-1-1 15,-2-1-1-15,2 2 0 0,-1-1-2 0,1-1 0 0,0 2-1 0,0-2-3 16,0 1-4-16,2 1-6 0,1 0-5 0,0 0-4 0,0 0-2 16,0 0-1-16,0 0-3 0,0 0-2 0,0 0-3 0,0 0-6 0,0 0-6 15,1 0-8-15,1 0-6 0,-1 0-8 0,4 0-7 0,-4 0-7 0,1 0-10 16,-1 0-7-16,3 0-11 0,-3 0-10 0,1 0-11 0,-1 0-7 16,3 0-7-16,-1 1-3 0,0 1-1 0,0-2-1 0,3 2 0 0,1-1 0 15,-2 2-1-15,-1-2 1 0,4 2-2 0,1-3-5 0,0 4-7 0,0-3-6 16,2 2-8-16,0 1-12 0,0-1-10 0,3-1-16 0,-1 0-15 15,3 1-18-15,-2-2-18 0,2 2-25 0,-2-1-26 0,3-1-31 0,0 2-33 16,-2-1-61-16,1-2-75 0,0 1-83 0,-3 1-88 0,1-2-37 16,-2 0-11-16,1 0 2 0,-4-2 7 0</inkml:trace>
  <inkml:trace contextRef="#ctx0" brushRef="#br0" timeOffset="330384.1885">22770 15213 292 0,'-3'-4'581'0,"0"4"9"16,0-1 10-16,0 0-30 0,1 1-49 0,0-2-104 0,1 2-132 15,1 0-79-15,0 0-51 0,0 0-28 0,0 0-15 0,0 0-13 0,0 0-12 0,0 0-11 16,0 0-12-16,-3 2-11 0,3-2-9 0,0 2-5 16,0 0 0-16,0 0 1 0,0 1-2 0,0 1 0 0,-1 1 1 0,1-1 0 15,0 3 1-15,0-2 3 0,0 4 1 0,0-3 1 0,0 3 1 0,0 2 0 16,0 1 0-16,0-2-2 0,0 4-3 0,0-1-4 0,0 0-1 15,0 3-2-15,0 0-3 0,0 1-5 0,0 1-6 0,0 0-13 0,0 0-20 16,0 2-21-16,0-1-21 0,1-1-26 0,-1 0-30 0,0 3-37 16,3-2-43-16,-2 1-83 0,-1-2-100 0,2 0-110 0,0-2-115 0,-2 1-56 15,1-2-29-15,2-2-5 0,-1-3 6 0</inkml:trace>
  <inkml:trace contextRef="#ctx0" brushRef="#br0" timeOffset="330984.3771">23052 15253 70 0,'-2'-3'578'16,"1"-2"10"-16,-1 0 10 0,1 2 10 0,1-1-58 0,-2 0-91 0,2 1-101 15,0 0-107-15,0 0-62 0,2 2-39 0,-2-2-19 0,1 3-12 0,1-3-11 16,-1 3-11-16,1-2-12 0,0 0-11 0,0 2-13 0,1-1-9 16,-1 0-8-16,1 1-7 0,1-2-6 0,-3 1-7 0,2 1-5 0,2-2-5 15,-2 1-6-15,2 1-5 0,1-2-5 0,1 1-4 0,-3 1-2 16,1-2-1-16,0 2-2 0,2 0-1 0,-2 2-1 0,2-2 0 0,-1 3 1 16,1-2-2-16,0 2 1 0,0 0-2 0,-3 2 0 0,1-2 0 15,2 1-1-15,-1 2-1 0,-2 1 0 0,0-2 0 0,-1 2 0 0,-2 1 0 16,1 0 1-16,0-1-1 0,-2 2 0 0,0 0-1 0,-2 0 1 15,0 0 1-15,-1-1 2 0,2 0 0 0,-4 2 3 0,0-3 1 0,1 1 1 16,-1 1 2-16,2-2 1 0,-2-2 2 0,2 4 0 0,-2-4 2 0,2 2 1 16,-3-3 2-16,2 0 0 0,1 1 2 0,0-2 0 0,1 0 0 15,-1 0 3-15,3-1 0 0,-1-1-1 0,1 0 2 0,0-1-1 0,0 0-2 16,0 0-1-16,0 0-1 0,0 0-6 0,0 0-3 0,0 0-4 0,1 0-6 16,1 0-5-16,-1 0-5 0,3 2-4 0,-3-2-1 0,2 2-2 15,1-2 0-15,-3 1-2 0,4 1 0 0,-2-1-1 0,2 1 1 0,-2 1 1 16,2 0 3-16,-1 0 1 0,1 0 4 0,1 0 4 0,1 0 1 15,-3 1 2-15,3 2 0 0,-1-2 1 0,0 3-2 0,-1-3 2 0,0 3 0 16,1 0 1-16,-2-1 1 0,0 0 2 0,1 1 0 0,-2 1 1 16,0-2 1-16,-1 1 1 0,-1 1 1 0,-1 0 2 0,0-3 2 0,0 4 0 15,0-4 3-15,0 1 6 0,-1 0 4 0,-1 0 8 0,0-2 7 0,-1 1 8 16,0-2 10-16,-1 0 7 0,1 0 7 0,-2 1 3 0,-2-3 5 16,2 1 2-16,1 1 1 0,-4-3 0 0,2 2 0 0,-2-1-1 0,0-1-2 15,-2 0-6-15,2 0-8 0,0 0-12 0,-1 0-15 0,1 0-17 16,0-1-19-16,2-1-24 0,-3 0-26 0,2 1-35 0,-1-2-41 0,2 2-83 15,-2-2-102-15,3 0-108 0,1 0-107 0,-1 0-53 0,2 0-27 0,1-2-10 16,0 1-3-16</inkml:trace>
  <inkml:trace contextRef="#ctx0" brushRef="#br0" timeOffset="331434.7288">23597 15462 146 0,'-1'-4'597'16,"-3"1"15"-16,1 1 17 0,0 0 18 0,0-1-55 0,0 0-92 0,-1 2-91 15,1-2-94-15,-1 3-58 0,1-3-38 0,1 1-21 0,0 1-12 0,-1 1-10 16,2-2-11-16,1 1-12 0,-2 1-14 0,2 0-15 0,0 0-14 16,0 0-13-16,0 0-10 0,0 0-9 0,0 0-11 0,0 0-8 0,0 0-9 15,0 0-8-15,0 0-7 0,0 0-7 0,0 0-3 0,0 0-5 16,0 0-2-16,2 0-3 0,-1 0-3 0,1 0-3 0,-1 0-2 0,3 0-4 15,-3 0-3-15,1 0-2 0,-1 0-3 0,4 0 0 0,-2 0-1 16,2 0 0-16,0 0 0 0,-1 0-2 0,1 0-1 0,4 1-6 0,1 1-5 16,1-2-9-16,2 1-11 0,0 1-10 0,2-2-12 0,1 0-11 0,1 0-12 15,1 0-13-15,1 0-11 0,3 0-16 0,-5 0-15 0,4 3-17 16,-1-3-15-16,0 0-16 0,-2 0-14 0,0 0-14 0,1 3-12 16,-4-2-15-16,-2-1-16 0,0 1-22 0,-1-1-27 0,0 2-32 0,-3-2-38 0,-1 1-61 15,-2 1-72-15,-1-2-33 0,-2 0-13 0,-3 0 4 0</inkml:trace>
  <inkml:trace contextRef="#ctx0" brushRef="#br0" timeOffset="331717.7043">23769 15230 84 0,'-3'-4'521'0,"3"1"13"0,-1 0 13 0,1-1-43 0,-2 4-72 15,0-3-84-15,2 3-93 0,-1-2-54 0,1 2-34 0,0 0-22 0,0 0-15 16,0 0-14-16,-4 0-13 0,4 0-13 0,-1 2-12 0,-2-2-11 15,3 0-11-15,-1 3-6 0,1-3-4 0,-2 3-2 0,0-2-1 0,2 2 2 16,0 0 2-16,0 1 1 0,0 2 3 0,0-2 1 0,0 1 5 16,0 2 3-16,0 0 6 0,0 1 1 0,0 1 4 0,0 1 0 0,0 0-1 15,2 2-3-15,0 0-4 0,-2-1-5 0,1 3-6 0,-1 1-3 16,3 0-3-16,-2 0-1 0,-1 1-3 0,4 1-4 0,-4 1-7 0,1-1-5 16,-1 2-8-16,2-1-17 0,0 0-22 0,-1 2-22 0,2-1-23 0,-1-1-32 15,0 0-35-15,1-1-49 0,0 3-55 0,0-3-128 0,2 1-163 0,-2-2-87 16,-2-1-51-16,3-1-24 0,-3-1-9 0,-1-1 3 0,2-1 12 15</inkml:trace>
  <inkml:trace contextRef="#ctx0" brushRef="#br0" timeOffset="332817.8884">24123 15291 218 0,'0'-3'530'0,"2"0"13"0,-1 0-28 15,1 0-47-15,0 0-76 0,-1-2-91 0,3 2-58 0,-3 0-41 0,1 0-25 16,-1 0-10-16,3 0-12 0,-4 0-7 0,1 0-9 0,-1 1-7 0,2-1-9 15,-1-1-7-15,-1 3-7 0,3-1-4 0,-3 1-7 0,0 1-7 16,0 0-7-16,0 0-5 0,0 0-8 0,0 0-8 0,0 0-9 0,0 0-11 16,0 0-11-16,0 0-11 0,-3 0-11 0,0 0-12 0,2 1-9 15,-1 1-7-15,0-1-5 0,-1 3-4 0,2 1-2 0,-1-2-3 0,-1 2 1 16,-1 2 0-16,1 1 4 0,0 1 4 0,-3 0 2 0,1 1 4 16,1 1 5-16,-1 2 5 0,0-4 4 0,-2 5 4 0,2-2 0 0,-2 1 1 15,1 1 2-15,-1-1-1 0,0-2 1 0,0 1 0 0,2 0-1 0,-1-2 0 16,1 0-1-16,0-2 0 0,-1 2 0 0,3-3 1 0,0-1-1 15,1-2 1-15,-1 1 1 0,3-1 0 0,0-1 2 0,0 0 1 0,0-1-1 16,2-1 0-16,-1 1 1 0,3-2-1 0,-3 0 2 0,6 0 0 0,-1 0 0 16,-2 0-2-16,4 0-3 0,2-2-4 0,1 1-6 0,2 1-9 15,-1-3-7-15,3 1-9 0,0 1-8 0,0-2-9 0,2 1-8 0,0 1-12 16,1-2-12-16,-2 3-13 0,1-2-17 0,-1 2-19 0,3-2-18 16,-4 1-20-16,0 1-20 0,2-1-21 0,-3 1-45 0,-1 0-56 0,3 0-80 15,-3 0-92-15,1 0-46 0,-3 0-26 0,1 0-5 0,-2 0 6 0</inkml:trace>
  <inkml:trace contextRef="#ctx0" brushRef="#br0" timeOffset="333084.2032">24337 15245 146 0,'-5'-7'529'0,"1"2"11"15,0 1 11-15,3 1-46 0,-1 0-72 0,1 0-93 0,-1-1-103 16,0 4-58-16,2 0-36 0,-1-3-22 0,1 3-11 0,0 0-13 0,0 0-8 15,0 0-10-15,0 0-11 0,0 3-8 0,0-3-3 0,-2 0-5 16,2 4-1-16,-2-1-1 0,2 2 1 0,0-3 2 0,-1 5 2 0,-1-3 4 16,2 3 6-16,0 0 4 0,-1 0 4 0,1 1 4 0,-2 2 4 15,0 1 0-15,2-1-3 0,-1 1-3 0,-2 2-4 0,3-1-4 0,-1 2-5 16,1 1-4-16,-2-1-3 0,0 1-4 0,2 1-6 0,-1 0-5 0,1 2-4 16,-2-1-8-16,2 1-12 0,0 0-19 0,0 0-23 0,0-1-27 15,0 3-27-15,-1 0-38 0,-1-2-46 0,0 3-78 0,2-3-97 0,-1 0-115 16,-1 0-129-16,0 2-68 0,-1-4-37 0,2 2-15 0,-1-2-4 0,-1-1 8 15</inkml:trace>
  <inkml:trace contextRef="#ctx0" brushRef="#br0" timeOffset="334085.4015">20451 15775 277 0,'0'0'549'0,"0"0"9"0,0 0-4 0,0 0-14 15,0 0-93-15,0 0-137 0,0 0-82 0,0 0-57 0,0 0-33 0,0 0-25 16,0 0-14-16,0 0-12 0,0 0-12 0,0 0-9 0,4 0-11 15,-3 0-10-15,1 0-8 0,1 0-8 0,0 2-3 0,1-2-4 0,2 1 1 16,1 1 1-16,0-2 0 0,3 2 3 0,0-1 3 0,3 0 2 16,3 2 4-16,1-2 5 0,4 1 1 0,2 0 3 0,3-1-1 0,4 1 0 15,0 1-3-15,8-2-3 0,1 1-3 0,3 1-5 0,2-2-3 16,3 0-3-16,4 3-6 0,2-3-5 0,4 1-3 0,2 1-1 0,1 1-2 16,1-1 0-16,4 0-1 0,5 0-3 0,0 1 0 0,5 0 0 15,1-1-2-15,3 2 0 0,3-2-2 0,2 1-3 0,3-1-1 0,2 1-5 0,1-1-3 16,2 0 0-16,-1 0-3 0,3-1-2 0,0 1-6 0,1-2-6 15,1 1-5-15,-1-2-2 0,2 1-1 0,-2 1 1 0,0-2 1 0,-1 0 0 16,-2 0 2-16,0-2 3 0,-4 1 2 0,-2 1 1 0,-3-2 2 16,-5 1 4-16,-2 1 6 0,-4-3 9 0,-5 3 5 0,-1-2 3 0,-6 2 2 15,-6-1 1-15,0-1-1 0,-7 2 2 0,-3-2 1 0,-3 1 5 0,-4 1-2 16,-6-1-2-16,-2-1 1 0,-7 2-1 0,0-1 0 0,-3 1 0 16,-5 0-2-16,0 0 0 0,-6 0-8 0,0 0-6 0,-3 0-9 0,1 0-11 15,-3 0-15-15,-1 0-14 0,-2 0-18 0,0 0-17 0,0 0-26 16,-2 0-29-16,-1 1-55 0,-1-1-71 0,1 2-98 0,-4-1-114 0,2 0-60 15,-3 1-32-15,-1 1-10 0,0-1-1 0</inkml:trace>
  <inkml:trace contextRef="#ctx0" brushRef="#br0" timeOffset="334684.9987">22456 16188 159 0,'0'-3'534'16,"0"3"9"-16,0 0 7 0,0 0-55 0,0-2-87 0,-2 0-76 0,2 2-71 15,-2 0-45-15,2 0-30 0,0-1-18 0,0 1-14 0,-1 0-10 0,-1 0-8 16,0 0-10-16,2 0-10 0,-2 0-9 0,0 0-11 0,-1 1-8 15,2-1-10-15,-1 2-12 0,0 0-12 0,-1-2-11 0,0 1-12 0,0 1-9 16,-1 1-10-16,-1-3-7 0,1 4-7 0,0-1-3 0,-3 2-5 16,1 0-2-16,-2 0-1 0,-1 2-1 0,-3 0 2 0,3 1 2 0,-4 0 2 15,0 3 2-15,-1-2 4 0,2 1 2 0,-6 0 2 0,6 2 1 16,-4-2-1-16,2 0 0 0,0 1-1 0,2-2 0 0,1 0 1 0,-1-2 0 16,4 0 0-16,0 1 0 0,-1-1 3 0,2-3 3 0,4-1 2 0,-2 2 3 15,2-3 4-15,1-1 1 0,1 1 4 0,1-2 0 0,0 0 2 16,1 0-1-16,1 0 0 0,-1 0-2 0,4 0-2 0,-1 0-2 0,-3 0-3 15,4-2-3-15,-2 1-4 0,5 1-3 0,-4-1-2 0,3 0-2 16,-1 1-2-16,5-2-1 0,-3 2-1 0,3-1 0 0,2-1-1 0,-2 2 1 16,0 0 1-16,3 0 0 0,1 0 2 0,0 0-2 0,0 0-5 0,0 0-7 15,1 0-9-15,1 0-11 0,1 0-10 0,-2 0-14 0,1 0-13 16,1 2-17-16,-1-1-18 0,-1-1-17 0,1 2-22 0,-1-2-21 0,1 1-24 16,-1 0-29-16,0-1-26 0,-2 0-46 0,0 1-51 0,-1-1-45 15,-1 0-42-15,-2 0-42 0,-2 0-43 0,1 0-16 0,-2-1-1 0</inkml:trace>
  <inkml:trace contextRef="#ctx0" brushRef="#br0" timeOffset="334984.4388">22538 16191 470 0,'-5'-6'518'0,"1"0"-20"0,-3 1-39 0,2 2-77 0,1-1-97 0,-2 0-28 16,2 2 8-16,0-1-24 0,0 2-39 0,1-1-23 0,2 0-16 15,-3 1-9-15,3 1-4 0,-1-2-3 0,1 2-2 0,1 0-4 0,0 0-6 16,0 0-5-16,0 0-4 0,0 0-3 0,0 0-4 0,0 0-3 0,0 0-6 15,1 0-7-15,-1 2-9 0,2-2-10 0,-1 1-12 0,-1 1-11 16,2-2-9-16,0 3-8 0,-2-1-6 0,1 0-4 0,-1 1-7 0,2 0-6 16,-1 2-5-16,-1 1-5 0,4 1-3 0,-4 1 1 0,1 1 1 15,2-1 3-15,-1 4 3 0,0 0 2 0,-1-1 3 0,4 3 1 0,-4 0 0 16,2 2-1-16,-1-1-1 0,0 1 1 0,-1 2-1 0,1-1 0 16,-1 2-1-16,1-1-1 0,0 0-2 0,-2 0-1 0,1 1-3 0,-1-2-3 15,2 1-6-15,-1 0-12 0,-1-3-12 0,2 2-19 0,-2-2-22 0,2 0-24 16,-1-2-26-16,-1-1-31 0,3 0-33 0,-1 0-42 0,-2-1-47 15,1-3-120-15,1 2-154 0,-1-3-85 0,3 1-54 0,-3-3-20 0,2-1-4 16,2-1 6-16,-1-1 16 0</inkml:trace>
  <inkml:trace contextRef="#ctx0" brushRef="#br0" timeOffset="338201.271">25039 15748 236 0,'-5'0'640'0,"-3"-3"18"0,5 2 20 0,-2-2 15 16,4 3 15-16,-3-3-107 0,3 3-166 0,-2 0-107 0,3-2-79 0,0 2-45 15,0 0-31-15,0 0-19 0,0 0-14 0,0 0-18 0,0 0-19 16,0-1-22-16,1 1-24 0,-1 0-17 0,2 0-19 0,-1 0-11 16,3 0-8-16,-3 0-7 0,2 0-4 0,2 0-4 0,-1 0 0 0,1 0-3 15,2 0 1-15,-1 0-1 0,2 0-5 0,1 0-5 0,-1 1-7 0,2 1-13 16,2-2-15-16,-2 0-16 0,0 3-15 0,0-3-19 0,3 0-22 16,-3 3-23-16,1-3-27 0,-2 1-28 0,4 0-33 0,-4 1-45 0,-1 1-52 15,0-1-77-15,1 1-88 0,-4-1-61 0,2 2-47 0,-2-1-15 16,-4 2 2-16,-1-2 12 0</inkml:trace>
  <inkml:trace contextRef="#ctx0" brushRef="#br0" timeOffset="338350.9483">25055 15901 145 0,'-7'3'568'0,"2"1"12"16,2-1 10-16,2-1 6 0,-3 0-84 0,4-1-131 0,0 3-101 0,0-4-84 16,0 3-50-16,4-3-29 0,-3 2-16 0,6-2-9 0,-3 0-10 15,6 2-9-15,-2-2-14 0,0 0-17 0,3 0-17 0,3 0-22 0,-1-2-24 16,2 2-26-16,3 0-29 0,1-2-29 0,-1-1-55 0,2 3-64 0,2-4-109 15,0 1-129-15,1 2-78 0,-2-3-51 0,1 0-24 0,0 1-11 0,1-3 3 16</inkml:trace>
  <inkml:trace contextRef="#ctx0" brushRef="#br0" timeOffset="338767.863">25718 15558 471 0,'-3'-6'627'16,"2"-1"12"-16,-3 2 10 0,3-2 8 0,-1 3-82 0,2-2-128 0,2-1-106 15,-1 2-98-15,3-1-59 0,-1 2-43 0,2-2-21 0,-2 1-15 0,3 1-12 16,0-1-14-16,1 1-13 0,-1 2-17 0,3-3-12 0,-1 1-10 16,0 1-8-16,2 2-6 0,1 0-6 0,-2-2-6 0,3 3-4 0,-2 0-1 15,0 0-4-15,2 0-2 0,-4 0-1 0,2 4-2 0,0-3 0 16,-1 4-1-16,-1 0 0 0,0-1-2 0,-2 2 0 0,2-1 0 0,-2 3 0 15,-1 1-1-15,-2 2 1 0,2-1 1 0,-3 1 2 0,-1 2 0 16,-2-2 2-16,-1 2 1 0,-3 1 1 0,0 2 1 0,1 0 3 0,-4-2 0 16,-2 1 2-16,2 2 0 0,-3-3 3 0,-1 1 2 0,1-1-1 15,-3 1 1-15,1-1 0 0,1-1 2 0,0-2 0 0,-1 0 2 0,4-1 0 16,0-3 1-16,-1 1 0 0,2 0 1 0,-1-1 2 0,2-1 1 0,2-2 3 16,2 1 1-16,0-2 6 0,1-1 2 0,1 2 5 0,1-3 3 15,0-1 1-15,1 0 3 0,-1 2 1 0,4-1 1 0,-3-1 1 0,2 0-1 16,1 0-1-16,-1 0-1 0,2 0-2 0,2 0-1 0,0 0-3 0,1-1-3 15,0-1-5-15,2 2-5 0,2-1-9 0,1 1-13 0,0-1-17 16,2-2-20-16,1 3-21 0,0 0-21 0,1-2-26 0,0 2-29 0,1-2-36 16,0 2-42-16,-1 0-74 0,3 0-88 0,-1 0-107 0,-2 0-116 15,4-1-52-15,-5-1-22 0,3 2-2 0,-2-2 10 0</inkml:trace>
  <inkml:trace contextRef="#ctx0" brushRef="#br0" timeOffset="339167.7534">26239 15591 250 0,'-5'-3'629'0,"0"0"16"0,2 0 13 16,-1 0 14-16,1 0-52 0,2 0-85 0,-1 0-111 0,0 0-127 0,2 1-74 16,0-1-49-16,2 0-25 0,0 0-13 0,-1 0-13 0,2 0-15 0,2 1-17 15,0-1-19-15,0-1-16 0,2 1-14 0,1-2-13 0,-1 2-10 16,1 2-8-16,1-2-5 0,-1 0-5 0,0 0-6 0,0-1-2 0,1 4-4 15,-1-3-1-15,0 3-1 0,3-2-3 0,-4 2-2 0,1 2-1 16,-2-2-3-16,2 3 0 0,-4-3-2 0,1 5-2 0,2 0-1 0,-3 2-1 16,0-2 0-16,-1 5-1 0,0-3 0 0,-2 1 0 0,-1 3 4 0,-1 1 1 15,-4 0 4-15,2 2 1 0,-2-1 2 0,-3 2 2 0,2 0 3 16,-5 0 0-16,1 2 2 0,1-2 2 0,-5 0 2 0,3-1 0 0,-2 1 3 16,4 1 0-16,-3-3 1 0,2-2 1 0,0 1-1 0,2-4 1 15,-3 2 0-15,5-3 2 0,-1 1 2 0,2-1 4 0,2-2 6 0,0 0 6 16,1-1 5-16,1-1 5 0,-2 0 5 0,3-2 3 0,0 1 4 0,3-1 1 15,-2-1 2-15,1 1 4 0,1-1 2 0,0 0 2 0,2 0 0 16,0 0-3-16,2 0-3 0,3-1-3 0,-2 1-5 0,2-1-4 16,2-1-6-16,1 2-6 0,-1-1-10 0,1 1-12 0,2-1-14 0,0-1-17 15,3 2-21-15,-2-2-23 0,-1 1-25 0,0 1-29 0,2 0-29 0,-3 0-40 16,0 0-45-16,1 0-76 0,-2 0-89 0,-1 1-104 0,-1 1-111 16,0-2-49-16,-3 2-17 0,-2-1-2 0,1 0 8 0</inkml:trace>
  <inkml:trace contextRef="#ctx0" brushRef="#br0" timeOffset="339451.1053">25671 16098 445 0,'-16'4'641'0,"7"0"15"15,-1 1 16-15,2 0 11 0,2-2 6 0,3-2-118 0,-1 2-185 0,4-2-115 16,2 1-82-16,1 1-42 0,4-1-21 0,-2 0-11 0,4-2-5 15,2 3-10-15,2-3-10 0,4 0-16 0,2 2-17 0,2-2-13 0,1 2-10 16,3-1-3-16,2-1-3 0,-1 0-1 0,4 0-2 0,-1 0-4 0,3 0-4 16,-2 0-4-16,0 0-1 0,1-1-3 0,-1-1-4 0,-1 0-2 15,1 2-6-15,-3-3-3 0,0 1-6 0,1 0-3 0,-1 1-6 0,-2-1-8 16,2 2-9-16,-2-2-12 0,0 1-10 0,-4 1-11 0,3-2-13 16,-4 1-12-16,1 1-17 0,-4-1-16 0,2 1-17 0,-4 0-22 0,-4 0-24 15,1 0-28-15,-2 0-27 0,-4 0-31 0,0 0-29 0,-3 1-52 16,-3-1-63-16,0 0-69 0,-3 3-72 0,-3 0-30 0,-2 0-4 0,-1 1 6 15</inkml:trace>
  <inkml:trace contextRef="#ctx0" brushRef="#br0" timeOffset="340302.5544">25927 16321 507 0,'-3'-3'654'0,"0"2"16"0,-1-1 19 0,3-1 11 16,-1 3 11-16,1-1-119 0,-1 0-185 0,-1 1-112 0,3 0-77 0,0 0-43 16,0 0-30-16,0 0-19 0,0 0-16 0,0 0-20 0,0 0-22 15,0 0-21-15,0 0-20 0,0 1-15 0,0 0-9 0,0 2-8 0,0-1-4 16,-1 1-1-16,1 0 0 0,-2 1 0 0,0 0 0 0,2 3 2 0,-1-1 2 15,-1 1 2-15,2 0 0 0,-1 1 3 0,1 1 2 0,-2-1 1 16,0 1 1-16,2 0-1 0,-1 0 1 0,-1 0 0 0,2 0-1 0,-1-1 0 16,1 1-1-16,-4-2 1 0,4 1 0 0,-1 0-1 0,1-2-1 15,-2 0 0-15,0 0 1 0,2-1 0 0,-1-1 0 0,-1-1 1 0,2 0 1 16,0 0 1-16,-2-1 2 0,2 0 0 0,-2 1 2 0,0-3 2 0,2 0 3 16,-1 2 0-16,1-2 3 0,0 0 1 0,-2 0-1 0,2 0-1 15,-1 0 1-15,1 0 0 0,-2 0 0 0,2 0-2 0,-2 0 0 0,2 0-2 16,0 0 2-16,0 0-2 0,0 0-1 0,0 0-1 0,0 0-1 0,0 0-1 15,0 0 1-15,0 0 0 0,0 0 0 0,0 0-1 0,0 0 0 16,0 0-1-16,0 0-2 0,0 0 0 0,0 0-2 0,0 0-2 0,4 0 1 16,-3 0-5-16,1 0-1 0,-1 0-3 0,3-2-2 0,-2 2-2 15,1 0-3-15,2-3 0 0,0 3-1 0,0 0 0 0,1-2 1 0,2 2-2 16,0-2 0-16,2 2-1 0,-1-3-2 0,4 1-2 0,0 1 0 16,0-2-3-16,0 2-3 0,3 1-3 0,-2-3-4 0,3 3-4 15,-2 0-5-15,4-2-4 0,-5 2-5 0,3 0-6 0,1 0-5 0,-1 0-4 16,0 0-4-16,-1 2-3 0,2-2-5 0,-2 0-1 0,-2 3 1 0,0-3 1 15,2 1 1-15,-5 2 1 0,0-2 0 0,0 1 2 0,-1 1 1 0,-2-1 2 16,1 0 2-16,-4-2 4 0,-1 3 3 0,1-1 3 0,-2 0 2 16,1-1 3-16,-3 3 3 0,2-4 1 0,0 0 5 0,-3 0 4 0,0 0 3 15,-3 3 6-15,2-3 4 0,-1 0 3 0,-1 0 4 0,-2 0 3 16,2-3 3-16,-2 3 4 0,-1-2 2 0,-2-1 1 0,0-1 2 0,0 1 2 16,0-1-1-16,-1-1 0 0,-1 1-2 0,2-2 0 0,-2 0 0 0,0-1 1 15,0 1-1-15,1-2 1 0,1 1 1 0,-2 0 0 0,4-3 3 16,-1 3 1-16,0-1 3 0,1 1 4 0,1 1 4 0,-2 0 7 0,3-2 5 15,-1 2 7-15,2 1 8 0,0 0 7 0,0 0 8 0,1 0 8 16,0 1 7-16,1 1 9 0,-1 1 7 0,1-1 6 0,1-1 5 0,-2 3 5 16,0-1 2-16,2 0 2 0,0 2-2 0,0 0-1 0,0 0-3 15,0 0-5-15,0 0-3 0,0 0-5 0,0 0-5 0,0 0-6 0,0 0-6 16,0 0-7-16,0 0-3 0,0 0-7 0,0 0-6 0,0 0-4 16,0 2-7-16,0 0-2 0,0-1-3 0,0 1 0 0,0 0 2 0,0 1 1 15,0-1 0-15,0 3 1 0,0 0 0 0,0-1 2 0,0 2 1 0,0-2 1 16,2 4 0-16,0-1 0 0,-2 1 2 0,1 1 0 0,1 1 0 15,-2-1-4-15,1 2-1 0,-1 0-4 0,0 0-3 0,2 3-3 0,0-3-3 16,-2 4-2-16,1-2-1 0,-1 1 0 0,0 2-2 0,2-1 0 16,-1-1 0-16,-1 2-3 0,0 0 0 0,0-2-1 0,2 1-4 0,-2-1-3 15,0 1-9-15,0-2-12 0,0 0-15 0,0 1-21 0,2-4-22 16,-2 3-28-16,0-4-28 0,1 1-36 0,-1-2-35 0,0 0-57 0,3 0-65 0,-1-2-128 16,1-2-158-16,-2 1-79 0,3-3-40 0,-3 1-11 0,2-1 1 15,-3-2 11-15,4-2 16 0</inkml:trace>
  <inkml:trace contextRef="#ctx0" brushRef="#br0" timeOffset="340675.1857">27057 16058 418 0,'-1'-4'676'0,"-1"1"22"0,0 0 21 0,1 1 16 0,-1 0 15 15,2-1-115-15,-1 3-175 0,1-3-110 0,0 1-78 0,0 1-47 0,1-3-31 16,-1 4-24-16,3-1-21 0,-1 0-21 0,1 1-26 0,1-2-24 16,1 1-26-16,2-1-20 0,-1 1-22 0,4 1-21 0,1-2-18 0,-2 1-22 15,3 1-22-15,2-2-23 0,-3 2-24 0,3-1-22 0,-1 1-21 16,2 0-25-16,-2 0-25 0,-2 0-31 0,3 0-35 0,-1 1-46 0,-1-1-52 16,-2 2-82-16,0-1-99 0,-1 1-55 0,-3 1-34 0,-1 0-4 15,-2-1 10-15,-1 2 14 0</inkml:trace>
  <inkml:trace contextRef="#ctx0" brushRef="#br0" timeOffset="340851.2414">27035 16215 306 0,'-8'5'563'15,"3"-2"15"-15,2 1 15 0,0-1-23 0,1 0-45 0,-1-1-101 0,3 0-129 16,0-1-72-16,0 1-42 0,0 1-18 0,3-3-6 0,-1 2-6 16,1-1-7-16,0-1-11 0,4 2-15 0,0-2-16 0,3 0-17 0,0 0-25 15,0 0-24-15,3 0-31 0,3-2-35 0,-2 2-47 0,3-3-55 16,1 2-90-16,3-3-108 0,1 2-115 0,-2-1-121 0,6-2-62 0,-4 2-34 15,3-4-16-15,-3 0-9 0,4 0 4 0</inkml:trace>
  <inkml:trace contextRef="#ctx0" brushRef="#br0" timeOffset="341350.9484">27939 15952 46 0,'-1'-4'584'0,"-2"1"12"0,1 0 15 0,0-1 4 0,1 3 0 16,1-2-117-16,-2 2-178 0,2 1-90 0,0 0-49 0,0 0-22 0,0 0-9 16,0 0-6-16,0 0-6 0,0 0-14 0,0 0-14 0,0 0-17 15,0 0-15-15,0 0-13 0,0 0-11 0,0 0-9 0,-2 0-9 0,2 1-9 16,-1 1-9-16,-1-1-8 0,2 2-7 0,-1 0-4 0,-1 2-1 0,0-2 0 15,1 2 3-15,-1 2 1 0,1-1 1 0,-2 1 2 0,1 0 1 16,1 1 0-16,1 1 2 0,-2-1 1 0,1-1 0 0,1 2 0 0,-2 0 0 16,0-1 0-16,2-1-1 0,-1 1 0 0,1-1 0 0,0 0 0 15,0 0 1-15,0-1 0 0,0-2 1 0,1 2 1 0,-1-3 1 0,2 2 3 16,0-2 1-16,-2-2 1 0,1 0 1 0,1 1 2 0,-1 0 2 16,4-2 3-16,-2 0 1 0,2 0 1 0,-2 0 0 0,2 0 0 0,3 0 0 15,-1 0-1-15,0 0-2 0,1 0-3 0,1-2-2 0,2 0-2 16,-1 2-2-16,1 0-4 0,1 0-3 0,1 0-3 0,0 0-2 0,-1 0-5 15,0 2-1-15,2 0-3 0,-1-1-3 0,-1 1-2 0,1 1-1 0,-1 0-2 16,-1 1 1-16,-1-1-2 0,1 2-1 0,-2 0 0 0,-1 2-4 16,-1 0 1-16,0 0 1 0,0-1-1 0,-2 2-1 0,-2 1 0 0,-2 0 2 15,1 0 2-15,-2-1 2 0,-2 2 3 0,1-1 1 0,-2 1 2 16,-4 0 3-16,1-1 2 0,-3 1 4 0,-1-1 3 0,-1 1 1 0,-3-2 3 16,1 1 0-16,-1-1-2 0,-1-1-6 0,0 1-9 0,0-2-9 0,0 0-16 15,0 0-18-15,1-3-20 0,0-1-22 0,0 0-34 0,3-1-40 16,-4-1-65-16,5-1-79 0,-2-3-115 0,3-1-134 0,0-1-66 0,-1-1-32 15,3-1-14-15,-2 0-1 0,5-2 7 0</inkml:trace>
  <inkml:trace contextRef="#ctx0" brushRef="#br0" timeOffset="341527.9085">27975 15904 225 0,'3'-3'682'0,"1"0"19"16,-3 1 17-16,-1 1 13 0,4 0 10 0,-3-2-107 0,1 0-160 0,-1 3-121 15,3-3-98-15,0 1-60 0,2 0-42 0,-1 0-24 0,2 0-16 0,2 1-19 16,0-1-17-16,3 1-24 0,-3 1-24 0,7-2-25 0,-3 1-24 16,1 1-25-16,0 0-26 0,2 0-25 0,-2 0-26 0,3 0-31 0,-2 1-36 15,0 1-44-15,1 1-48 0,2 0-103 0,-6 1-129 0,6 1-85 16,-6-2-66-16,2 4-23 0,-1-1-7 0,0 1 10 0,-1-2 18 0</inkml:trace>
  <inkml:trace contextRef="#ctx0" brushRef="#br0" timeOffset="341773.2132">28538 16211 418 0,'0'5'586'0,"0"-1"9"0,0 1 6 15,0-3 5-15,-1 1-73 0,1 0-113 0,0-1-115 0,0 0-118 0,0-1-66 16,0 1-36-16,0 1-17 0,0-1-6 0,0 1-5 0,0 0-8 16,0 0-7-16,0-1-11 0,0 2-6 0,0-1-4 0,1 0-2 0,-1-3 2 15,2 3-1-15,0-2 2 0,-2 2 1 0,1-2 1 0,1 1 0 16,-2-2 3-16,0 0 7 0,0 0 10 0,0 0 9 0,0 0 9 0,0 0 9 15,0 0 7-15,0 0 7 0,1 0 6 0,-1-3 0 0,2 1-2 0,1 0-8 16,-3-1-11-16,3 0-20 0,-2-4-23 0,3 2-30 0,-3-1-34 16,2-2-36-16,2 1-37 0,-1-3-38 0,0 1-44 0,2-1-46 0,1 0-48 15,-3-2-88-15,5 1-111 0,0 1-82 0,-1 0-66 0,0 0-24 16,0 1-3-16,2 0 12 0,0 0 18 0</inkml:trace>
  <inkml:trace contextRef="#ctx0" brushRef="#br0" timeOffset="342201.1172">28916 15966 38 0,'0'-5'619'0,"0"2"20"16,0 0 19-16,0 0 14 0,0 0 16 0,-3 2-104 0,1-2-161 0,2 1-102 15,-1 2-69-15,-1-1-42 0,2 1-29 0,0 0-23 0,0 0-18 0,0 0-24 16,-1 0-24-16,1 1-21 0,-2-1-22 0,0 2-16 0,2 1-15 16,-1 0-9-16,1 0-7 0,-2 3-5 0,1 0-3 0,1-1-2 0,-4 3 1 15,3 0 1-15,-1 0 1 0,1 2 3 0,-3 0 2 0,3 1 2 16,-2-1 1-16,1 2 0 0,-1-2 0 0,2 2 0 0,-1 1-1 0,0-3 1 15,1 1 1-15,-1-2-1 0,1 1 0 0,1 0 1 0,-2-2-1 16,0 1 2-16,2-1 1 0,0-3 3 0,0 2 3 0,0-3 3 0,2 1 5 16,0-3 2-16,-2 2 6 0,1-1 4 0,1-3 4 0,-1 1 3 15,3-1 4-15,-1 0 3 0,3 0 1 0,-1-1 0 0,-1 1 1 0,3-3-4 16,1 1-4-16,1 0-4 0,1 0-6 0,-1 0-4 0,4-1-4 0,-2 2-8 16,0-1-5-16,1-1-6 0,0 2-7 0,0-1-1 0,-1 2-4 0,1 0-3 15,-2 0 0-15,2 0-3 0,-4 2 0 0,2-1-2 0,-2 2-1 0,4 0-1 16,-3 2-1-16,-1-1 2 0,-2 1 2 0,2 1-2 0,1 1-2 15,-2 0 1-15,-2 1 1 0,1 1 1 0,-1 1 1 0,1-2-1 0,-1 3 2 16,-2 1 2-16,-2-2 1 0,3 0 2 0,-4 2 0 0,0-2 1 16,0 0 1-16,0 1 4 0,-4-1 3 0,3-1 2 0,-4 1 1 0,2-2 0 15,-5 1 3-15,2 1 0 0,-2-3 2 0,0-1-2 0,-3 1-5 0,1-1-11 16,-1-1-12-16,-1-1-20 0,-1 0-19 0,1 0-23 0,-1-3-27 16,-3 1-31-16,2-2-33 0,1-2-49 0,-3 1-55 0,3-3-122 0,-1 0-153 15,0 0-78-15,-2-2-43 0,4 0-13 0,-4-2 3 0,3-1 10 0,-1-1 16 16</inkml:trace>
  <inkml:trace contextRef="#ctx0" brushRef="#br0" timeOffset="342419.372">28902 15966 41 0,'1'-6'609'15,"3"0"11"-15,0 0 6 0,1 0 5 0,-4 0-42 0,4 0-67 0,0 1-122 16,1 0-148-16,1-2-84 0,4 2-53 0,-2 1-29 0,4-2-16 0,1 2-14 15,2-2-11-15,1 3-12 0,2-3-12 0,0 3-7 0,3-2-6 0,0 2-2 16,1-2 2-16,0 1 0 0,1 2 1 0,0-3 2 0,-1 3 2 0,0 0 0 16,-1-1 2-16,0-1-2 0,-5 1 1 0,2 1-1 0,-4-1 1 15,0 1-2-15,-2 0 2 0,-2 1-5 0,-2-1-5 0,-2-1-16 0,-1 3-23 16,-1-2-34-16,-5 2-41 0,0 0-88 0,-6 0-113 0,-1 0-116 0,-2 2-116 16,-4-2-62-16,-3 3-34 0,-3-1-20 0,-1-1-12 0,-7 1-5 15</inkml:trace>
  <inkml:trace contextRef="#ctx0" brushRef="#br0" timeOffset="344884.7601">16914 7054 57 0,'-8'-6'625'0,"0"-2"-2"15,-1 3-4-15,3-2-1 0,-1 0-35 0,1-1-51 0,2 4-142 16,-1-2-186-16,1 2-96 0,1-2-50 0,2 3-23 0,-1 0-10 16,0 0-2-16,2 1 2 0,-1-1 6 0,-1 2 6 0,2-1 5 0,0 2 3 15,0 0 1-15,0 0-1 0,0 0-1 0,0 0-4 0,0 0-4 16,0 0-3-16,0 0-5 0,3 0-3 0,-1 2-6 0,0-1-7 0,-1 2-6 16,2 0-7-16,1 0-5 0,0 2-3 0,-1 1 0 0,3 1 0 0,-1 0 1 15,2 3 4-15,-1 0 1 0,3 2 4 0,-1 2 3 16,2 1 0-16,-1-1 3 0,2 4 2 0,-1-2 1 0,2 3 1 0,1-1 2 15,0 4 1-15,-1-3 2 0,1 2 2 0,0-2 0 0,0 1 1 16,-1 1 2-16,1 0-1 0,-2-2 0 0,3 0 0 0,-1-1-1 0,-1 1 1 16,-1-1-1-16,-1-3 0 0,2-2 1 0,-2 2-1 0,2-3 1 15,-4-1 3-15,2-1 2 0,0 0 4 0,0-3 7 0,-2 0 10 0,2-4 13 16,2 0 15-16,-2-3 9 0,4 0 5 0,1-3 3 0,2 0 2 16,2-6 1-16,5-2-2 0,2-3-1 0,6-1-1 0,3-5-3 0,5-3-3 15,2-6-6-15,6-3-10 0,5-4-14 0,7-5-17 0,8-6-12 16,6-5-10-16,4-1-5 0,7-7-3 0,7-3-3 0,6-5-5 0,6-2 0 15,7-4 0-15,5-2-5 0,7-4-7 0,6-2-18 0,2-1-22 16,6-1-29-16,5-2-34 0,3-1-39 0,2 0-39 0,1 2-53 16,3 0-57-16,-1-1-132 0,-3 4-169 0,-2 4-93 0,-4 3-53 0,-6 4-29 15,-6 4-14-15,-9 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8:21:11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6842 4715 48 0,'0'-2'484'0,"-1"2"4"0,1 0-38 0,-2-1-60 16,2 1-83-16,0-2-97 0,0 2-53 0,0 0-29 0,0 0-16 0,0 0-9 15,0 0-4-15,0 0-3 0,0 0-2 0,0 0 2 0,0 0-1 16,0 0-2-16,0 0-2 0,0 0-4 0,0 0-6 0,0 0-6 0,0 0-5 15,0 0-6-15,0 0-7 0,0 0-5 0,0 0-8 0,0 0-8 16,0 0-7-16,0 0-7 0,0 0-7 0,0 0-5 0,0 0-5 16,0 0-6-16,0 0-4 0,0 0-3 0,0 0-3 0,2 2-2 0,-1-1-1 15,-1-1 1-15,2 2-1 0,2-1 1 0,-2 0 0 0,1 2 1 0,0 2 1 16,2-2 1-16,0 3 2 0,1-2 2 0,0 1 2 0,2 2 1 16,0 1 2-16,0 0 2 0,3-1 0 0,-1 0 2 0,1 3-2 15,1-2 1-15,-2 0 0 0,4 1 2 0,-1 0 0 0,0-2 1 0,1 0-1 16,0 1 2-16,2 1 1 0,-2-1 0 0,3-3 2 0,-2 2 2 15,2-1-1-15,2-2 1 0,-3 1 0 0,1-2 2 0,1 0-1 16,0 0 0-16,0-3 1 0,1 0-2 0,1 0-1 0,-2 0-1 16,2-3-3-16,2 0-3 0,-1 0 0 0,1-2 1 0,0 1-1 0,2-1 1 15,-2-1-2-15,2 1 1 0,3-3 1 0,-2 1 0 0,2 0 1 0,-2 0 0 16,3-1 1-16,2 1 1 0,-4-3 2 0,4 3 1 0,0 0-1 16,0 0-1-16,0-1-3 0,2 1 1 0,-2 0-3 0,0 2-1 0,2 0-2 15,-2 0-1-15,-2 1-1 0,2 1-2 0,-2 0-1 0,1 0 1 16,-1 1-1-16,-1 0 1 0,0 2-2 0,-2 0 1 0,0 2 0 15,-1 0 0-15,0-1 1 0,1 1 0 0,-3 1 2 0,2 0 0 0,-2-1 1 16,2 3 0-16,-2-2-2 0,0 1 2 0,0-1-1 0,0 2 0 16,0-1-2-16,1 1 1 0,-1-3 0 0,1 3-1 0,-1-2 0 15,-1-1-1-15,1 1 0 0,0 0-2 0,-1 0 1 0,1-1 2 0,0-1-1 16,0 1 2-16,-3-2 1 0,3 0 2 0,0 0 2 0,-1 0 1 0,-2-2 2 16,3 1 2-16,-3-1 0 0,0 1 4 0,2-2-1 0,-4-1 2 15,4 2-1-15,-4-1 1 0,4-2-1 0,-3 2 1 0,0-2-2 16,3 1 0-16,-3-1-2 0,2 0-2 0,-2 0 0 0,3 2-3 0,-4-1-1 15,2 1-1-15,1-2-2 0,-2 0 0 0,3 3-1 0,-4-1-3 16,4 1 1-16,-3 1-2 0,0 1-1 0,3 0 1 0,-4 0-1 16,4 0-1-16,-3 3 0 0,2 0 0 0,-2-1 2 0,1 2-1 0,1-1 1 15,-2 3 1-15,2-2 0 0,-2 2 2 0,4 1-1 0,-4 0 2 0,4 0 1 16,-2 0 0-16,-2-1 0 0,4 2 1 0,0 0 0 0,-1 1 0 16,-1-2 0-16,2 1 0 0,0-3 0 0,-1 3-1 0,0-1-1 15,1-3 1-15,-3 2-1 0,1-3 0 0,1 1-2 0,-2-1 1 0,0-1-1 16,-1-1-3-16,0-1-1 0,1 0-3 0,-1 0-1 0,0-1 1 15,-1-1-1-15,1-1-2 0,-1 0 1 0,0-1-2 0,0 1-1 16,-1-2 0-16,2 0-1 0,-1 0 0 0,1-2 1 0,1 3 1 0,-3-2 3 16,3-1 2-16,-3 2 0 0,1 0 0 0,2 0 1 0,-3 2 0 15,1-2 1-15,-1 2 1 0,1 0 1 0,-2 2 2 0,2 0 1 0,-4 1 0 16,4 0 1-16,-4 1 0 0,3 0 0 0,-2 2-1 0,2 0 1 16,-2 0 1-16,3 2 0 0,-1-1 2 0,0 1 0 0,0 1 0 0,1-1 1 15,1 3 1-15,-1-1-1 0,2-2 1 0,0 4 1 0,0-1-1 16,1-1 0-16,-1 1 2 0,3-1-1 0,0 1 1 0,-1-1-1 15,1-1 1-15,2 1-1 0,-2-4 2 0,0 2 0 0,2-1-1 0,0 1 0 16,-1-5-2-16,0 2-1 0,0-2-2 0,1 0-2 0,-1-2-2 16,0 2-1-16,-1-5-2 0,3 3 1 0,-3-1-2 0,3-4-3 15,-4 3-4-15,1-2-1 0,0 2 0 0,1-2 1 0,-1-2-2 0,0 2 1 16,-2-1 3-16,1 0 1 0,1 2 2 0,0 0 2 0,-3-2 2 0,3 0-1 16,0 4 2-16,-1-2 2 0,-2 0 2 0,3 2 2 0,-3-1 0 15,2 2 0-15,-3 1 1 0,0-2 2 0,2 3-2 0,-2 0 0 16,-1 0 1-16,2 0-2 0,-3 1 0 0,1 1 1 0,-1 1 0 0,3 0 1 15,-2-1-1-15,-1 3 1 0,3-2-1 0,-1 1 2 0,1 1 0 16,-2 0 1-16,2 0-1 0,1-1 1 0,-2 2-1 0,4-2 1 16,-1 1-1-16,-1-1 1 0,2 1-1 0,0 0 0 0,0-1-1 0,1 0 2 15,-1 1-1-15,0-4-1 0,-3 2 1 0,3 0-2 0,0-3-2 0,0 2 0 16,-3-2-1-16,0 0-2 0,3-2-4 0,-2 2-2 0,0-3-5 16,-2 0-1-16,2 2-3 0,-1-2-2 0,0-2-1 0,0 0-1 15,0 3-1-15,0-3 1 0,-2 1-1 0,2-1-1 0,-2 2 1 0,-1-1-1 16,2 1 4-16,-3-2 2 0,1 3 2 0,0-1 3 0,-2 1 0 15,2 0 1-15,-3 1 0 0,1 1-1 0,-1 0 1 0,1 0 2 0,0 0 1 16,-1 0 2-16,2 1 2 0,-2-1 3 0,1 4 0 0,-1-4 2 16,1 3 1-16,1-1 1 0,0 1 3 0,0 1 0 0,0-1 1 0,1-1 2 15,0 1 1-15,-2 0 1 0,5 2 0 0,-3-2-1 0,1 0 0 0,-1-1-1 16,3 2 0-16,0-1 0 0,-3 0 1 0,4-3 0 16,0 3-1-16,0-2 0 0,2 0-2 0,0 1-1 0,0-2-3 0,0 0-2 15,4-2-1-15,-1 1-1 0,-1 0-3 0,3-2 0 0,-2 0-3 16,3 0-2-16,-1-1-3 0,0 0 0 0,1 1-2 0,-1-1 0 0,0-1 3 15,0 0 1-15,-1 0 1 0,0 2 1 0,-2-1 0 0,1 1 0 16,-1-2 1-16,-2 1 2 0,0 1 3 0,0 3 1 0,-1-2 0 0,0 0 1 16,-3 2 2-16,2 0-2 0,-2 0 0 0,0 0-1 0,-1 0 0 15,0 2-1-15,1 0 1 0,-1 1 0 0,-1 1-1 0,2-3-1 16,-4 3 0-16,5 1-2 0,-2-2 2 0,-1 2-1 0,1-1 2 0,-1 2 2 16,3-1 2-16,-1-1 0 0,0 2 1 0,3 0 1 0,-2 0 2 15,2 0 1-15,-1-1 1 0,1 0 2 0,-1 0 3 0,2-1 1 0,0 1 3 16,-3-2 0-16,3 1-2 0,0-1 1 0,1-2 0 0,-1 0-1 15,2-1 0-15,-3 0-3 0,0-1-2 0,3 0-2 0,0-1-2 16,-1 1 0-16,1-3-3 0,2 1-2 0,-3-2-1 0,2 1-2 0,-1-1-3 16,0 2-1-16,0-4 0 0,1 1 1 0,-2 2-1 0,1-2 1 15,-3 0 3-15,3 0 1 0,-2 1-2 0,-2-1 2 0,1 2 0 0,-1 1-2 16,-2-2 1-16,1 3 0 0,-2-1 0 0,-1-1 0 0,1 3 0 16,-1-3-1-16,1 4 2 0,-4 0-1 0,3 0-3 0,-2 0 0 0,2 0 2 15,-2 0-1-15,2 0 1 0,-2 2-1 0,0 0 1 0,2-1-1 16,-2 3 1-16,2-4-1 0,1 3 1 0,-2-1-2 0,2 0 1 15,-1-1-1-15,3 1 2 0,-1 1 0 0,0-1 1 0,1-2 1 0,2 1 2 16,-1 0 1-16,1-1 0 0,-2 1 0 0,3-1 1 0,0 0-1 16,0 0 0-16,-1-1 2 0,3 1 0 0,-2-2 0 0,0 0 1 15,0-1-2-15,3 0-1 0,-3 1-2 0,3-3 0 0,-2 1-1 0,2 1-2 16,0-2 1-16,1 1 0 0,0-2-1 0,0 2 1 0,-2-2-1 16,1-1 0-16,0 2-1 0,0-1 2 0,2-1 1 0,-3 2 2 0,0 0 1 15,1 2 0-15,-1-2 0 0,-1 0 3 0,0 1-1 0,0-1 0 16,-1 2 2-16,0-1-1 0,-1 1 0 0,1 2 0 0,-1 0 0 0,-2-2-3 15,1 3-1-15,-1 0-1 0,0 0-1 0,0 0 1 0,1 0-1 16,-2 3-2-16,3-3-1 0,-4 1 1 0,4 2-2 0,-1-2 0 16,-1 1 1-16,2 1-1 0,-1-1 0 0,1 0 2 0,3-2 1 0,-2 3-1 15,-1-1 2-15,2 0 1 0,1-1 2 0,1-1 1 0,-2 2 2 16,3 0 0-16,-2-2 2 0,-1 0 0 0,3 3 2 0,-3-3 1 16,2 0 0-16,0 0 0 0,-2 0 1 0,-1-3-1 0,3 3 0 0,-4 0-1 15,4-4 0-15,-3 3-1 0,0-3 0 0,-1 1-1 0,3 1 0 16,-2-1 0-16,0-2-1 0,-3 2 0 0,3-1-1 0,0-2 0 0,-1 1-1 15,-1 1 0-15,1-2 0 0,-2-1-1 0,1 2 0 0,1-1-1 16,-2 2 0-16,1-3-1 0,-1 2-1 0,1-2-1 0,-2 1-1 0,0 2-1 16,2-2 0-16,-1 3-3 0,-3-2 0 0,3 1-1 0,-1 1-1 15,0 1 0-15,1-1-1 0,-3 2-1 0,3-1 0 0,-1 2 0 0,1 0 0 16,-1 2 0-16,-2-1 0 0,3 1 1 0,0 1 0 0,0 0 0 16,2 0 1-16,-4 3 0 0,5-3-2 0,-3 4 1 0,0-1 2 15,3 1 2-15,0 0 0 0,-1 1 3 0,0-1-1 0,1-1 3 0,0 1 2 16,-2-1 3-16,1 1 0 0,1 0 2 0,-3-4 2 0,3 2 1 0,0 0 1 15,-1-2 2-15,-1 1 1 0,4-1-1 0,-2-3-1 0,1 2-1 16,0 0 2-16,2-2-1 0,-1 0 0 0,1-2-2 0,1 0 0 16,1-1-1-16,1 1 1 0,-1 0 0 0,1-3 0 0,2 1 1 15,-3 0 1-15,3 1 2 0,-1-4-1 0,-1 3 0 0,0 0 0 0,1-1-2 16,-1-1 0-16,1 2-1 0,-5-1-1 0,3 2-1 0,-4-2-3 16,2 1-2-16,1 3-3 0,-5-3-1 0,-1 1-1 0,0 3-2 0,0-2-1 15,-2 2 1-15,1 0-1 0,-3 0 2 0,1 2-1 0,-1-2 1 16,2 3 0-16,-4 1 1 0,3-3 1 0,-1 3-1 0,0 1 1 15,0-3 0-15,1 3 0 0,-1-2-1 0,1 2 1 0,2 0 0 0,-3-1 1 16,5 1 1-16,-4 1 1 0,4-3 1 0,-3 3 2 0,3-2 0 16,0 2 2-16,1-2 2 0,-1-1 2 0,1 2 0 0,0-1 2 0,1 1 2 15,-2-3-1-15,4 1 1 0,-3 0-1 0,3-1 0 0,-1 0-2 16,0-1 0-16,0 1-1 0,3-2-1 0,-4 2-1 0,4-1-1 0,0-1-3 16,-1 0 0-16,0 0-3 0,1-1 0 0,2-1-2 0,1 2 0 15,-4-2-2-15,4 1 0 0,-1 1-3 0,-1-1 0 0,1 0-1 16,1 1-1-16,-4 0 0 0,4 0 0 0,-1 0 0 0,-2 0 1 0,2 0-1 15,-2 0-1-15,1 1 0 0,0 0 0 0,-1-1-1 0,2 1-1 0,1 1-1 16,-4-2-1-16,4 2-1 0,-3-1 2 0,3-1 2 0,0 2 1 16,0-2 0-16,0 0 2 0,0 0 0 0,0 0 1 0,0 0 3 15,0 0 0-15,2 0 2 0,-2-2-1 0,0 2 6 0,2-1 1 0,-2-1 2 16,1 2-1-16,-1-2-1 0,0 1 0 0,2-1-1 0,-2 0 0 16,0 1-1-16,2-1 2 0,-1-1-2 0,-1 1 0 0,0 2 1 15,1-2-1-15,-1-1 2 0,-2-1-1 0,0 3 1 0,-2-3-1 0,3 1 2 16,-4 1 1-16,-2 0 2 0,3-1 1 0,-5 0 1 0,2 0 0 15,-3 2 2-15,2-2-1 0,-2 0 0 0,0 3 0 0,-1-3-2 16,-1 1-2-16,0 0-2 0,-2 0 1 0,2 0-2 0,-2 1-3 0,-1-2-1 16,2 1-3-16,-2 2-2 0,0-1-1 0,0-1-1 0,-2 2-1 15,1-1 1-15,-1-1-1 0,0 2 0 0,-1 0 1 0,0 0 0 0,-1 0 0 16,1 0 0-16,-2 0 0 0,2 0 0 0,-3 0 2 0,4 0 0 16,-4 0 2-16,-1 0 0 0,5 0 1 0,-5 0 2 0,1 0 0 0,0 0 0 15,1 0 0-15,0 0 1 0,0 0 1 0,-2 0 0 0,2 2 1 16,1-1 1-16,-2-1-1 0,0 2 0 0,0-1-1 0,0-1 1 0,3 2-2 15,-4-2 0-15,2 1 1 0,-2 1 0 0,0 1-2 0,1-2 0 16,0 0 0-16,-1 3 0 0,0-1-1 0,-1 0 1 0,0 0 0 16,1-2-1-16,-2 2-1 0,2 0 0 0,-4 2 1 0,3-3 0 0,-1 3-1 15,-1-2 1-15,4 1 1 0,-2 1 0 0,-3-3 0 0,1 1 1 16,0 0-2-16,3 0 1 0,-4-1 0 0,3 2 1 0,-2-1-1 0,0 0 1 16,-1-2 1-16,2 1-1 0,1 1 0 0,-2-2 2 0,-1 0 0 15,0-1 1-15,0 2-1 0,2 0 2 0,-3-2 0 0,2 0 1 16,-1 0 2-16,0 0 0 0,1 0 1 0,-2 0 2 0,3 0-2 0,1 0 0 15,-2-2 1-15,-1 0 0 0,1 2 1 0,2-1-1 0,-3 0-1 16,-1 1 0-16,2-2 0 0,-2 1-1 0,2 1 0 0,0-2 1 0,-2 1 0 16,0 1 3-16,2-2 1 0,-4 2 1 0,1-1 1 0,-1 1 1 15,-1 0 0-15,0 0-2 0,0 0 1 0,0 0-6 0,0 0-6 0,0 0-26 16,0 0-30-16,0 0-90 0,0 0-121 0,0 0-113 0,0-5-115 16,-3 1-62-16,2-2-37 0,-7-4-24 0,2-2-18 0</inkml:trace>
  <inkml:trace contextRef="#ctx0" brushRef="#br0" timeOffset="59986.2723">5298 6065 196 0,'-3'-2'252'0,"3"1"-43"0,-2-1-31 16,2 2-19-16,-1-2-14 0,-1 1-11 0,2 1-11 0,-1-2-12 15,-1 2-9-15,2-2-8 0,0 2-9 0,-2 0-6 0,2 0-4 0,0 0-5 16,0 0-6-16,0 0-7 0,0 0-8 0,0 0-5 0,0 0-5 16,0 0-4-16,0 0-2 0,0 0-4 0,0 0-1 0,-3 0-1 15,3 0 1-15,0 0 0 0,-3 0 1 0,3 0-2 0,0 0 0 0,0 0-2 16,0 0 0-16,0 0 0 0,0 0 0 0,0 0-3 0,0 0 1 16,0 0-3-16,0 0 0 0,-2 2-2 0,2-2-2 0,0 0-3 15,0 0-1-15,0 0-3 0,0 0-3 0,0 0 0 0,0 0-1 0,0 0-2 16,0 0-1-16,0 0-1 0,0 0 0 0,0 0-1 0,0 0-1 0,0 0-1 15,0 0 0-15,0 0-2 0,0 0 0 0,0 0-2 0,0 0 0 16,0 0-2-16,0 2 0 0,0-1 0 0,0 1-1 0,0 0 1 16,2-1 1-16,-2 1 2 0,1 0 1 0,1-1 1 0,1 1 0 0,-1 1 0 15,1-1 3-15,-1 1 1 0,1 0 3 0,1 0-1 0,-2-1 2 16,1 2 0-16,0-1 1 0,2 0 0 0,-2 0-2 0,2 1 1 0,-2-1-2 16,3 2 1-16,-1-3 1 0,0 1 2 0,1 1 1 0,-1-1-1 15,2 2 1-15,0-3 1 0,0 0 0 0,1 1 0 0,-2 0 1 16,3 0 1-16,-2 1 0 0,-1-2 0 0,2-1 1 0,1 2 1 15,-1-1-1-15,0-1 1 0,0 1-1 0,1-1 0 0,-1-1 0 0,0 2 0 16,2-2 0-16,-2 0 1 0,0 0-1 0,1 0-1 0,-1 0 1 0,0 0-1 16,0-2-1-16,1 2-1 0,-1-1-1 0,2-1-1 0,-2 2-3 15,1-1 1-15,-1-1-2 0,0 2-1 0,0-1-1 0,0-1-1 16,-2 2-1-16,2-1 0 0,-2-1 0 0,2 2 0 0,0 0-1 0,0 0-1 16,-2 0 2-16,2 0 0 0,0 0 0 0,-2 0 0 0,4 0-1 15,-1 0 0-15,-1 0 1 0,0 0 2 0,1-3-1 0,-1 3 2 16,1 0-1-16,-1-1 0 0,1 1 0 0,-1-1 0 0,1 1-1 0,-2 0 1 15,0 0-2-15,1 0 1 0,-1-2 1 0,-1 2-1 0,3 0-1 16,-1 0 0-16,-1 0 0 0,-1 0 0 0,3 0-2 0,-2 0 2 0,1 0 0 16,-2 0 0-16,3 0 0 0,-2 0 0 0,-1 0 0 0,2 0 0 15,1 0-1-15,-2 0 1 0,-1 2 0 0,2-2 0 0,0 1 0 0,-2 0 0 16,2-1 1-16,0 3 0 0,0-3 1 0,-2 0 0 0,2 2 0 16,-1-1 0-16,2 2 0 0,-3-1 1 0,2-1 0 0,-1 2-1 15,2-1 1-15,-1-1-1 0,0 0 2 0,0 1-1 0,1 0 0 0,-1-1 0 16,0 1-1-16,0-1-1 0,1 1 2 0,-1-1-1 0,-1 1 0 15,2-2 0-15,-1 2 0 0,0-2 1 0,0 2 1 0,0-2 0 0,-2 1 0 16,2 1 1-16,0-2 0 0,1 2 2 0,-1-1 1 0,0-1-1 16,0 0 2-16,0 0 1 0,2 0 1 0,-2 0 0 0,1 0 2 0,-1 0-1 15,0 0 1-15,0 0 0 0,3 0-1 0,-2 0-1 0,-1 0-1 16,1-1 0-16,1 1-1 0,0 0-1 0,-1 0-1 0,-1 0 0 0,0 0-2 16,2 0 0-16,-1 0-2 0,0 0 0 0,-1 0 1 0,3 0-1 15,-1 0 0-15,-1 1 0 0,0-1 1 0,1 2-1 0,0-2 1 16,-2 0-1-16,3 2 1 0,-2-2-1 0,1 0 0 0,2 3 2 0,-2-3-1 15,2 0 0-15,-2 0 1 0,1 0-1 0,1 0 2 0,0 0-1 16,-1 0 2-16,3 0-1 0,-1 0 1 0,-1 0 1 0,3 0 1 16,-2 0-1-16,0 0 1 0,3-3-1 0,-2 3 0 0,2-2 0 0,-2 2-1 15,2-2 1-15,-2 2-1 0,2-3-2 0,-3 3 1 0,1-2-2 16,2 1 0-16,-2 1 1 0,2-2-2 0,-2 2-1 0,0-1 0 0,-1 0 0 16,3 1 2-16,-3 0-2 0,1 0 0 0,-2 0 1 0,4 0 0 15,-3 0 0-15,0 0-1 0,2 1 0 0,-2 0 0 0,1-1 1 0,-1 2 2 16,1-2-1-16,0 3 0 0,0-1 1 0,-1-1-1 0,1 1 0 15,-1-2 1-15,1 2-1 0,0 1-1 0,-1-3 2 0,3 4 0 16,-3-4 1-16,1 1-1 0,0-1 2 0,-2 2-2 0,1 0 1 0,0-2 1 16,1 0-1-16,-3 3 1 0,3-3 1 0,-1 0-1 0,-1 0 1 15,1 0 0-15,0 0-2 0,0 0 0 0,-1 0-1 0,2 0-1 0,-1 0-1 16,1 0-2-16,-3 0 0 0,2-3 0 0,1 3-1 0,-2 0 0 16,1-2 0-16,0 0-1 0,0 2 1 0,-2 0 0 0,3 0 0 15,-3 0 1-15,0 0 1 0,2 0 0 0,-2 0 2 0,0 0-1 0,2 0 0 16,-4 0 0-16,2 2 2 0,2 0-2 0,-4-2 1 0,3 0 1 15,0 3-1-15,-1-3 0 0,2 0 0 0,-2 2-1 0,0 0 0 0,1-1 0 16,1 1 2-16,1 0-1 0,-2-1 1 0,-1-1-2 0,4 2 1 16,-2-2 2-16,1 1-1 0,1 0 1 0,0-1-1 0,0 0 2 15,0 0-1-15,0 0 1 0,0 0 0 0,-2 0-1 0,4-1 1 0,-2 0 0 16,0 1-1-16,1-2 0 0,0 2-1 0,0-3 0 0,1 1-1 16,-2 1 0-16,2-1 0 0,-3 0-1 0,2-1 0 0,0 3 0 0,1-4 1 15,-1 3-1-15,0-1 0 0,-1 0-1 0,-2-1 0 0,4 1 2 16,-4 2-2-16,0-2 1 0,3-1-1 0,-4 1 0 0,2 1 0 15,-1-1-2-15,0 0 1 0,-2 0 1 0,2 1-2 0,1-2 0 0,-3 1 0 16,3 1 0-16,-3-3 0 0,0 4-2 0,2-1 1 0,-2 1 0 0,1-1 0 16,0-1-1-16,-1 2 1 0,1 0 0 0,1 0 1 0,-1 0-1 15,0 0-1-15,-1 2 2 0,1-1 0 0,0-1 0 0,0 1 0 16,-1-1 0-16,0 0 0 0,2 0 1 0,-4 0-2 0,3 2 2 0,-2-2-1 16,0 0 1-16,0 0-1 0,0 0 0 0,0 0-1 0,-2 0 0 15,1 0 0-15,-1 0 1 0,0 0-1 0,0 0 0 0,-2 0-2 16,1 0 1-16,-3 0 0 0,1 0-1 0,0 0 1 0,-2 0 1 0,3 0-1 15,-3 0 1-15,1 0 0 0,-1 0 0 0,0 0-1 0,0 0 1 16,-1 0 1-16,1 0 0 0,0 0 0 0,-1 0-1 0,2 0 0 0,-1 0 0 16,1 0 0-16,-1 0 0 0,0 0-1 0,2 0 2 0,1 0 1 15,0 0 1-15,1 0 1 0,-1 0 0 0,2 0 0 0,1 0 0 0,1 0 3 16,-2 0-1-16,2 0 2 0,0 0 0 0,2 0 0 0,-3 0 1 16,2 0 0-16,0 0 0 0,0 0-2 0,0 0 1 0,-1 0-2 15,1 0 1-15,-2 0-2 0,1 0 1 0,1 2-2 0,-2-2 0 0,-1 1-1 16,3 1 0-16,-1-2 0 0,-1 1-1 0,-1 1 2 0,1-2-1 15,1 1-1-15,-2 1 0 0,1-2 0 0,1 1 1 0,-2 0 0 16,4-1 0-16,-4 0 1 0,2 2-1 0,-2-2 2 0,4 0-1 0,-2 0 0 16,2 0 0-16,0 0 0 0,-1 0 0 0,3 0 0 0,-3 0 0 15,3 0 1-15,-1 0-1 0,0 0 0 0,1 0 0 0,0 0 2 0,0-2-1 16,1 2 0-16,0-1 1 0,0 0-1 0,0 1-1 0,0-2 2 16,0 1-1-16,-2-1 1 0,4 1-2 0,-4-2 0 0,1 1 0 0,1 0 1 15,-2 2-2-15,0-1-2 0,0 0-1 0,1-1 0 0,-3 1 1 16,3-1 0-16,1 2 0 0,-1-3 0 0,-1 3 0 0,2-3-1 15,0 3 1-15,0-3 0 0,1 3 0 0,0 0 0 0,-2-3 0 0,3 3 2 16,-2-1 0-16,2 0 0 0,-1 1 0 0,0-2-1 0,-2 2-1 16,3-1 0-16,-2-1-1 0,2 2 1 0,-1 0-2 0,1-2 1 15,2 1-1-15,-3 1-2 0,1 0 1 0,-1-2-2 0,2 2 1 0,-1-2-2 16,-1 2-1-16,0 0 1 0,1-3 3 0,-2 3 0 0,0 0 2 0,2-2 1 16,-1 0 1-16,0 2 1 0,0-1 2 0,-1 1 1 0,2-2 0 15,-2 0 2-15,-2 2 1 0,4 0-1 0,-4-3 3 0,3 3 0 16,-2-2-1-16,2 2 0 0,-4 0 0 0,3-2-1 0,0 2 0 0,0-1-2 15,1-1 1-15,-2 2-1 0,0-2 1 0,2 1-1 0,-2 1-1 16,0-2 1-16,2 2-2 0,-2-2-1 0,2 2-1 0,-3-2 0 16,2 1-2-16,-2 1 0 0,1-2 1 0,1 1-1 0,-1 1 0 15,-1-2-1-15,2 1-1 0,-2 1 0 0,-2 0 1 0,3 0 0 0,-1 0-1 16,-1 0 1-16,1 0 0 0,1 0 0 0,-3 0-1 0,-1 0 1 0,4 1 0 16,-3 1 0-16,-1-2 0 0,2 1 1 0,-2 1 0 0,1-1 0 15,0 1 1-15,-1-1-1 0,-1 0 0 0,2 1 0 0,-1-1 1 0,-1 1 0 16,0-2 1-16,1 2 0 0,0-1 0 0,-1-1 0 0,-1 2 1 15,0-2 1-15,1 0-1 0,-1 2 0 0,0-2 0 0,2 3 1 0,-1-3-2 16,0 0 1-16,0 2 0 0,1 0 1 0,-2-2-1 0,2 1 1 16,1-1-1-16,-2 0 1 0,-1 0-1 0,2 0 0 0,2 0 2 15,-2 0-2-15,2 0 0 0,0 0 1 0,0 0 0 0,2 0-1 0,-2 0 0 16,0 0-1-16,2 0-2 0,0 0 0 0,-1 0-1 0,3 0 0 16,-2-1-3-16,1 1 1 0,2 0-2 0,-3-2 0 0,2 0 0 0,1 2-1 15,-1 0-1-15,0 0-1 0,1-3 1 0,-1 3 0 0,2-2 3 16,-1 2 0-16,-3 0 3 0,5 0 1 0,-3 0 1 0,0 0 1 0,2 0 1 15,-3 0 0-15,2 0 3 0,-1 0 0 0,1 0 2 0,-1 0 1 16,0 2 0-16,-2-2 0 0,4 3-3 0,-4-3 1 0,3 0-3 16,-2 2 1-16,0 0-1 0,-2-2 1 0,4 1-1 0,-4-1 0 0,1 4 0 15,-1-4-1-15,1 3-1 0,0-3 0 0,0 2 0 0,-1 0 1 16,0 1 3-16,3-3-1 0,-3 2 1 0,0-1-2 0,0 1 1 16,1-1-1-16,-2 0 0 0,0-1 0 0,2 3-1 0,-2-3 1 0,2 0 0 15,-5 3-1-15,4-3-1 0,-1 2 0 0,-2-1-1 0,1-1 1 16,0 2 0-16,-1-1 0 0,0-1-1 0,-2 2 2 0,2-1-2 0,-2-1 0 15,1 2 0-15,-1-1-2 0,0-1 2 0,1 1-1 0,-1-1 1 0,-1 2 0 16,-1 0 0-16,3-2-1 0,-2 1 1 0,-1 1-1 0,1-2 0 16,-1 1 1-16,0 1-1 0,2-2 1 0,-3 1 0 0,3 1 0 15,1-2 1-15,-2 1-1 0,-1 0 1 0,2-1-1 0,0 2 1 0,0-2 0 16,1 1 0-16,-1 1 1 0,1-2-1 0,1 0 0 0,1 2 1 16,0-1 0-16,-1-1-1 0,1 0 1 0,1 2-1 0,0-2-1 15,1 0 0-15,-1 2-1 0,1-2-1 0,-1 0 0 0,2 3 0 16,0-3 0-16,-1 0-1 0,1 2 0 0,-1-2-1 0,3 2-1 0,-4-2-1 15,1 1 1-15,3-1-1 0,-3 0 1 0,1 2-2 0,0 0 0 16,0-2 0-16,-1 0 1 0,3 3-1 0,-2-3-1 0,0 0-1 0,0 2 1 16,2-2 2-16,-2 2 1 0,2-2 0 0,-2 1 2 0,0 1 1 15,3-2-1-15,-4 2 2 0,2-1 1 0,0 1 1 0,0 0 2 0,0 1 0 16,0-3 2-16,-1 3 0 0,0-1 1 0,4-1-1 0,-6 2 1 16,3-1 1-16,2-1 0 0,-4 2-1 0,4-2 1 0,0 1 1 15,-4 0-1-15,4 1 1 0,-1-2-2 0,0 1 1 0,-2 1 0 0,4-2-2 16,-6 0 2-16,4-1-1 0,-2 2-1 0,2-2 0 0,-2 1-1 15,2 1 0-15,-2-2-1 0,-1 2 1 0,5-2-2 0,-6 0 0 0,2 0 0 16,-1 0 1-16,1 0-1 0,-1 0 0 0,3 0-1 0,-4 0-1 16,2 0 0-16,1 0-1 0,-1 0 1 0,-1 0 1 0,0 0-1 15,0 0-1-15,-1 0 0 0,0 0 0 0,3 0 0 0,-4 0 0 0,1 0-1 16,-1 0 1-16,3 0-1 0,-4 0 0 0,1 0 0 0,0 0-2 0,0 0 2 16,-1 0-1-16,1 0-1 0,-2 0 1 0,3 1-1 0,-3-1 0 15,0 2 1-15,1-2-2 0,-1 0 2 0,2 2-2 0,-1-2 2 16,2 3 1-16,-2-3-1 0,1 0 1 0,0 2 0 0,-1 0 0 0,2-2-1 15,-1 1 1-15,0-1 0 0,2 2 0 0,-2-2-2 0,3 0 2 16,-3 2 0-16,2-2-1 0,1 0 0 0,-3 0 0 0,3 0-1 16,-3 0 1-16,2 0 0 0,1 0-2 0,-2 0 1 0,1 0-1 0,-1 0-1 15,-1 0 2-15,1 0-1 0,0 0 1 0,-2-2-1 0,0 0 0 16,1 2-1-16,2-1 1 0,-5 1 0 0,1-2 1 0,0 0 0 0,1 2 2 16,-2 0 0-16,0-3 1 0,1 3-1 0,-1-2 1 0,0 2 1 15,1 0 0-15,-1-2 1 0,-1 2 1 0,-1-1 0 0,1 1 0 0,0-2 1 16,0 2 0-16,-2 0-1 0,-1 0-1 0,1 0 0 0,1 0 0 15,1 0 2-15,-3 0-1 0,1 0-1 0,0 0-1 0,1 0 0 16,0 0 1-16,-1 0-1 0,0 0-1 0,0 0 0 0,0 2 1 0,0-1 1 16,0-1-1-16,2 2 1 0,-1-2 0 0,-1 0 1 0,2 2 0 15,0-2 0-15,1 3 1 0,-2-3 1 0,4 0-1 0,-1 2 1 16,-1 0 1-16,0-1-1 0,1-1 1 0,1 2-2 0,0 0 2 0,0-2-2 16,-1 0 2-16,0 3-1 0,2-3 2 0,-1 0-1 0,-1 2 0 15,2-2-1-15,0 0 1 0,-1 0-1 0,1 0 1 0,-2 0 1 0,2 0-1 16,0 0 0-16,0-2-1 0,-1 2 1 0,2 0-1 0,0-3 0 15,-1 3-2-15,1 0 0 0,0-2 0 0,0 0-1 0,-1 1 1 0,0 1-2 16,2-2 0-16,-2 0 0 0,1 2 0 0,-2 0 0 0,3-3-2 16,-1 3 1-16,-1-2 0 0,1 2 0 0,0 0 1 0,-2-2-1 15,2 2-1-15,-1-1 1 0,1 1-2 0,0 0 1 0,-1 0 1 0,0 0 0 16,2 0-1-16,-2 0-1 0,1 0 1 0,0 0 0 0,-3 0 0 16,4 0-1-16,-2 0 1 0,1 0 0 0,-1 0 0 0,-1 0 0 15,2-2 1-15,0 2 0 0,-3 0-1 0,4 0 1 0,-4-2 0 0,3 2 0 16,-2-1-1-16,2 1 0 0,-3-2 1 0,3 2-1 0,-2 0 1 0,1-1 0 15,-1 0-1-15,1 1 1 0,-1 0-1 0,0-2 0 0,-2 1 1 16,2 1-2-16,1-2 0 0,-2 1 0 0,-1 1 0 0,3-2 0 16,0 1 0-16,-3 1-1 0,3-2 2 0,-3 0-1 0,2 2-2 0,0-1 0 15,0 1-1-15,-2-1 0 0,3-1 1 0,-1 2-2 0,-1-1 1 16,0-1 0-16,1 2-1 0,0-3-1 0,0 3 0 0,0-1 0 0,0-1 0 16,0 1-1-16,-2-1 1 0,4 2 1 0,-3 0-1 0,0-3 0 15,1 3 2-15,0-1 1 0,0 0 0 0,-2 1 2 0,2-2 0 0,-1 2 2 16,3 0 0-16,-4 0 1 0,2 0 0 0,-2 0 0 0,0 0 1 15,3 0 2-15,-3 0-1 0,0 0 0 0,0 0 0 0,1 0 1 16,1 0-1-16,-2 0 0 0,0 0 0 0,1 0 1 0,-1 0-2 0,2 0 1 16,-1 0 1-16,-1 2 2 0,2-2 0 0,-1 0 0 0,0 0-2 15,1 1 1-15,-2-1-1 0,1 0 0 0,1 1 1 0,0-1-1 0,0 0 1 16,-2 0-1-16,2 0 0 0,1 0 1 0,-2 0-2 16,-1 3 0-16,3-3 0 0,-3 0 1 0,3 0-1 0,-1 0 0 0,-1 0 0 15,-1 0 0-15,2 0-1 0,1 0 0 0,-2 0 0 0,-1 0 1 0,3 2-1 16,-1-2 2-16,-1 0-2 0,0 0 0 0,1 0 0 0,-2 0 0 15,4 0 1-15,-3 0-1 0,0 0 2 0,0 0-2 0,1 0 0 0,0 0 0 16,0 0-2-16,-2 0 0 0,2 0 0 0,0 0 0 0,0 0-2 16,-2 0 2-16,0 0 0 0,2 0-1 0,-1-2 0 0,-1 2-2 15,3 0 1-15,-3-3 1 0,2 3-1 0,-1-1 2 0,2 0 0 0,-3 1 0 16,2-2 0-16,0 2 0 0,0-1 0 0,-2-1-2 0,3 2 1 16,-1-2 0-16,-1 2 0 0,0-1 0 0,1 1 0 0,-2-2 0 0,3 2-1 15,-2 0-1-15,1 0 1 0,-2-2 1 0,3 2-1 0,-2 0 1 16,1 0 0-16,-1 0 1 0,1 0-2 0,0 0 1 0,-1 0 0 0,-1-3 0 15,0 3-1-15,0 0 2 0,1 0 0 0,-1 0 1 0,0 0-1 16,-1 0 0-16,0-2 0 0,-1 0 1 0,-1 2 0 0,2 0-1 16,0-1-2-16,0 1-1 0,-3-2-4 0,1 0-5 0,0 2-10 0,3 0-12 15,-4-3-14-15,3 3-30 0,-1-2-35 0,1 2-99 0,0-2-132 16,0-1-90-16,-3-2-70 0,1 3-39 0,0-4-19 0,-2-2-13 0</inkml:trace>
  <inkml:trace contextRef="#ctx0" brushRef="#br0" timeOffset="68603.843">15782 7891 342 0,'-3'0'592'0,"-2"0"7"0,2 0-2 0,-3 0-4 0,3 0-107 16,0 0-157-16,1 0-95 0,0 0-61 0,2 0-38 0,0 0-26 0,0 0-18 15,0 0-17-15,0 0-14 0,0 0-13 0,2 0-10 0,1 0-6 16,2 0-9-16,1 0-5 0,2 0-7 0,0 2-5 0,3-2-4 0,3 1-3 16,-1 1-2-16,4-2 0 0,4 3-1 0,-2-2 0 0,5 1 0 15,-1-1 3-15,2 2 1 0,1-3-1 0,3 2-3 0,-3-2-2 16,3 0-4-16,-1 3-6 0,2-3-6 0,-1 0-8 0,-1 0-7 0,2 0-7 15,-3 0-9-15,1 0-10 0,-3 0-12 0,1 0-9 0,-2 0-13 0,-1 0-13 16,-2 0-11-16,-2 0-8 0,-2 0-10 0,-1 0-7 0,-2 0-8 16,-2 0-9-16,-2 0-14 0,-2 0-19 0,-3 0-20 0,-2 0-21 0,-3 0-21 15,0 0-21-15,-3-3-7 0,-2 1 2 0,-3 1 8 0,-1-2 13 16,0 1 23-16,-3 1 26 0</inkml:trace>
  <inkml:trace contextRef="#ctx0" brushRef="#br0" timeOffset="68852.4971">16310 7883 63 0,'-14'-1'185'0,"0"1"12"0,3-1 8 0,-1 1-2 0,0 0-7 0,3 0-12 16,0 0-19-16,0 0-15 0,1 0-17 0,2 0-11 0,1 0-11 15,0 1-4-15,1-1-3 0,1 0-3 0,1 0-2 0,1 0-2 16,-1 1-3-16,2-1-2 0,0 0-2 0,0 0-1 0,0 0-1 0,0 0-2 16,0 0-4-16,0 2-4 0,0-2-4 0,0 0-6 0,0 2-6 15,0-1-6-15,0-1-4 0,-2 3-4 0,2-1-5 0,-1-1-2 16,-1 1-1-16,2 1 1 0,-2 0-1 0,2 1 1 0,-1-2 0 0,-1 4 1 16,2-1 0-16,-1 4 0 0,-1-2 1 0,0 3 2 0,-1-2 1 15,1 4 1-15,-2 0 3 0,3 1-1 0,-1 3-1 0,0-2-4 0,-1 3-5 16,2-1-3-16,-1 2-3 0,2 1-2 0,-2 1-1 0,2 1 0 15,-1-1-2-15,-1 1-3 0,2 0-3 0,0 0-2 0,0-2-1 16,0 2-2-16,0-1-1 0,0-1 0 0,2 1 1 0,-1-2-3 0,-1 0-1 16,2-3-8-16,-2 2-9 0,2-3-15 0,-1-2-18 0,-1 2-28 15,2-4-31-15,-1 0-53 0,1-2-62 0,0 0-118 0,-1 0-144 0,1-3-80 16,0-2-43-16,-2 1-22 0,0-4-12 0,0 0-2 0</inkml:trace>
  <inkml:trace contextRef="#ctx0" brushRef="#br0" timeOffset="69247.2687">16516 8325 439 0,'-2'-3'647'0,"1"1"4"0,-3-3 0 0,3 3-1 0,-1-1-78 15,1 0-120-15,-3 2-127 0,3 1-131 0,-2-3-77 0,3 3-49 0,0 0-26 16,0 0-16-16,0 0-15 0,0 0-13 0,-2 0-8 0,2 3-8 16,-1-2-4-16,-1 2 0 0,2 0-2 0,-1-1-1 0,-1 3-1 15,2 0 2-15,-2 0 0 0,2 0 4 0,-1 1 4 0,-1-1 5 0,2-1 3 16,0 1 3-16,-1-2 5 0,1 0 5 0,0 2 4 0,0-2 6 15,-2-1 6-15,2 0 6 0,0-1 6 0,-2-1 3 0,2 0 5 16,0 0 4-16,0 0 6 0,0 0 3 0,0 0 3 0,0 0 3 0,0 0-2 16,-1-1-3-16,1-1-11 0,0 0-16 0,-2-1-16 0,2 1-20 0,0-1-19 15,0 0-20-15,-2 0-23 0,1-1-25 0,-1 2-28 0,2-1-33 16,-1 1-38-16,-2-1-45 0,3 3-74 0,0 0-89 0,0 0-88 16,0 0-87-16,3-1-37 0,-2-1-13 0,2-1 2 0,1 3 8 15</inkml:trace>
  <inkml:trace contextRef="#ctx0" brushRef="#br0" timeOffset="69804.2504">17017 8073 130 0,'-8'-7'665'0,"2"2"7"16,-1 0 1-16,2-1 0 0,1 2-30 0,-4-1-48 0,5 2-142 0,-2 0-187 15,3 0-106-15,-1 0-61 0,2 2-36 0,-3 0-22 0,1 1-20 16,3 0-16-16,0 0-13 0,0 0-9 0,-1 2-4 0,1 1-3 16,-2 2 0-16,-1 1 1 0,0 1-1 0,1 1 2 0,-1 3 1 0,2 2 5 15,-4 0 3-15,2 2 5 0,-4 1 5 0,1 2 4 0,0 1 1 16,-1 0 1-16,-1 0-1 0,2 1 0 0,-2 2 0 0,0-2-1 0,0-2 2 16,2 2-2-16,-2-1 0 0,0-2 0 0,3-1-1 0,-1-1 1 15,-1-1 0-15,0-1 0 0,4-2 3 0,-2-1 1 0,2-2 4 16,0-1 5-16,1-2 4 0,0 0 6 0,-1-2 5 0,3 1 7 0,-2-3 7 15,2 1 4-15,0-2 1 0,0 0 2 0,0-2-1 0,0-1-2 16,2-2-2-16,-2 0-3 0,2-3-6 0,-1 1-6 0,1-4-7 0,0-2-11 16,-1-2-8-16,2-1-11 0,1 0-7 0,-1-2-6 0,0-3-3 15,2 0-3-15,2 0 0 0,-2-1 0 0,0-1 0 0,2 2 1 16,1 0 2-16,-1-1 1 0,1 2 4 0,-1 1 6 0,-1 2 3 0,3 1 3 16,-2-1 2-16,1 4 0 0,-2 1 1 0,1 1 1 0,2 1 0 15,-3 0-2-15,0 3 1 0,4 2 1 0,-2-2-1 0,-2 2 1 16,2 0 0-16,1 5 0 0,-1-3-2 0,0 3 1 0,5 3-1 0,-4 0 2 15,3-1 2-15,-2 3 2 0,3 2 1 0,-2 1 0 0,3 3 2 16,-1-1-1-16,-1 1 2 0,1 2-1 0,0 2 1 0,0 2 0 0,-1-1-1 16,-1 4 1-16,2-3-1 0,-3 5 1 0,0-3 0 0,0 2-2 15,-2 2 2-15,3-1-1 0,-3 1 1 0,-2-3 0 0,1 4-1 16,0-4 2-16,-2 1 0 0,0 1 1 0,1-3 0 0,-2 0-1 0,0-2 0 16,1 1-1-16,-1-1-1 0,-2-3 0 0,1 0-4 0,1-2-4 0,-1-1-9 15,0 1-8-15,0-3-12 0,0 1-16 0,2-3-15 16,-2 1-18-16,0-2-18 0,0-1-17 0,1-1-23 0,-3 0-28 0,2-2-35 15,2-2-41-15,-2 0-68 0,3-2-80 0,-2-1-86 0,-1-2-87 0,2 0-35 16,-4-1-13-16,2-3 3 0,-1 0 9 0</inkml:trace>
  <inkml:trace contextRef="#ctx0" brushRef="#br0" timeOffset="70137.7193">16835 8281 381 0,'-11'-3'616'0,"3"0"12"0,0 0 11 16,1 0-27-16,0 2-44 0,2-1-105 0,0-1-139 0,2 2-77 15,0-1-47-15,1 2-23 0,-1-2-14 0,3 1-14 0,0 1-13 0,0 0-14 16,0 0-12-16,0 0-14 0,0 0-12 0,0 0-14 0,2 0-12 16,-1 0-13-16,3 0-13 0,-3 0-7 0,2 0-8 0,1 0-7 0,0 0-6 15,0 0-7-15,1 0-1 0,2 1-1 0,-1-1 2 0,3 0 2 16,3 0 2-16,-1 0 2 0,2 0 2 0,2 0 0 0,2-1 2 0,1 1 0 15,1-3 1-15,0 2-1 0,3 0-2 0,0-3-1 0,-1 1-2 16,1 1-2-16,0-1-1 0,-1-1-3 0,0 0 0 0,-3 0-2 16,0 2-2-16,2-1-1 0,-2-1-2 0,-4 1-1 0,2 1-1 0,-5-1 1 15,0 0-2-15,1 3-1 0,-4-2-7 0,-1 1-6 0,0-1-9 16,-2 2-12-16,-2-2-14 0,1 2-18 0,-1 0-17 0,0 0-26 0,-1 0-27 16,-2 0-31-16,0 0-34 0,0 0-59 0,0 0-69 0,0 0-105 15,0 0-118-15,0 0-58 0,0 0-25 0,0 4-7 0,1-1 3 16</inkml:trace>
  <inkml:trace contextRef="#ctx0" brushRef="#br0" timeOffset="70539.7763">17701 8182 436 0,'-3'1'638'0,"0"1"13"0,0-2 14 16,1 2 12-16,0-1-98 0,1-1-155 0,-1 0-95 0,2 0-63 0,0 0-39 16,0 0-24-16,0 0-21 0,0 0-17 0,0 0-16 0,0 0-20 15,0 0-16-15,0 0-17 0,2 0-15 0,-1 0-15 0,1 0-18 16,1 0-15-16,0 0-15 0,1 0-15 0,1 0-13 0,-1-1-11 0,2-1-15 16,2 2-16-16,0-3-16 0,2 2-15 0,2-1-18 0,1 0-17 15,-1 0-22-15,1 0-21 0,1 1-24 0,-1-1-29 0,0 2-32 16,3-2-37-16,-3-1-59 0,-1 3-73 0,-1 0-82 0,-1 3-87 0,0-1-36 15,-1-2-9-15,-3 2 4 0,-3-1 12 0</inkml:trace>
  <inkml:trace contextRef="#ctx0" brushRef="#br0" timeOffset="70701.7335">17715 8338 214 0,'-6'6'566'0,"2"-3"14"0,-1 1 10 0,1-2-53 0,1 1-87 15,2-1-89-15,-1 1-89 0,2-3-52 0,0 0-32 0,0 0-21 16,0 0-14-16,0 0-13 0,3 0-15 0,0 0-14 0,1 0-14 0,1 0-17 15,4-3-19-15,-1 3-23 0,1-2-28 0,4-1-34 0,0 1-34 16,4 0-48-16,0-1-54 0,2-2-121 0,2 2-153 0,1-2-97 0,2 2-67 16,-1-2-34-16,0 0-21 0,2-2-7 0,-1 1 0 0</inkml:trace>
  <inkml:trace contextRef="#ctx0" brushRef="#br0" timeOffset="72552.6574">18920 7957 180 0,'0'-6'567'0,"0"2"12"0,0 0 14 0,0-1-75 16,0 0-114-16,-2 3-90 0,2-4-76 0,-3 2-46 0,2 2-31 16,-3-1-18-16,1 1-14 0,2-1-14 0,-3 0-16 0,0 1-15 0,-1 1-13 15,0-1-14-15,-1 1-13 0,0 1-9 0,-3 0-9 0,0 0-7 16,1 0-8-16,-3 1-4 0,-1 1-3 0,1 1-2 0,-3 0-1 0,1 2 1 15,-3 0 0-15,2 2 2 0,-2 1-1 0,2 1 3 0,-2 0 2 16,3 3 0-16,0-1 1 0,-1 1 2 0,3 2 0 0,-3 1 3 16,5-1-1-16,1 1 2 0,-2 2 0 0,2 0 3 0,4 0 2 0,-3 1-1 15,5 2 0-15,-1 0 0 0,3-3-1 0,3 4-2 0,-1-1-2 16,5-1-1-16,1 1-4 0,-1-1-5 0,4-1-2 0,1-1-5 0,3 1-5 16,1-2-5-16,3-2-8 0,0-1-4 0,0 0-8 0,3-4-4 15,2-2-4-15,-2-1-3 0,3-2-4 0,1-1 1 0,0-3 1 16,0 0 2-16,-1-3 3 0,-3-2 4 0,4 0 5 0,-5-2 5 0,3-2 5 15,-5-1 8-15,0 0 6 0,0-1 7 0,-3-1 6 0,0 1 8 16,-5-1 8-16,0 0 7 0,0-2 8 0,-3 3 6 0,-2-1 5 0,-1 0 4 16,-2 3 3-16,2-3 3 0,-5 3 3 0,0 0-2 0,0 0 1 15,-5 2-3-15,2 1-2 0,0-2-6 0,-2 2-7 0,0 2-9 16,0-1-8-16,-1 0-8 0,-3 3-8 0,1 0-6 0,0 1-7 0,-3 1-4 16,3 1-5-16,-2 1-4 0,-2 0-1 0,2 3-1 0,1 0 1 15,-4 1 1-15,5 1 3 0,-1 1 0 0,0-1 3 0,1 4 0 0,-1-1 3 16,1 1 0-16,3-1 1 0,1 2 2 0,0 0-1 0,2-1-1 15,0 0-2-15,2 1-4 0,2 0-2 0,1-2-5 0,0 0-2 0,3 1-2 16,1-1-2-16,1-1-3 0,1 0-3 0,0-1-2 0,1 0-1 16,1-1-2-16,3-2-2 0,-1 0-1 0,1-2-1 0,1 0 2 15,-1-3 1-15,-2 0 1 0,1 0-2 0,1 0 0 0,-1-3 3 0,1 0 3 16,-1-1 3-16,-1-1 4 0,-2 0 2 0,0-3 5 0,-1 1 4 16,-3 0 7-16,-1-3 7 0,-2 2 4 0,0-1 4 0,-1 0 5 0,-2-1 7 15,-2 0 5-15,-1-2 2 0,-2 2 4 0,0 0-2 0,-4 1 0 16,1-2-2-16,-1 2-1 0,-4 0-3 0,2 2-3 0,-3 0-3 15,0-1-4-15,-1 1-1 0,-2 2-3 0,3 2-3 0,-2 1-6 0,0-1-2 16,0 3-3-16,3 0-1 0,-2 0-1 0,2 0 0 0,-1 3 0 0,3-1-1 16,1 1 1-16,1 0 0 0,3 1-1 0,-1-1-2 0,2 4-1 15,1-3 1-15,-1 0-2 0,5 0-2 0,0 3-4 0,0-1 0 16,5-1-1-16,-1 2-1 0,1-1 1 0,2-1 0 0,1 0-3 0,2 0-3 16,0 0-1-16,1-2-1 0,3 2-2 0,-1-1 0 0,3-4 0 15,-2 3 4-15,3-3 4 0,-1-3 3 0,2 3 2 0,-4-4 2 16,5 1 2-16,-2-2 4 0,-1 0 7 0,0 2 10 0,-2-4 8 0,3 2 10 15,-4-1 9-15,0-2 7 0,1 3 9 0,-3-2 6 0,2 0 7 16,-4 0 6-16,2 0 5 0,0-1 7 0,-3 3 5 0,-1 0 2 0,-1 0 1 16,2 1-1-16,-4 0-5 0,1 2-5 0,-2-1-6 0,1 0-7 15,-1 1-7-15,-1 1-9 0,-1 1-8 0,-1 0-9 0,0 0-8 16,0 0-10-16,0 0-6 0,3 1-5 0,-2 1-7 0,-1 1-4 0,2 2-2 16,0-2-1-16,-2 2 1 0,1 0 0 0,1 3 2 0,-1-1 1 0,1 3 3 15,1-3 1-15,-1 3 2 0,0-1 2 0,-1 2 0 0,1-3 2 16,1 2-1-16,-1 0 0 0,-1 0 0 0,-1-1 0 0,4-2 0 15,-4 1 0-15,4-1 1 0,-4-1 2 0,1-2 2 0,2 0 3 0,-1 0 3 16,0-1 5-16,-1-3 5 0,3 3 4 0,-3-3 3 0,2 0 3 16,1-3 1-16,-1 3 2 0,3-5 0 0,0 2-2 0,1-3 0 15,1 0-1-15,-1-2-4 0,3 0-3 0,1-3-5 0,1 3-6 0,0-4-6 16,2 2-7-16,-2-2-5 0,0 0-4 0,2 2-3 0,-1-1-4 16,-1 1 0-16,-1 0-3 0,-1 2-1 0,0 0-2 0,-2 1-4 0,1 2-3 15,-5-1-2-15,2 3-4 0,-1 1 1 0,-2-2 0 0,1 4 1 16,-1 0 0-16,0 0 3 0,-1 4 0 0,-1-2 2 0,-1 1 1 0,2 3 2 15,-1-1 2-15,-1 1 3 0,2 0 5 0,0 0 4 0,-2 4 4 16,1 0 3-16,-1-3 1 0,3 3 2 0,-2-1 1 0,-1 2 1 16,2-3-1-16,0 2 0 0,-1-2 0 0,3 1 1 0,-3-2-2 0,1-2 1 15,-1 2 3-15,3-2 1 0,-3-1 3 0,1-2 5 0,-1 2 3 16,1-3 3-16,1 1 2 0,2-2 2 0,-2-2 1 0,2-1 0 16,-1 0-1-16,1-2 2 0,0 0 0 0,4-2-2 0,-2-1-2 0,2-1-2 15,-1 0-3-15,1-2-4 0,-1 1-7 0,1-2-2 0,1 1-3 16,-2-2-3-16,0 2-1 0,0 1 0 0,1-1 0 0,0 2-2 0,-3-1 0 15,0 1-1-15,0 2-2 0,-3-1-1 0,2 4-1 0,-1-3-2 16,-3 4-3-16,2 0-2 0,-1 2-3 0,0-2-2 0,-1 3 2 16,-1 3 0-16,3-2 0 0,-1 2 1 0,1 0 1 0,-2 4 2 0,2 0 1 15,-1-2 3-15,0 3 1 0,-1 1 3 0,3 2 4 0,-1-1 3 16,0 1 5-16,0 1-1 0,0 0 0 0,-1 2-5 0,4-3-8 0,-3 2-6 16,4 0-5-16,-4-1-6 0,2 0-4 0,-1 0-3 0,2-2-4 15,1-1-3-15,-1 0-4 0,-1-1-5 0,3-3-5 0,0 2-9 16,-4-2-9-16,4-2-5 0,-1-2-3 0,0-1-2 0,3-1-1 0,-2-2-1 15,0-1 2-15,1-2-1 0,1-1-1 0,1-3 0 0,0 2-1 16,-1-4 1-16,-1 1-1 0,4-3 4 0,-4-3 5 0,-1 2 6 0,3-3 8 16,-1-2 8-16,-1 0 6 0,0 0 5 0,-1-4 4 0,0 0 6 15,1 0 7-15,1-2 12 0,-3-1 13 0,-1 2 16 0,1-1 14 0,0 0 17 16,-2 3 18-16,-2 0 14 0,4 3 17 0,-6 0 9 0,2 5 9 16,-3 0 6-16,0 2 7 0,0 1 0 0,0 3-3 0,0 1-7 0,-1 3-10 15,-1 1-13-15,2-1-10 0,-1 2-10 0,-3 2-10 0,1 1-9 0,1 3-8 16,-1 0-7-16,-2 1-5 0,2 4-4 0,-3 2-2 0,1 1 0 15,1 4-1-15,-3 1 3 0,-1 2 4 0,-1 4 3 0,3 1 3 16,-2 4 1-16,0 2-1 0,-2 4-2 0,1 1-1 0,1 2-1 16,0 3-2-16,2 2 0 0,-1 1-3 0,3 1-1 0,-1 2-4 0,0 0-2 15,2 2-3-15,2-1-3 0,1 2-3 0,0-1-2 0,0-1 0 16,0 2-4-16,0 0-4 0,1-4-9 0,-1-1-8 0,2 1-7 0,-1-2-3 16,-1-4-9-16,0-1-9 0,0-4-10 0,0-2-9 0,0-4-8 15,0-1-9-15,0-4-12 0,0-4-13 0,0-3-19 0,0-2-22 0,0-3-22 16,0-4-18-16,0-3-34 0,0-3-38 0,0 0-69 0,0-7-85 15,-1-2-76-15,-1-1-70 0,2-5-32 0,-1-1-8 0,-1-5 4 16</inkml:trace>
  <inkml:trace contextRef="#ctx0" brushRef="#br0" timeOffset="73569.8425">20166 8208 74 0,'1'-12'599'0,"1"1"11"0,1-1 7 0,-3 4-21 16,1 0-31-16,-1 2-116 0,2-1-157 0,-1 3-91 0,-1 0-58 15,2 1-36-15,0 0-25 0,-1 1-20 0,1 0-17 0,-1 2-14 16,3 0-16-16,-1 0-8 0,0 2-7 0,2 1-4 0,2 2-2 0,-2-2 0 16,2 2 2-16,-3 4 0 0,3-2 3 0,-1 3 2 0,-1-2 2 0,-1 2 0 15,1 1 0-15,-1 1 1 0,-3 0-1 0,1 1-1 0,-2 1 1 16,-2-1-2-16,1 0 1 0,-3 1 0 0,-1-1 2 0,1-1 1 16,-3 0 3-16,0-1 3 0,-1 0 5 0,0-2 7 0,-1-1 5 0,-1 0 7 15,0-1 6-15,2-2 9 0,-3-1 7 0,3 1 7 0,0-2 9 16,-1 1 6-16,1-3 7 0,3 1 1 0,1-2 2 0,-3 0 0 0,3 0-3 15,1 0-4-15,1 0-6 0,0-2-7 0,2 2-8 0,0-1-11 16,2-1-9-16,0-1-11 0,1 1-10 0,1-3-9 0,3 3-10 0,-1-3-9 16,0 3-9-16,2-5-6 0,2 2-4 0,-2 1-6 0,3 0-7 15,1-2-4-15,-1 0-2 0,3 1-4 0,-1-1-4 0,1 0-5 16,1-1-4-16,-1 2-4 0,3-4-5 0,0 4-3 0,-2-5 1 0,0 3-1 16,2-1-4-16,-2-1 0 0,1 0 2 0,1-2 0 0,-2-1 2 0,0 0 3 15,2-2 2-15,-2-1 5 0,0-2 4 0,0 0 6 0,-2-2 7 16,-1-1 4-16,1-2 5 0,-2-1 8 0,0-2 7 0,-1 1 11 0,-1-1 11 15,1 1 12-15,-4-2 11 0,-1 1 13 0,0 1 12 0,-2-1 12 16,0 3 12-16,0 1 10 0,-2 2 10 0,-1 1 11 0,0 1 11 16,-1 2 5-16,-2 2 5 0,3 4 0 0,-2-2-5 0,2 2-7 15,-3 3-10-15,3 1-12 0,-1 0-14 0,1 0-13 0,-2 3-14 0,0-1-13 16,2 3-12-16,0 0-11 0,-1 3-14 0,-1-2-8 0,1 5-9 0,-1 1-4 16,0-1-3-16,-1 5 2 0,2 1 4 0,-1 3 3 0,0 2 5 15,1 0 6-15,-2 4 6 0,3 1 5 0,-2 2 4 0,2 2 3 16,-1 1 3-16,-1 2 0 0,2-2 3 0,0 2 1 0,0 0 0 0,0 0-1 15,2 0 0-15,-1-1-1 0,-1 0-2 0,2-1 0 0,2 0-3 16,0-1-2-16,-3-2-1 0,2 0-2 0,2-4-2 0,-2 1-2 0,2-1-3 16,0-2-4-16,3-2-5 0,-2 0-6 0,0-1-4 0,3-5-6 15,0 1-5-15,-1-4-6 0,3 1-7 0,0-4-6 0,0-1-8 0,0-2-5 16,5-2-5-16,-2-2-2 0,2-1-1 0,0-2 1 0,-1-2 3 16,1-1 3-16,2-2 4 0,-3-3 4 0,0 0 4 0,0 1 7 15,-2-2 9-15,-2-1 8 0,3-1 8 0,-4 0 8 0,0 1 11 0,-1 1 9 16,-3-2 8-16,1 4 8 0,-3-3 5 0,0 3 7 0,-3 3 7 15,2-3 6-15,-3 3 6 0,0 2 3 0,-3 0 0 0,2 0-2 16,-3 2-2-16,1 2-4 0,0-2-6 0,-4 4-8 0,3-1-7 0,-4 3-5 16,3 0-5-16,-3 0-6 0,2 3-6 0,-5-1-6 0,3 4-8 0,2-1-2 15,-2 2-2-15,1 0 1 0,-2 5 2 0,3-3 1 0,-1 3 4 16,2-2 2-16,2 3 2 0,-3 1 2 0,5 1 3 0,1-1 1 16,0 1 2-16,0-1 2 0,1 3 1 0,3 0 3 0,0-5 1 0,1 3 1 15,1-1 1-15,2-1 0 0,1 1 0 0,-1 0-3 0,3-3 0 16,-1 0-5-16,4-2-3 0,-3-1-9 0,3-1-10 0,2-2-10 0,-2 0-14 15,2-2-14-15,2-1-13 0,-2-2-14 0,2-2-17 0,1-1-14 16,-1-2-14-16,2 0-14 0,-2-3-13 0,1-1-11 0,-1-1-10 16,-1-4-5-16,1 2-5 0,-2-5-1 0,2 0-1 0,-4-3 0 15,2 1 2-15,-2-4 9 0,0 0 15 0,-1-1 17 0,1-4 16 0,-1 3 19 16,-4-4 21-16,4 0 24 0,-4 3 25 0,-1-3 23 0,0 1 23 16,-2 2 24-16,-2 0 26 0,0 1 24 0,-2 1 26 0,0 2 15 0,-1 1 14 15,-1 3 9-15,0 0 10 0,-1 3 5 0,1 0 3 0,-4 3-1 16,3 0-5-16,-1 3-6 0,1 0-5 0,-3 1-10 0,3 5-9 0,-1-4-14 15,0 4-14-15,2 0-14 0,-1-1-15 0,-1 4-13 0,2-3-11 0,0 3-10 16,-1 3-6-16,1-3-3 0,-2 4-4 0,-1 2-2 0,3 1-2 16,-3-1 3-16,2 5 1 0,-1 1 5 0,0 0 5 0,-1 5 5 15,1 0 4-15,-1 0 5 0,3 2 3 0,-1 3 1 0,1 1 0 0,-2 1-5 16,0 0-1-16,2 4-4 0,0-2-1 0,0 2-3 0,0-2-4 16,0 3-3-16,0-2-3 0,0 1-2 0,2-1-5 0,0 0-2 15,-2-1-5-15,1-1-5 0,-1-1-6 0,2 0-9 0,-1-4-9 0,-1 1-14 16,2-3-14-16,-2 0-17 0,3-3-17 0,-1-2-18 0,0-1-18 15,-1-1-18-15,2-2-18 0,0-2-25 0,-1-1-27 0,-1-1-28 16,2-3-28-16,1 0-59 0,-4-2-72 0,5-2-92 0,-2-2-100 0,2-2-43 16,-2-2-13-16,3 0-1 0,-2-6 10 0</inkml:trace>
  <inkml:trace contextRef="#ctx0" brushRef="#br0" timeOffset="74002.709">21178 8157 348 0,'-7'1'567'0,"1"1"8"15,-1 1-1-15,2-1-5 0,2-2-105 0,0 5-158 0,1-5-87 16,1 2-51-16,1-2-23 0,0 1-8 0,1 3-5 0,2-4-7 0,1 2-8 16,1 0-9-16,1-1-8 0,2-1-8 0,4 1-10 0,0 1-11 15,2-2-11-15,0 2-12 0,3-2-12 0,3 0-15 0,0 0-17 0,0-2-20 16,3 2-20-16,-1-3-19 0,1 2-19 0,-1-1-18 0,-1 0-17 16,1 0-18-16,-1 0-13 0,-4 1-12 0,2-1-9 0,-3 2-7 0,1-2-2 15,-1-1 0-15,-3 3 5 0,0 0 9 0,-3-2 11 0,2 2 13 16,-3-2 17-16,0 1 18 0,-4 1 21 0,2-2 22 0,-4 1 20 0,0 1 22 15,0 0 19-15,1-1 20 0,-4 1 14 0,0 0 14 0,0 0 12 16,-2 0 7-16,0-3 7 0,1 3 6 0,-3-4 3 0,3 4 1 16,-2-3 0-16,-1 3 1 0,1-2 0 0,2 2-2 0,-3-1-2 0,3-1-4 15,-3 2 1-15,3-1-1 0,-2 0 1 0,2 1-2 0,-3-3-2 16,4 3-2-16,-1 0-1 0,1 0 0 0,0 0-2 0,0 0 0 0,0 0-2 16,0 0-1-16,0 0-1 0,0 0-2 0,0 0-4 0,0 0-3 15,0 0-3-15,0 0-4 0,0 0-5 0,0 0-6 0,0 3-5 16,0-2-4-16,0 0-3 0,-2 2 0 0,2 1-4 0,-1 1-2 0,1-1-2 15,-2 2-3-15,0 1-1 0,2 0 0 0,-3 1-1 0,1 3 0 16,-1 1 3-16,2-1 0 0,-1 3 2 0,0 1 0 0,-2 0-3 0,3 0-3 16,-1 0-4-16,0 2-4 0,-1 0-7 0,3-1-11 0,-1-1-11 15,1 1-14-15,-2 0-13 0,0 0-14 0,2-1-20 0,0-3-19 16,0 1-23-16,0-2-27 0,0 2-27 0,0-5-29 0,2-1-44 0,0 1-55 16,-1-4-101-16,1 0-126 0,1-2-63 0,0-2-31 0,1 0-8 15,0-2 1-15,0-2 11 0</inkml:trace>
  <inkml:trace contextRef="#ctx0" brushRef="#br0" timeOffset="74154.5148">21673 7940 256 0,'0'-12'613'0,"0"-1"7"16,-1 3 3-16,-1 1 2 0,1 1-94 0,1 2-141 0,-2 0-111 0,0 2-96 16,2 0-62-16,0-1-45 0,0 2-39 0,0 1-35 0,0 1-36 15,0 1-33-15,0 1-35 0,2 1-35 0,0 1-59 0,2-1-72 16,0 3-103-16,-3 1-119 0,2 1-63 0,2 3-33 0,0-1-10 0,-1 0 0 15</inkml:trace>
  <inkml:trace contextRef="#ctx0" brushRef="#br0" timeOffset="74904.897">21754 8185 216 0,'-8'-3'599'0,"4"0"14"0,-1 1 13 0,0-2 8 16,2 3-89-16,-2-1-141 0,2 2-96 0,-2-5-74 0,1 5-43 0,2 0-29 15,0-2-22-15,1 2-20 0,1 0-20 0,0 2-20 0,-2-2-17 16,0 3-15-16,1-1-12 0,-1 3-11 0,1 1-8 0,-3 1-8 0,1 4-4 16,-3-2-4-16,3 4-1 0,-2 2 1 0,0 2 2 0,-1 1 2 15,1 0 0-15,-1 0 1 0,1 3-2 0,1 0 0 0,-1-4-2 16,2 3-1-16,-1-1-3 0,1 0-1 0,3-3-3 0,0 0-2 0,0-2-2 16,0-1-4-16,3 0-2 0,1-3-5 0,-1 0-2 0,2-2-5 15,-1-1-6-15,1-3-4 0,4-1-4 0,-1-1-4 0,2-2-4 16,-1-2-1-16,2-1-1 0,-1-1 1 0,2-3 3 0,0-2 2 0,-3 0 1 15,4-3 3-15,-4-1 3 0,-1-3 2 0,1 0 2 0,0-2 4 0,-5 0 5 16,3-2 5-16,-2-2 5 0,-3 0 5 0,1 0 5 0,-3-2 8 16,0 2 5-16,0 1 8 0,-1 1 6 0,-1 1 6 0,-2 1 5 15,-1 2 3-15,0 1 2 0,1 1 2 0,-1 2 0 0,-2 2-1 16,-2 4-2-16,3 0-4 0,-2 1-2 0,0 2-8 0,-3 3-6 0,1 0-8 16,1 3-7-16,-4 2-6 0,4 2-1 0,-4 1-2 0,4 1 0 15,-3 3 1-15,3 0 2 0,0 3 0 0,1-1 3 0,1 3 1 0,0 0 2 16,2 1 0-16,2 0 2 0,1 0 1 0,2 0 0 0,2 0 2 15,-1 0-1-15,4-3 2 0,2 1 1 0,2-2 0 0,-1 0 1 16,0-1 2-16,2-3 2 0,2-2 0 0,-1 0 2 0,1-1 0 0,1-2 1 16,3-2 1-16,-3-2 0 0,0-1 1 0,2-1 0 0,0-4 1 15,-2-2-1-15,4 2 0 0,-4-4-1 0,3 0-1 0,-2-4-2 0,2 2-1 16,-3-4-2-16,1 1-1 0,0-1 1 0,-1-1 1 0,1-1 1 16,-3 0 3-16,3-3 2 0,-2 5 4 0,-1-1 5 0,-1-1 6 0,0 3 2 15,-2 1 0-15,1 2 0 0,-2 2-1 0,-1 0-1 0,-1 2-4 16,-2 0-4-16,0 5-5 0,2-1-5 0,-4 1-4 0,3 2-4 15,-3 2-6-15,-1 1-5 0,2-1-5 0,-1 5-3 0,-1 0 0 0,0 2 0 16,0 2 0-16,0 1 3 0,0 0 4 0,0 1 2 0,0 3 6 16,0-2 1-16,0 3 3 0,0-1 1 0,0 0 0 0,0 1 0 0,0 0 1 15,0-2 0-15,2-1 1 0,0 3-1 0,-2-5 0 0,1 0 1 16,2-1 1-16,-1-2 3 0,0 0 2 0,-1-1 4 0,2-4 1 0,2 1 3 16,0 0-1-16,-2-5 1 0,2 0-2 0,1 0 0 0,1-5-1 15,3 1 0-15,-2-1 0 0,4-3-1 0,-2-1-2 0,3-2-2 16,-1-1-6-16,1-2-3 0,-1-2-5 0,3-1-3 0,-2 1-3 0,1-2 0 15,0 1-1-15,0-2 0 0,-1 1-1 0,1 0-1 0,-3 0 1 16,2 1-1-16,0 3 0 0,-4 0-1 0,1 2 0 0,-1 1 0 16,-1 2 1-16,-1 1 0 0,2 1 0 0,-5 2 1 0,0 1 1 0,0 1 0 15,0 3 2-15,-3 0 1 0,3 2-1 0,-3 1 2 0,2 4 1 16,-1-3 1-16,0 4 2 0,-2 0 0 0,0 4 2 0,0-1 1 0,0 1 2 16,0 4-6-16,-2 0-7 0,0 0-17 0,1 2-18 0,-1-1-29 15,1 2-33-15,-3 1-47 0,3-1-52 0,1-2-126 0,-2 2-165 16,2 1-95-16,0-4-61 0,2-1-33 0,-1 2-17 0,3-2-4 0,-1-3 1 15</inkml:trace>
  <inkml:trace contextRef="#ctx0" brushRef="#br0" timeOffset="75420.3058">23114 7824 370 0,'-4'-3'665'0,"1"0"5"16,0 1 7-16,0 1 2 0,0-1-2 0,-1 1-139 0,1-1-208 0,1 2-123 15,-2 0-82-15,4 0-43 0,0 0-23 0,-1 3-12 0,1 0-6 16,-2 0-9-16,0 2-7 0,2 2-7 0,-1 1-6 0,-1 1 0 16,1 3 0-16,-3 1 4 0,3 2 2 0,-1 3 2 0,1 0 5 0,1 3 2 15,-2 0 1-15,0 2 0 0,2-1-2 0,-1 2-2 0,1-1-3 16,0 1-2-16,0 1-3 0,0-2-8 0,1 0-12 0,-1 1-10 16,2-2-14-16,0-2-15 0,-2 1-17 0,1-1-17 0,1-2-22 0,-1 0-23 15,3-1-24-15,-3-2-25 0,1 0-27 0,-1-3-40 0,3-2-44 16,0-1-97-16,-1-1-123 0,2-2-66 0,-2-4-37 0,0-2-12 0,1 0 3 15,-3-2 10-15</inkml:trace>
  <inkml:trace contextRef="#ctx0" brushRef="#br0" timeOffset="75801.9528">22865 8040 57 0,'-8'-2'593'0,"2"2"3"0,-1 0 4 15,2 0 3-15,0 0-68 0,2 0-98 0,-2 2-112 0,1-1-117 16,1 1-66-16,3 1-42 0,-1 0-18 0,1-1-8 0,1 0-4 0,-1 3-4 15,3-2-2-15,1 1-2 0,1 0-1 0,-1 1 0 0,3 2-3 16,2-3-3-16,1 1-5 0,1 0-6 0,1-3-8 0,3 3-9 0,2-3-10 16,2 1-12-16,-2-2-11 0,5 1-11 0,0-2-10 0,1 0-10 15,0-2-11-15,4 1-8 0,-2-2-7 0,0-1-7 0,1-1-3 16,-1 0-4-16,1-2-1 0,-3 2 4 0,1-4 6 0,-5 1 9 0,3 0 9 16,-5 1 12-16,1-1 14 0,-2-1 16 0,-5 2 18 0,-2 0 17 15,2-1 14-15,-4 0 13 0,-3 0 12 0,0 3 14 0,-3 0 10 16,1 1 9-16,-2-2 5 0,-2 3 4 0,2-2-1 0,-1 2-4 0,-1 0-8 15,0 0-14-15,-1 2-12 0,2-1-12 0,-1 2-10 0,0 0-8 0,-1 2-6 16,2-1-7-16,-3 3-6 0,-2 1-4 0,3 1-3 0,-2 2-2 16,1-2 1-16,-1 5 0 0,0 1 4 0,-1 0 3 0,1 1 3 15,0 2 4-15,-1 0 1 0,1-1 1 0,0 4 1 0,1-1-4 0,-1-1-1 16,4 2-3-16,-3 1-1 0,1 0-4 0,2-2-1 0,1 0-3 16,-2 0-4-16,2 0-4 0,0-1-12 0,2-1-10 0,-2 0-15 15,1-1-13-15,2-2-17 0,-1-2-16 0,0 1-16 0,1-3-17 0,0-1-23 16,1-1-24-16,-1-4-32 0,2 1-29 0,-1-1-40 0,2-4-44 15,0-1-55-15,0 1-60 0,1-4-72 0,-1-2-77 0,2-2-31 16,0-3-9-16,-2-1 3 0</inkml:trace>
  <inkml:trace contextRef="#ctx0" brushRef="#br0" timeOffset="75936.0702">23399 7824 57 0,'-3'-14'579'0,"0"2"7"0,0 2 5 0,0 3 1 0,2-3-94 15,-3 4-141-15,4-1-104 0,-1 4-88 0,1 0-56 0,-2 0-40 0,2 0-31 16,0 3-24-16,0 0-24 0,2 1-25 0,-1 1-25 0,1 2-25 15,1 1-26-15,1 1-24 0,0 1-36 0,0 3-40 0,1-1-58 0,2 2-64 16,-2 3-72-16,0-1-75 0,0 0-36 0,0 2-12 0,0-1-2 16</inkml:trace>
  <inkml:trace contextRef="#ctx0" brushRef="#br0" timeOffset="76519.1505">23502 8018 271 0,'2'2'570'0,"0"1"6"0,-2-1 0 0,0 0-60 0,0 0-90 0,0-2-82 15,0 2-74-15,1-1-51 0,-1-1-36 0,2 1-30 0,-1 1-24 16,-1 0-21-16,3-1-19 0,-1 2-17 0,-1-1-16 0,1 1-11 0,1 0-10 15,0 1-8-15,1 1-7 0,0 1-5 0,1-1-5 0,3 4-3 16,-3-2-2-16,-1 3 1 0,1-1-2 0,0 0 1 0,-2 2-1 16,3-2 0-16,-3 4-1 0,1-2-1 0,-3 2 0 0,1-2-1 0,-1 1 1 15,-1-2 0-15,0 2 2 0,-1-1 1 0,-1-2 2 0,2 1 2 16,-3-1 3-16,1-1 7 0,1-1 10 0,-4-2 8 0,4-1 10 0,-1 1 10 16,1-2 11-16,1 0 8 0,-2-2 9 0,2-1 1 0,0 0 1 15,0 0-2-15,0-1 0 0,2-2-5 0,-2-2-6 0,1 0-9 16,2 0-11-16,3-3-13 0,-1-1-14 0,0 0-14 0,1-4-15 0,3 0-10 15,1 0-11-15,0 0-5 0,2-1-2 0,-1 0-2 0,1 0 1 16,2-1-1-16,-1 3 2 0,-1 0 0 0,1 0 3 0,-2 2 4 0,1 1 3 16,-2-1 4-16,0 3 2 0,0-1 3 0,-2 2 1 0,-1 2 2 15,-1-1 1-15,0 2 1 0,-3 0 0 0,2 1 1 0,-2 1 2 0,1 1 1 16,-3 3 1-16,2 0 1 0,-1 0-1 0,0 2 2 0,-2 0 0 16,1 2 1-16,-1 1 3 0,0 0 0 0,0 3 1 0,0-1 2 15,0 2 0-15,0-1 1 0,0 2 1 0,-1-1 0 0,1 1 0 0,-2 1 0 16,0-3 0-16,1 1-1 0,-1 1 0 0,1-3-1 0,-1 2 0 0,0-2 0 15,2-1 1-15,-1-2 2 0,-1-1 3 0,2 0 4 16,-1-1 4-16,1-1 6 0,0-1 6 0,0 0 4 0,0-1 4 0,0-2 2 16,0 0 0-16,1 0-1 0,-1-2 0 0,3-1-1 0,-1-1-3 15,1-1-4-15,0-1-3 0,2-3-7 0,1 2-5 0,-1-4-9 0,1 1-6 16,1-2-7-16,-1-1-6 0,5 2-3 0,-1-2-1 0,-2-1-3 16,2 0 0-16,2 1 1 0,-4-1-1 0,2 2 1 0,-1 0-1 15,0 2 1-15,0 0 1 0,-1 1 1 0,-3 1-1 0,2 3 2 0,-3 0 0 16,2 1 1-16,-2 1 1 0,-1 2 1 0,0-1 1 0,0 4 1 15,0-1 2-15,-1 2 0 0,0 1 2 0,1 1 0 0,0 3 1 0,1-1 1 16,-2 3 2-16,1-1 1 0,-1 1 3 0,-1 2 1 0,3 0 2 0,-3 0 0 16,1 1 0-16,-1 1-4 0,3 0-5 0,-4 0-10 0,1-2-11 15,-1 1-14-15,2 2-16 0,-1-1-16 0,-1-5-20 0,4 3-18 16,-4-2-21-16,0 0-24 0,0-2-26 0,2 1-28 0,-2-2-31 0,0-2-34 16,2 0-36-16,0 0-59 0,-1-3-68 0,2 1-74 0,2-3-75 15,-2-2-30-15,2 1-6 0,2-3 7 0</inkml:trace>
  <inkml:trace contextRef="#ctx0" brushRef="#br0" timeOffset="76868.8139">24191 8170 506 0,'2'-7'633'0,"0"2"16"0,-2 3 13 0,1-3-51 15,-1 2-84-15,0-1-98 0,0 3-107 0,0-1-68 0,0 2-46 0,0 0-35 16,0 0-26-16,0 0-27 0,0 0-23 0,0 0-23 0,0 0-20 16,2 0-17-16,-1 0-13 0,3 0-10 0,-3 2-6 0,2-1-4 0,2-1-3 15,-2 2-2-15,0 0-2 0,2-1 1 0,0 3 2 0,1-4 1 16,2 3 1-16,-2-3 0 0,2 1 0 0,-1-1-2 0,2 0-2 0,-1 0-3 15,0 0-2-15,2-1-2 0,-1-2-4 0,-1 3-2 0,0-4-1 16,1 1 0-16,0-2 0 0,0 3 0 0,-3-4 0 0,1 1 2 16,0 1 1-16,-2-2 3 0,1-2 3 0,-3 1 5 0,1-1 4 15,-3 1 6-15,2-3 8 0,-3 1 7 0,-3 1 6 0,3 2 5 0,-1-2 2 16,-3 1 2-16,0-1 3 0,-1 3 2 0,-2-2 2 0,-2 2 1 16,1 0 0-16,2 2 1 0,-6-1-2 0,3 4-4 0,0-3-5 0,-1 3-5 15,-1 3-7-15,0-3-3 0,1 4-2 0,0 0-2 0,2 3-3 16,-4-2 1-16,3 4-2 0,1 0 2 0,0 0 0 0,2 2-1 0,-2-1 3 15,3 2 1-15,1 2 3 0,0-3 5 0,1 2 4 0,2-1 1 16,1 1 3-16,0 1 2 0,1-1 3 0,2 1 1 0,2-2-2 0,2 0-2 16,-3 1-2-16,6-2-11 0,-2 1-12 0,0-2-20 0,2 1-23 15,3-3-31-15,1-1-32 0,-1 0-35 0,3-1-38 0,0-1-46 16,1 0-52-16,1-4-107 0,0 2-134 0,3-3-99 0,0 0-83 16,-1 0-35-16,-1-3-14 0,3-1 5 0,0 0 13 0</inkml:trace>
  <inkml:trace contextRef="#ctx0" brushRef="#br0" timeOffset="77119.3278">24775 8175 178 0,'-5'2'672'0,"2"-2"13"0,-2 1 13 0,2 0 8 0,-2-1 7 0,4 2-101 16,-1-1-156-16,2-1-117 0,0 0-99 0,0 1-56 0,0 1-37 15,3-2-21-15,2 2-12 0,-4-1-15 0,4-1-16 0,0 2-13 16,1-1-14-16,2-1-10 0,1 2-9 0,0-2-6 0,0 1-8 0,5 1-5 15,-3-2-3-15,3 1-6 0,-1 1-5 0,3-2-8 0,-3 0-11 16,0 0-11-16,2 0-11 0,-2-2-12 0,1 1-15 0,0-1-16 0,-1 1-17 16,0-1-18-16,-1-1-19 0,1 2-23 0,-4-1-24 0,0-1-30 15,0 2-29-15,0-1-61 0,-2 0-73 0,0-2-100 0,-2 3-112 16,-2-1-51-16,0 2-22 0,1-5-3 0,-4 5 7 0</inkml:trace>
  <inkml:trace contextRef="#ctx0" brushRef="#br0" timeOffset="77902.5013">25835 7744 508 0,'0'-1'622'0,"-1"-1"12"0,1 1 6 16,-2-1-54-16,0 2-86 0,1-1-109 0,-1 1-123 0,1 0-72 16,-1 0-45-16,0 1-28 0,1-1-20 0,-1 3-18 0,0-1-18 0,-2 2-15 15,3 1-15-15,-2 1-7 0,-2 1-4 0,0 2-3 0,0 3-2 16,-1 0 1-16,-2 3 0 0,2 2 3 0,-2-1 3 0,-5 3 2 0,5 3 5 16,-1-1 2-16,-4 2 3 0,4-1-1 0,-3 2 0 0,0-1-1 15,2 2-7-15,1-1-3 0,-4-2-4 0,5 2-4 0,0-3-3 16,-1-4-2-16,3 3-3 0,-1-3 1 0,2-4 3 0,1 0 4 15,0-3 5-15,0 0 9 0,3-2 11 0,1-1 12 0,0-3 12 0,0-1 5 16,0-3 3-16,1 0 0 0,3-2 0 0,1-2 0 0,0 0 0 0,2-6-4 16,1 0-4-16,2-2-9 0,0-3-7 0,1-1-12 0,3-3-14 15,-1-1-14-15,1-2-15 0,0 0-7 0,2 1-3 0,-2-2-3 16,0 0 0-16,-1-1 1 0,1 4 0 0,-1-1 1 0,-2 2 0 0,0 2 2 16,-3 0 1-16,0 2 2 0,-1 3 0 0,0 2 3 0,-2 0 1 15,0 3 2-15,-4 0-1 0,3 4-1 0,-3 0-1 0,2 1-1 16,-3 1 0-16,2 2 1 0,0 1 0 0,0 1 2 0,1 3 1 0,-1 1 1 15,1 3 2-15,1-1 1 0,-1 5 1 0,2 0 3 0,-2 1 1 0,2 2 3 16,1 3 3-16,0-2 4 0,0 2 1 0,1 3-1 0,4-2 0 16,-3-1-2-16,0 2-4 0,1-1-8 0,4 1-11 0,-2-1-11 0,1-1-13 15,-1 0-15-15,2 0-16 0,1-5-16 0,-2 3-19 0,1-4-19 16,0 2-21-16,0-3-19 0,-4-2-22 0,3-2-22 0,-2 0-23 16,0-1-21-16,-2-4-21 0,-2 1-32 0,4-2-40 0,-6-1-45 0,0-4-48 15,0-1-64-15,-2-1-70 0,0-1-29 0,-2-3-9 0,-4-1 7 16</inkml:trace>
  <inkml:trace contextRef="#ctx0" brushRef="#br0" timeOffset="78060.5795">25718 8027 572 0,'-17'0'599'0,"0"0"8"0,4 0 10 0,-3 0-50 16,7 1-80-16,0 0-106 0,0 2-120 0,3-2-68 0,3 3-45 16,-1-1-19-16,3 0-6 0,1 0-5 0,1 0-3 0,3-1-4 15,1 3-3-15,3-3-5 0,1 4-7 0,2-4-8 0,4 3-14 0,2-2-13 16,3 1-17-16,4-4-21 0,1 3-25 0,5-3-26 0,2 0-29 15,2-3-39-15,1 3-40 0,2-4-55 0,2-1-61 0,-1 2-122 16,5-2-152-16,-5 0-89 0,1-1-57 0,1-1-23 0,-6 1-6 0,3-2 6 16</inkml:trace>
  <inkml:trace contextRef="#ctx0" brushRef="#br0" timeOffset="78985.9414">26399 8088 462 0,'-9'7'578'0,"1"0"7"0,0-1 6 16,3 2-83-16,1-2-125 0,-2 0-93 0,2-1-76 0,3 1-43 16,-1-1-24-16,1 0-14 0,1 2-10 0,0-3-9 0,1-1-6 15,-1 2-4-15,3-1-4 0,1-3-3 0,-1 3-3 0,3-2-4 0,-1-2-5 16,3 2-7-16,0-2-6 0,1-2-5 0,0 1-7 0,3-2-6 16,2 0-5-16,-3-4-9 0,3 2-5 0,0-2-7 0,0 0-5 0,1-3-6 15,-1 0-5-15,0-1-4 0,-1-1-4 0,-1-1-5 0,1-3-5 16,0 0-7-16,-4 1-3 0,2-1-4 0,-1-1-2 0,-6-2-4 15,1 2-2-15,0-3-2 0,-3 1 1 0,-1 0 1 0,-2 2 1 0,-1 0 1 16,-1 0 3-16,0 1 1 0,-2 3 5 0,-3 1 4 0,0 0 2 16,0 1 2-16,-1 0 2 0,-1 4 1 0,1 2 2 0,-1-2-3 15,-1 2-1-15,3 3-2 0,-1-1-2 0,0 3-1 0,1 0 1 0,0 3-1 16,3-1 1-16,-2 1 1 0,1 2 1 0,3 2 1 0,0-3 0 0,1 4 1 16,1-1 2-16,1 1 2 0,1 2-1 0,1-1 1 0,3 0 0 0,-2 1 2 15,4 1 0-15,0 0 2 0,1-3 1 0,2 3 1 0,0-2 0 16,2 1 2-16,-3-2 0 0,5 1 1 0,-3-1-1 0,3-1 2 15,-2 0 1-15,2-1-1 0,-5 0 2 0,3-1 0 0,-2-1 0 0,1 1 0 16,-2-2-1-16,0 1-1 0,-3-1 2 0,1-1 0 0,-3 1 0 16,1 0 1-16,-2-1 0 0,2 1 2 0,-4 1 4 0,1-2 3 0,-1 1 3 15,-1 1 4-15,0 0 3 0,0 0 4 0,0 1 3 0,0 0 1 16,0 1 0-16,0 0 1 0,0 0 1 0,0 1 0 0,0 1 0 16,0-1 0-16,0 1-4 0,0 0-1 0,0-1-3 0,0 0-1 0,2 0-4 15,0-1-1-15,-2 2-3 0,1-3 1 0,1 0-2 0,0 0 0 16,1 0 1-16,-2-1-1 0,1 0 2 0,0 0 2 0,1-1 2 0,0-1 2 15,1 1 2-15,1-2 2 0,-2-1 2 0,4 0-1 0,-2 0 2 16,1 0 0-16,2-1 0 0,0-2-2 0,1 1-3 0,2-3-2 16,-1 2-2-16,1-1-6 0,1-2-4 0,1-1-7 0,-1-1-6 0,1 0-5 15,2 0-5-15,-1-1-4 0,-1-2-5 0,2 0-2 0,-2 1-2 16,-1 0-1-16,1-1-1 0,1-1 1 0,-3-1 0 0,1 4 1 0,-2-4 4 16,0 3 2-16,-2-1 3 0,-1 1 3 0,0-1 3 0,-1 0 5 15,-1 2 6-15,-2-1 5 0,1 0 5 0,-3 2 3 0,1 1 5 16,-2-1 3-16,0 2 3 0,-2 0 2 0,2 0 0 0,-1 1 1 0,-3 0 0 15,1 2-3-15,2-1-2 0,-6 0-3 0,4 1-5 0,-2 0-4 16,-1 1-6-16,0 0-3 0,-1 2-4 0,3-3-5 0,-4 3-4 0,-2 0-3 16,4 0-1-16,0 3-2 0,-4-2-1 0,6 0 2 0,-3 2 1 15,1 1 1-15,1 1 1 0,2-1 2 0,-3 0 2 0,3 3-1 16,-1-2 2-16,3 1 1 0,1 2 1 0,0-2 1 0,0 1 2 0,0 1 0 16,1-1 0-16,1 1 2 0,1 0 0 0,0-1 1 0,2 2 0 15,0-2 0-15,-1 1-1 0,1-1 1 0,2 1-1 0,0-2 0 16,0 0-1-16,-3-1 1 0,3 1-1 0,-1 0 0 0,2-2 1 0,-2 1-2 15,-1 0 0-15,0-2-1 0,0 1 0 0,-2 0 1 0,3-2-2 0,-5 2 0 16,3-1 1-16,-3 0-1 0,2 0 0 0,1 0 0 16,-3-2-1-16,-1 2 1 0,2 0 1 0,-1-1-1 0,-1 1 1 0,2 0 0 15,-2 1-1-15,2-1 1 0,-2 1 1 0,0 2 1 0,0-4-1 16,0 3 1-16,0 2 1 0,0-4-2 0,0 1 1 0,0 0 1 0,0 0-2 16,0-1 1-16,0 2 1 0,0-2 0 0,0 0 3 0,0-1 1 15,0 0 2-15,1 1 2 0,-1-3 3 0,2 2 2 0,-2-2 2 0,0 0 2 16,0 0 3-16,0 0-1 0,2 0 2 0,0 0-1 0,0-2-1 15,-1 2-2-15,3-1-6 0,-3-1-6 0,1 2-10 0,-1-2-12 0,3 2-14 16,-1-1-18-16,2 0-18 0,0-2-20 0,-1 1-22 0,1 1-24 16,-2-2-24-16,2 0-31 0,-2-1-31 0,2 2-37 0,-2-1-38 0,0 0-77 15,1 0-94-15,-2 1-91 0,0-3-90 0,-1 1-35 0,-1 0-11 16,4 0 4-16,-4-3 11 0</inkml:trace>
  <inkml:trace contextRef="#ctx0" brushRef="#br0" timeOffset="79220.2922">27156 7576 172 0,'-7'-6'645'0,"-1"-4"18"0,2 3 14 0,-3-1 13 0,4-1 11 0,1 4-105 16,0 1-163-16,0-2-104 0,3 3-76 0,-3-2-43 0,4 2-25 15,-1 1-21-15,1 1-17 0,0 1-21 0,0-3-22 0,1 3-25 16,-1-1-29-16,4-1-27 0,-3 2-30 0,1 0-30 0,0 0-31 0,1 0-32 16,0 0-30-16,0 0-36 0,1 0-36 0,1 2-47 0,2-1-49 15,-2 1-111-15,1-1-140 0,1 2-79 0,-2 0-47 0,2 0-17 16,-1 2 0-16,1-2 10 0</inkml:trace>
  <inkml:trace contextRef="#ctx0" brushRef="#br0" timeOffset="79719.7017">27392 7911 190 0,'0'-3'596'0,"0"0"15"0,0 0 13 16,0-2 14-16,0 1-92 0,0 2-142 0,0-1-84 0,0 0-51 0,0 0-26 16,0 0-13-16,0 0-8 0,0 0-3 0,0 2-9 0,0-1-10 15,0 2-10-15,0 0-10 0,0 0-11 0,0 0-11 0,0-2-16 16,0 2-13-16,0 0-18 0,0 0-16 0,0 0-18 0,0 0-14 16,-3 0-16-16,3 2-13 0,-1-2-14 0,1 0-11 0,-2 2-7 0,0-1-8 15,1 2-2-15,-1 0-2 0,1 0 0 0,-3 3 1 0,3 2 0 16,-1-1 1-16,0 1-2 0,-1 2-6 0,-1 1-9 0,1 2-10 15,1-2-15-15,1 2-19 0,-3 1-17 0,3-1-21 0,-1 2-22 0,1 1-20 16,1-2-28-16,0 0-26 0,1 0-35 0,1 0-35 0,-1 0-55 0,3-1-64 16,0-2-100-16,1-1-118 0,-1 0-50 0,1-2-16 0,0 0 1 15,0 0 9-15,1-3 15 0</inkml:trace>
  <inkml:trace contextRef="#ctx0" brushRef="#br0" timeOffset="80719.511">27583 8020 555 0,'0'-7'651'0,"2"1"16"0,0-2 16 0,-2 2 14 0,1-1-87 15,1 1-140-15,-1 0-101 0,3 0-80 0,-3 1-46 0,1-1-28 0,-1 2-17 16,1-1-12-16,0 2-18 0,-2 1-16 0,1-1-20 0,-1 1-21 15,2 0-18-15,-1 1-19 0,-1 1-20 0,0 0-19 0,0 0-17 0,0 0-16 16,0 1-10-16,0 1-8 0,3 0-3 0,-1 3-3 0,-2 0-1 16,1 1 2-16,-1 1 1 0,2 1 0 0,0-1 5 0,-2 4 1 0,3-1 6 15,-2 1 5-15,3 1 2 0,-3 1 0 0,2-1-3 0,1-1-4 16,-3 2-3-16,3 1-3 0,1-2-3 0,-1-1-1 0,0 2-3 16,0-3 0-16,0-1-3 0,0 0 1 0,1-1-1 0,0-2 1 15,-1 1 1-15,0-4 3 0,1 2 3 0,0-2 5 0,0-2 3 0,2-1 4 16,-2-1 1-16,3-1 2 0,-1 0 1 0,2-3 1 0,-1-2-1 15,0 2 0-15,2-2 0 0,-1-3 0 0,0 0 2 0,-1 1-1 0,3-3-1 16,-1-2 0-16,-2 2-1 0,1-1-1 0,-1-2-1 0,0 3-1 16,2-2-3-16,-1 2-4 0,-3-1-5 0,1 2-7 0,1-2-9 0,-2 4-13 15,2 0-13-15,-4 0-13 0,1 1-12 0,0 0-11 0,0 4-9 16,1 0-7-16,-1 0-7 0,-1 4-7 0,3-4-5 0,-1 4-8 0,2 0-5 16,-2 1-3-16,2 2 0 0,2 0 1 0,1 1 4 0,-2-1 7 15,1 2 9-15,1-1 7 0,0 0 7 0,1 2 8 0,-2-3 8 16,0 2 7-16,2-2 12 0,-2 0 10 0,-1 0 18 0,2 0 18 0,-1-2 19 15,-2-1 19-15,0 0 17 0,-1 0 18 0,0 0 14 0,-1-1 15 16,-1-1 14-16,0 1 12 0,1-2 11 0,-3 0 10 0,0-2 10 0,-1 2 7 16,-1-1 4-16,-1-1-2 0,0 1 0 0,0-3-2 0,0 3-6 15,-1 0-7-15,-1 0-8 0,0-1-10 0,-1 1-13 0,0 0-13 16,-3 0-12-16,1 1-13 0,0 1-13 0,1-1-10 0,-3 3-10 0,1-1-8 16,-2 1-8-16,0 1-8 0,2 1-4 0,-3-1-4 0,1 4-2 15,0-2-1-15,0 2 0 0,-3 1 3 0,3 1 1 0,0 1 4 0,-1 0 0 16,1 2 3-16,0 0 2 0,3 0 1 0,-2 2 1 0,1 1-1 15,2-3 1-15,0 2-1 0,3 0 0 0,-2 0-2 0,3-3-2 16,0 2 0-16,0 1-4 0,3-3-2 0,-2-1-1 0,3 0-2 0,-1-1-1 16,3 1 1-16,-2-3 0 0,1 0-2 0,2-3 2 0,-1 1-1 15,1 0 1-15,2-2 1 0,-3-1 2 0,1-1 3 0,1 1 3 0,1-3 4 16,-3 0 3-16,1 0 4 0,-1-1 5 0,2-1 5 0,-4 0 8 16,1 1 7-16,2-2 12 0,-4 0 10 0,2 1 12 0,-1 0 9 0,-1 0 10 15,0 2 8-15,-1-1 6 0,0 0 5 0,-1 1 1 0,-1 1-2 16,2-1-1-16,-1 3-5 0,-1 0-8 0,0 0-9 0,0 0-12 15,0 0-11-15,0 0-12 0,0 0-12 0,0 0-10 0,0 0-9 0,2 3-7 16,0-1-5-16,-2 1-3 0,1 1-2 0,1-1 0 0,0 1 0 16,1 1-1-16,3 0 3 0,-3 0 1 0,2 1 1 0,0 0-1 15,-1 0 0-15,3 1-5 0,0-1-5 0,1-1-6 0,0 2-9 0,3-1-10 16,-1-2-10-16,-1 1-10 0,4 0-10 0,0-3-12 0,-2 3-11 16,4-5-10-16,-2 0-8 0,4 0-8 0,0-2-4 0,1-1-1 0,-1-2-1 15,3-2 2-15,-1 0 3 0,2-3 6 0,-1 0 7 0,0-1 8 16,1-2 9-16,-4-4 10 0,4 0 9 0,-4-1 9 0,2-3 7 0,-2-1 9 15,-1-2 7-15,1-1 9 0,-4-1 9 0,3-3 8 0,-3-1 10 16,-4-2 9-16,4 1 4 0,-4-4 7 0,-1 1 6 0,0-1 8 0,-2-3 11 16,-1 2 10-16,-2 0 12 0,-1-2 12 0,0 4 11 0,-4-2 9 15,0 4 4-15,-1 1 4 0,0 2 0 0,0 4-2 0,-2 2-4 16,1 3-6-16,-1 0-9 0,2 6-10 0,-2 1-12 0,0 2-13 0,2 3-13 16,0 2-14-16,-1 3-14 0,2-1-10 0,-2 4-9 0,0 4-6 15,0 0-6-15,0 4-1 0,-1 2 1 0,0 3 2 0,-3 1 3 0,4 4 6 16,-3 2 3-16,1 2 3 0,1 2 2 0,-1 1-2 0,1 4-2 15,0 1-10-15,0 1-11 0,2 1-16 0,0 2-15 0,0 1-18 16,1-1-19-16,1 2-24 0,-2-1-25 0,1 1-33 0,2-1-37 0,-1 2-51 16,1-3-61-16,0 2-111 0,0-2-137 0,0 1-68 0,0-3-33 0,1 2-9 15,-1-3 4-15,2 0 11 0</inkml:trace>
  <inkml:trace contextRef="#ctx0" brushRef="#br0" timeOffset="81252.9943">29428 7548 216 0,'-9'-8'605'0,"-3"1"7"0,0-1 7 16,2 1 5-16,1-1 6 0,-4 2-124 0,4-1-185 0,-2 0-107 0,0 2-68 16,3-2-31-16,-2 3-13 0,-1 0-2 0,3-2 1 0,2 3-1 15,-1-2-4-15,0 2-8 0,2 2-8 0,0-1-8 0,2 1-7 16,2-1-7-16,-3 1-5 0,4 1-7 0,0 0-8 0,0 0-9 0,0 0-8 16,2 1-7-16,0 1-9 0,-1 1-4 0,2-2-3 0,1 4-1 15,-1-2-2-15,0 2 1 0,3 0 0 0,-1 2 2 0,1-2-1 0,1 2 1 16,1 1 2-16,4 1-2 0,-1-1 2 0,2 1-2 0,1-2-2 0,2 1-5 15,-2-1-4-15,3 0-5 0,-1 0-4 0,1-2-6 0,3 0-6 0,-3-2-8 16,3 2-7-16,-4-2-7 0,3-2-7 0,-1 0-6 0,-1-1-4 16,-1 0-1-16,0-1-2 0,-3 0 4 0,0-2 2 0,-3 0 5 0,0-2 6 15,-3 2 6-15,-2-1 9 0,-2-2 8 0,-1 2 7 0,-2-3 7 16,-2 1 9-16,-3-1 6 0,1 2 7 0,-2 1 6 0,-2-2 3 0,-2 1 3 16,-1-1 1-16,0 3 1 0,0-1-1 0,-1 1-1 0,0 1-4 15,1 2 1-15,-1 0 2 0,2 0 3 0,-1 2 7 0,2 2 5 0,-1 1 5 16,0 1 4-16,1 1 3 0,1 2 3 0,2 2 0 0,-2 0 2 15,0 4 0-15,2-1 1 0,1 4 0 0,-2 0-3 0,4 2-3 0,0 2-2 16,-1-1-3-16,2 4-4 0,1-2-5 0,-1 3-5 0,0-3-5 0,2 3-7 16,0 1-8-16,0-2-9 0,0 1-11 0,0 1-11 0,0-2-9 0,0 0-12 15,0-1-11-15,0-1-15 0,0-1-17 0,2-1-20 0,0-3-22 16,-2 0-26-16,1-3-29 0,1-2-30 0,-2 1-35 0,1-5-67 0,4-1-85 16,-4-1-70-16,1-2-66 0,-1-2-26 0,3-2-9 0,1-2 3 15</inkml:trace>
  <inkml:trace contextRef="#ctx0" brushRef="#br0" timeOffset="81436.6546">29592 7849 560 0,'0'-3'595'0,"2"3"3"15,-2 0 3-15,0 0 2 0,0 0-108 0,0 0-164 0,-2 0-98 16,2 3-68-16,-1-2-37 0,1 2-21 0,0 1-12 0,-2-1-5 0,2 2-5 16,0 0-3-16,0 1-2 0,0 0-3 0,-1 0-3 0,1 2-2 15,0-1-6-15,0 1-9 0,0-1-8 0,0 0-6 0,0 1-6 0,0-1-5 16,0 1-13-16,1 1-14 0,1-1-18 0,-2-1-20 0,1 1-24 0,-1-2-25 15,2 1-33-15,0-1-37 0,-1 2-57 0,2-2-69 0,1-1-114 16,-1-1-135-16,0 1-73 0,1-1-40 0,0 0-15 0,0-1 1 0,0-1 7 16</inkml:trace>
  <inkml:trace contextRef="#ctx0" brushRef="#br0" timeOffset="82286.5126">29945 7677 302 0,'0'-3'641'0,"3"1"7"16,-3 1 4-16,0-2 0 0,0 3-1 0,0 0-129 0,0 0-193 16,0 0-117-16,0 0-80 0,1-2-43 0,-1 2-28 0,0 0-18 0,0 0-16 15,0 0-13-15,4 0-12 0,-3 2-10 0,3-1-6 0,-1 2-3 0,-2 0 0 16,4 0-2-16,-2 2-1 0,2 2-1 0,1 1-3 0,-3 1-1 16,2-1-1-16,-2 3 2 0,2 1 0 0,-2 0 0 0,1-1 2 0,0 3-1 15,-2 1 1-15,1 1 1 0,-2-1 0 0,-1 0 4 0,2 2 3 0,0-2 1 16,-2-1 6-16,0 3 1 0,0-5 4 0,0 2 1 0,0 1-1 15,0-4 1-15,0 1 2 0,0-1 1 0,-2-2-2 0,0-2 2 16,2-1 1-16,0 1 4 0,-1-2 5 0,1 0 7 0,0 0 10 0,0-3 10 16,0 0 12-16,0-1 8 0,0-1 11 0,0 0 5 0,0 0 3 0,0 0 1 15,1 0-2-15,3-1 0 0,-1-1-4 0,-2-3-4 0,4 0-8 16,-1-2-8-16,0 2-10 0,4-2-10 0,-2-1-13 0,1 0-11 0,2-1-11 16,0 0-4-16,0-1-2 0,-1 1 0 0,2-1 0 0,0 1 1 15,-2 1 0-15,0 0 0 0,1 2 1 0,-1 0 1 0,-1 0 0 0,2 0 0 16,-3 3 0-16,-1 0 1 0,0 2 0 0,0-1 0 0,-2 2-1 0,3 2 1 15,-5-2-1-15,3 3 2 0,0 0 2 0,-2 1 1 0,0 2 1 16,1 0 1-16,-3 2 3 0,1-2 0 0,-1 2 2 0,0 4 2 0,0-4 0 16,0 3 1-16,0-1 1 0,0 1 1 0,0 1-1 0,0-2 1 15,0 0 0-15,0 1-1 0,0 0 1 0,0-4 1 0,0 2-1 0,2-1 3 16,0-1 0-16,-2-2 3 0,1 1 3 0,1-4-1 0,0 1 0 0,2-1 0 16,-3 0-2-16,4-2-1 0,0-2-2 0,1 0-2 0,3-1-1 15,-2-2-3-15,1 2-2 0,2-4-2 0,0 0-4 0,2 0-3 0,-1-2-4 16,1 1-1-16,1-5-2 0,1 2-1 0,-3 1 1 0,2-1 0 15,0-1 0-15,-2 2 1 0,-2 0 2 0,4-1 0 0,-4 0 2 0,0 4-1 16,0-1 1-16,-3 1-1 0,-1 1-1 0,0 1 1 0,0 2-1 0,-1 0 1 16,-1 0-2-16,-1 3 1 0,1 0 2 0,-3 2 0 0,1 0 2 15,-1 3 0-15,2-2 1 0,0 3 0 0,-2 0 2 0,0 2 1 0,1 0 1 16,-1 1 2-16,2 1 2 0,0 0 0 0,-2 0 4 0,1 3 0 16,1-3 0-16,-2 2 0 0,1 1 1 0,3-4-1 0,0 4-1 15,-3-1-1-15,3-2-1 0,0 1 0 0,1-3-2 0,0 4 0 0,2-5-1 16,-2 2-4-16,4-3-5 0,-1-1-4 0,0 0-5 0,2 0-5 0,0-2-6 15,1 0-2-15,2-3-2 0,-1 0-1 0,2 0 0 0,-1-3 0 16,3-2-2-16,-2 2 2 0,2-3 0 0,-2-1 3 0,3 0 4 0,-2-3 6 16,2 1 2-16,-2-1 6 0,-2-3 4 0,4 2 3 0,-3-2 2 0,-2-3 0 15,4 1 1-15,-3-1 0 0,0-1 3 0,-1-1 3 0,-2-2 4 0,0 1 6 16,-2 1 7-16,0 0 6 0,-1-2 8 0,-2 3 7 0,1 2 9 16,-3-2 8-16,-2 4 5 0,-1-1 3 0,0 4 1 0,0-1 0 0,-1 2-2 15,-2 2-5-15,-1-1-6 0,2 2-9 0,-3 3-8 0,0-2-9 16,0 3-10-16,-1 2-9 0,-1 0-10 0,-2 2-7 0,3 1-7 0,-2-1-4 15,-5 4-1-15,5 1-1 0,-1 1 1 0,-2 1 2 0,1 2 3 0,1-1 2 16,1 4 3-16,0-1 3 0,2 1 4 0,1 1 4 0,0-1 4 16,2 2 3-16,1 0 4 0,2 2 4 0,0-1 2 0,3 0 2 0,2 3 0 15,2-2-1-15,1 0 1 0,3 0-1 0,0 1-2 0,4-2-4 16,0-1-6-16,2-1-11 0,2 1-14 0,2-3-15 0,2-1-17 0,0 0-20 16,0-3-21-16,3-1-22 0,0-1-23 0,1-2-26 0,-2 0-26 0,4-2-36 15,-7-2-42-15,4-1-82 0,-3-1-104 0,1-2-96 0,-5 1-95 16,1-1-40-16,-1-1-10 0,-3-1 2 0,0-1 10 0</inkml:trace>
  <inkml:trace contextRef="#ctx0" brushRef="#br0" timeOffset="331640.1353">1013 7711 410 0,'-2'-1'591'0,"1"-2"4"0,-1 3 6 0,2-1-48 16,-2 1-76-16,1-3-111 0,1 3-131 0,-2 0-69 0,2-3-37 0,0 3-27 16,0 0-19-16,-1-1-8 0,1 1-6 0,0 0-1 0,0 0-3 15,0 0-4-15,0 0-7 0,0 0-7 0,0 0-5 0,0 0-6 0,0 0-6 16,0 0-3-16,0 0-2 0,0 0-5 0,0 0-3 0,-2 0-4 0,2 1-2 15,-2 2-5-15,1-3-2 0,1 0-3 0,-2 3-2 0,2-3 0 0,-1 1-2 16,-1-1 0-16,2 1-3 0,-2 1 0 0,1-1-3 0,1 1 0 0,-3 0-2 16,0 3 1-16,1-2 0 0,1 2 0 0,-1 0 0 0,-1 3 0 15,1 0 2-15,-1-1 1 0,0 3 2 0,0 2 1 0,-1 0 3 0,1 1 2 16,-1 0 3-16,2 2 0 0,-1-2 1 0,0 3 0 0,1-3 2 16,-1 2 1-16,3 0 0 0,-2-2 0 0,2 2-1 0,0-3-1 0,0-1-1 0,2 3-2 15,0-4-2-15,-1 2-2 0,2-2-2 0,2 0-2 0,-2 0-2 0,3-1-1 16,1-1-1-16,-1-1-2 0,2 0-2 0,1-2-3 0,1 0-3 15,0-1-5-15,2-1-3 0,-1-2-3 0,1 1-5 0,1-2-3 0,2-2-3 16,-1 1 1-16,0-2-2 0,4-1 0 0,-4 1 1 0,2-2 0 0,-2-1 3 16,2 0 2-16,-4 0 3 0,4-1 5 0,-5 1 5 0,3-3 5 15,-3 2 6-15,-1-1 7 0,1 0 3 0,-3 1 3 0,-2-2 2 0,1 1 3 16,0-1 2-16,-4-1 1 0,1 1 1 0,-3-1-1 0,-1-2 0 0,0 1 0 16,-3-1 1-16,-2 1 0 0,-2-1-1 0,0-1-1 0,-2 0 0 15,-4 0 1-15,2 0 2 0,-6-1 2 0,2 0 3 0,-2 2 2 0,-2-2 4 16,0 0 3-16,-3 1 6 0,1-1 1 0,-2 2 3 0,1 0 2 0,-2-1 3 15,3 1 1-15,-2 1 3 0,1-1 0 0,-1 1 0 0,3-1 0 0,-2 0-1 16,4 0-1-16,-1 2-1 0,2-1-3 0,3 1-2 0,-2 0-4 16,3 0-4-16,2 2-3 0,-1-4-5 0,2 4-6 0,4-1-6 0,-2-1-9 15,3-1-10-15,2 2-10 0,0 1-12 0,3-4-11 0,0 4-12 0,0-1-11 16,3-2-10-16,0 2-8 0,2 0-6 0,3-1-3 0,-2 0-3 0,2 1 1 16,2 1 3-16,2 0 4 0,-2 1 7 0,2-1 6 0,-1 1 7 15,2 1 8-15,-1 1 9 0,0 1 9 0,2 1 8 0,-3 1 7 0,0 2 6 16,0 2 5-16,0-1 6 0,-1 3 3 0,-1 1 3 0,1 1 2 0,-1 3 4 15,-1 2 3-15,0-1 1 0,0 4 3 0,-2 1 2 0,2 1 2 0,-2 2 1 16,-1-1 1-16,0 4-1 0,0 0 0 0,0 0-2 0,-1 1-1 0,1 2-2 16,-2-3-3-16,0 2 0 0,0 1-2 0,2-2 2 0,-2 1-2 15,2 0 1-15,-1-3-2 0,1 3-1 0,-2-4-8 0,1 1-10 0,1-1-14 16,-2 1-20-16,3-3-26 0,0 2-34 0,-1-3-66 0,1-1-87 0,1-1-98 16,-1-1-105-16,2-1-53 0,-2 0-27 0,2-4-15 0,0-1-7 15</inkml:trace>
  <inkml:trace contextRef="#ctx0" brushRef="#br0" timeOffset="331977.6445">1485 7752 204 0,'-5'0'592'16,"1"0"-4"-16,-2 0-3 0,3 0-3 0,-1 0-5 0,1 0-134 15,0 1-198-15,1-1-114 0,2 2-68 0,-1-1-37 0,1-1-21 0,0 2-13 16,1-2-7-16,-1 3-4 0,2 1 0 0,-1 0-1 0,1 0 0 16,1 1 2-16,1-1 3 0,-1 2 1 0,1-1 4 0,-1-1 1 0,-1 0 3 15,1 2 2-15,-1-1 1 0,-1-1 0 0,1-1 4 0,1 0 4 0,-3 0 3 16,2-1 9-16,-2-1 11 0,1 1 9 0,-1-2 8 0,0 0 4 16,0 0 3-16,0 0 0 0,0-2 1 0,0-1 0 0,-1-1 0 0,1-1-2 15,-2-1 1-15,2 0-2 0,-1-1-4 0,-1 0-7 0,0-1-7 0,-1-1-10 16,1 0-8-16,1 1-4 0,-1-1-1 0,-1 2 0 0,0-1 0 0,2 1 0 15,-1 2-1-15,1-2-2 0,-1 2 1 0,0 3-2 0,2-4-4 16,-1 4-5-16,-1-1-5 0,2 1-9 0,-2 0-10 0,1 1-13 0,1 1-17 16,0 0-15-16,0 0-17 0,0 1-21 0,0 1-22 0,0 1-35 15,0 0-38-15,0 4-88 0,1-3-114 0,1 1-78 0,0 0-60 0,-1 3-27 16,4-1-7-16,-3-1 1 0</inkml:trace>
  <inkml:trace contextRef="#ctx0" brushRef="#br0" timeOffset="332690.2793">1612 7536 429 0,'-3'-8'575'0,"-1"1"0"16,3-1-1-16,-1-1-2 0,-1 0-91 0,1 2-138 0,2 0-109 15,0-1-96-15,0 0-51 0,2 1-32 0,1-1-20 0,-1 1-16 0,3-1-13 16,-2-1-11-16,3 3-7 0,-1-1-5 0,4 0-4 0,-1 0-3 0,0 1-2 15,3 2-4-15,-3-2-2 0,2 2 0 0,2 2 1 0,-1 0 2 16,-1 1 2-16,1 1 1 0,0 1 2 0,-3 2 4 0,3 0 2 0,-3 2 4 16,0 2 1-16,2 0 1 0,-3 3 2 0,-1 2 1 0,1 1 1 15,-4 1 1-15,2 1 1 0,-2 3 2 0,-2 0 1 0,-1 1 0 0,-1 1 1 16,-2 1 1-16,0 1 2 0,-2-1 1 0,0-1 6 0,0 2 6 16,-1-4 5-16,-3 0 7 0,2-1 5 0,-1-2 6 0,2 0 6 0,-2-2 7 15,0-1 5-15,2-1 7 0,-1-1 6 0,1-2 9 0,0 0 5 0,3-1 4 16,-2-1 2-16,3-2 1 0,-1 1-2 0,0-2-3 0,3-2-3 0,-2 1-3 15,2-2-5-15,0 0-6 0,0 0-5 0,0 0-4 0,2 0-10 16,1 0-8-16,0-2-8 0,2 1-8 0,0-2-8 0,1-1-4 0,2 0-7 16,0 0-7-16,2-1-8 0,2-2-9 0,-1 0-6 0,5-3-6 15,-2 3-7-15,2-2-4 0,0 0-7 0,1-2-4 0,-1 2-6 0,3-2-9 16,-3 3-9-16,1-3-11 0,0 4-8 0,-1-2-7 0,3 0-7 0,-4 1-9 16,0 1-7-16,0-1-10 0,-1 0-9 0,-2 1-7 0,1 2-9 15,0-3-10-15,-2 2-3 0,0-2 0 0,-2 2-14 0,-1-1-18 0,-1 1-2 16,0-2 8-16,-2-1 9 0,0 2 14 0,-3 0 20 0,-1-3 27 15,-1 3 31-15,-1-1 31 0,-1 1 36 0,0-1 37 0,-1-1 31 0,-2 3 27 16,-1 0 37-16,0-1 41 0,1 1 22 0,-1-1 14 0,-2 3 11 16,0-1 10-16,0 0 1 0,3 2-6 0,-1-2-7 0,-2 2-13 0,2 0-13 15,1 0-15-15,0 0-14 0,0 2-13 0,2-1-10 0,0-1-9 0,-1 3-10 16,2-2-12-16,-1 1-9 0,3 1-12 0,0 0-9 0,0 0-10 16,0 0-7-16,0 0-8 0,1 1-6 0,1 1-7 0,1 1-5 0,0 0-5 15,0 0-2-15,2 2-2 0,-2-1 1 0,2 1 0 0,3 1 2 16,-2 1 2-16,2 0 2 0,0 1 3 0,0 1-1 0,1-1 2 0,1 1-1 15,1 0-1-15,0 1 1 0,0-1-1 0,0 1-1 0,2 1 0 0,-2 0-2 16,1-1-1-16,0 1-1 0,-1-1-2 0,1 1 1 0,-1-2-1 16,2 0-2-16,-2 4 0 0,-1-5-1 0,2 2 0 0,-4-1 1 0,2 0-1 15,-1 1 2-15,-1-1-1 0,-2 1 1 0,2 0 0 0,0-2 2 16,-3 1 0-16,-2-2 1 0,2 1 0 0,-2-2-1 0,0 1 2 0,-1-1 2 16,-2 1 0-16,1-3 1 0,-1 0 2 0,0 0 1 0,-1 1 6 15,1-2 1-15,-2 0 4 0,-1 0-1 0,-2 0-5 0,0 0-6 0,-1 0-10 16,-2 0-13-16,-3 0-16 0,1 0-21 0,-2-1-24 0,1 1-35 0,-5-3-44 15,3 0-89-15,-2 0-117 0,0-3-94 0,0 0-83 0,2-2-39 0,-4-1-18 16,4-1-3-16,0-1 2 0</inkml:trace>
  <inkml:trace contextRef="#ctx0" brushRef="#br0" timeOffset="332926.688">2081 7348 28 0,'-3'-3'625'0,"2"-2"11"0,-1 3 10 0,-1-3 8 0,1 3-17 16,1-4-33-16,-1 4-125 0,2-1-171 0,-2-1-92 0,2 1-51 0,0 1-35 16,0-1-25-16,2-1-17 0,0 2-14 0,-1-3-12 0,3 1-14 15,-1-1-12-15,4-1-13 0,0 0-11 0,-1 0-8 0,2-1-7 0,3-3-1 16,0 2-4-16,3-3-1 0,-3 1-3 0,2-1-4 0,3-1-4 16,-2 1-4-16,0-1-5 0,1 0-8 0,-1 2-7 0,-2-2-7 0,2 0-6 15,-2 2-7-15,-1 0-10 0,0 1-8 0,-2-1-13 0,-1 3-16 0,0-1-18 16,-2 4-21-16,-3-2-22 0,1 3-21 0,-3 0-42 0,1 1-52 15,-2 2-89-15,-3 0-109 0,-2 3-56 0,0 2-33 0,-4 2-11 0,-2 2 0 16</inkml:trace>
  <inkml:trace contextRef="#ctx0" brushRef="#br0" timeOffset="333423.3812">758 8571 401 0,'-5'3'548'0,"2"-1"2"0,0 0 1 15,-1 1 2-15,2-1-104 0,-1-1-157 0,3-1-89 0,-2 2-57 0,2-2-30 16,0 0-18-16,0 0-11 0,0 0-7 0,0 0-7 0,0 0-6 0,2-2-6 16,1 1-5-16,3-1-6 0,-3-1-7 0,5 0-9 0,-1-1-9 0,1-1-8 15,2-1-7-15,3 1-6 0,1-2-5 0,1-1-3 0,5-1-5 0,-1-1-3 16,5 0-1-16,1 0 0 0,4-1 3 0,1-1 2 0,3-1 3 0,3 1 0 15,5-5 2-15,0 3-2 0,4-2 2 0,5 0-1 0,2-3-1 16,2 3 1-16,2-2-2 0,2 1 1 0,2-4 3 0,2 2-1 0,0-1-2 16,-1 0 0-16,3 3-3 0,-2-1-2 0,-2 0-4 0,0 1-3 15,-4 0-3-15,1 0-1 0,-2 2-2 0,-3-2-2 0,-4 3-2 0,1 2-4 16,-5-2-5-16,-3 3-7 0,-3 1-6 0,-3-1-10 0,-4 2-6 0,-2 1-7 16,-2 3-6-16,-5-2-4 0,-3 3-3 0,-4-1-6 0,-3 2-4 15,-2 1-6-15,-3-1-6 0,-2 3-9 0,-5 0-11 0,0 0-26 0,-5 0-34 16,-3 3-63-16,-1-2-78 0,-4 2-65 0,-3 0-54 0,-1 4-25 15,-4-3-7-15</inkml:trace>
  <inkml:trace contextRef="#ctx0" brushRef="#br0" timeOffset="333823.3588">890 8770 510 0,'-10'2'556'0,"3"-2"0"0,1 0-3 0,0 0-5 0,1-2-110 0,2 2-163 15,0 0-88-15,0-2-53 0,1-1-27 0,0 3-15 0,1 0-7 0,1 0-8 16,0 0-4-16,0 0-3 0,0-2-4 0,1 0 0 0,1 1-7 15,0-1-5-15,-1 0-10 0,3 2-9 0,-1-3-9 0,3 3-7 0,2-4-3 16,0 1-2-16,3 1-1 0,1-2-1 0,1 0-2 0,4-1-1 0,1 0 0 16,4-2 0-16,3 0 3 0,4 0 2 0,1-3 3 0,3-2 1 15,5 0 0-15,3 0 0 0,3-1-1 0,4-2 0 0,4-1-3 0,3-3 0 16,4-1-2-16,1 1 1 0,1-3-2 0,4 1-2 0,0-2-2 16,3-3-4-16,-2 2-3 0,2 1-3 0,-3-2-1 0,2-2 2 0,-4 5 1 15,0-2 0-15,-1-2 0 0,-4 4 0 0,1 0-2 0,-4 0 1 0,-3 2-4 16,-4 2-3-16,-3 0-5 0,-2 2-8 0,-4 0-7 0,-2 2-7 0,-6 3-11 15,-2-1-14-15,-4 2-15 0,-4 0-18 0,-1 2-26 0,-5 2-32 16,0 1-72-16,-3-1-94 0,-2 1-102 0,-2 2-103 0,-3 0-50 0,0 0-22 16,-3 0-10-16,-1 0-2 0</inkml:trace>
  <inkml:trace contextRef="#ctx0" brushRef="#br0" timeOffset="370558.1145">15297 10902 232 0,'-3'-5'484'16,"0"2"3"-16,-1-1 2 0,0-1-88 0,3 2-129 0,-3-1-87 16,1 1-67-16,1-1-32 0,-1-2-17 0,2 4-3 0,-1-3-1 15,0 2 1-15,-1-1 1 0,3 2-1 0,-1 1 0 0,1-3 0 0,-2 2-5 16,0-1-4-16,2 1-7 0,-1 1-2 0,-2-1-3 0,3-1-3 15,-2 2-1-15,2-1-3 0,-1 1-3 0,1-2-4 0,0 1-1 0,0 1-4 16,0 1-4-16,-2-2-2 0,2 2-1 0,0 0-1 0,0 0-2 16,0 0-1-16,0 0-3 0,0 0-2 0,0 0-1 0,0 0-1 15,0 0-1-15,0 0-1 0,0 0-2 0,0 0-1 0,0 0 0 0,0 0-1 16,0 0-1-16,0 0 0 0,0 0-2 0,0 0 0 0,0 0 0 16,0 0-1-16,0 0-2 0,0 0-1 0,0 0-3 0,0 0-2 0,0 2-4 15,-1-2-2-15,-1 1-2 0,2 1-2 0,-2-2-2 0,2 1-2 16,-1 1 0-16,1 1 1 0,0 0 0 0,0 1 3 0,0 1 0 0,0 1 2 15,0-1 3-15,0 5 4 0,0-1 3 0,0 4 2 0,0-2 4 16,0 4 3-16,0 0 3 0,0 2 0 0,0 0 3 0,0 3 0 16,0-2-1-16,0 2 0 0,0 2 0 0,0 0-2 0,0-1-2 0,-2 3 2 15,2-1 0-15,0-2 2 0,-1 4-1 0,-1-3 2 0,2-1 1 16,0 3 0-16,0-4-1 0,0 0 1 0,0-2-2 0,0 2 2 16,0-3 1-16,0 0 2 0,0-3 2 0,0 3-1 0,0-3-1 0,0-2 0 15,0-1-2-15,0 0 0 0,0-2-2 0,0-1 0 0,0 1-2 16,0-1-10-16,0-4-12 0,0 2-15 0,0 1-20 0,0-5-22 0,0 1-26 15,0-2-32-15,0-1-37 0,0 0-109 0,0 0-146 0,-2 0-76 16,-2-3-44-16,0 0-19 0,-2-2-12 0</inkml:trace>
  <inkml:trace contextRef="#ctx0" brushRef="#br0" timeOffset="372208.3842">15190 10821 322 0,'-2'-2'457'15,"-1"2"-39"-15,1-1-60 0,-1-1-83 0,2 2-96 0,-1-1-58 16,0-1-37-16,2 2-21 0,-1-1-13 0,1 1-9 0,0 0-8 0,0 0-4 16,0 0-6-16,0 0-3 0,0 0-3 0,0 0-2 0,0 0-4 15,0 0-2-15,0 0-2 0,0 0-1 0,0 0-1 0,0 0 1 16,0 0-1-16,0 0 1 0,0 0 1 0,0 0 1 0,0 0 2 0,1 0 1 16,-1 0 0-16,4 0 3 0,-4 0-1 0,1 0 1 0,1 0 0 15,-1 0 1-15,1 0 0 0,1 0-1 0,0 0 2 0,2 1 2 0,-1-1 3 16,1 0 3-16,0 2 3 0,3-2 2 0,1 0 3 0,1 0 2 15,1 0 2-15,2 0 1 0,-1 0 0 0,6 0 0 0,-4 0-1 0,6 0-3 16,-2 0-3-16,4-2-2 0,0 2-3 0,2-1-4 0,-2-1-2 16,5 2-3-16,-2-3-2 0,2 1-4 0,1 0-2 0,1 1-2 15,1-1-2-15,-2-1-1 0,2 2-1 0,2-2 1 0,-2-1-1 0,0 3 1 16,2-2 4-16,-1-1 1 0,1 1 1 0,0 1 1 0,-1-1 0 16,2-1-1-16,-1 2 0 0,1-1 0 0,-1 1 1 0,0-1 1 15,1 0 3-15,1 2 2 0,-1-2 4 0,-1 0 2 0,3 0 1 0,0 1-1 16,1-1 2-16,1 0 1 0,2 0 1 0,0 0 1 0,3 1 1 15,0-1 2-15,1-1 1 0,3 2 0 0,0-1-1 0,3-1-4 0,-2 1-4 16,2 0-4-16,1 0-3 0,1-1-2 0,1 2-2 0,0 1-1 16,-1-3-2-16,5 3-3 0,-4 0-3 0,1-2-3 0,-2 1-4 0,3 1 2 15,-1-1 2-15,1-1 2 0,-1 2 2 0,-1-1 1 0,1 1 0 16,2-2-1-16,1 1 1 0,-4 1-1 0,3-1 2 0,2-1-1 16,0 2 3-16,0-1 1 0,1-1 2 0,1 3-1 0,-2-3-3 0,2 1-4 15,1 0-3-15,-2 1-3 0,1-1-1 0,-1-1-3 0,-1 1-2 16,0 0 0-16,-1-1 3 0,1 2 2 0,-2 0 2 0,0-1 1 0,0 1 1 15,0-1 1-15,0 0-2 0,0 1 4 0,0-3-1 0,2 4 1 16,-4-2 1-16,2 1 3 0,1-1 3 0,-4 0-1 0,3 0-1 0,-1 0-4 16,1 1-1-16,-2-1-3 0,2-1-1 0,-3 0-3 0,2 0 0 15,-2 0-2-15,0 0-2 0,0 0 2 0,0 0 3 0,-1 0 1 0,1 0 3 16,-1-2 2-16,0 3-1 0,-1-3 2 0,4 0 3 0,-3 2 0 16,1 1 2-16,0-3 2 0,0 2 2 0,0-1 0 0,2 1 3 15,-1-1-3-15,3 2-3 0,-4-3-3 0,3 2-4 0,-1 0-3 16,0 0-4-16,-2 0-3 0,3 0-4 0,-1 0-4 0,0 0-3 0,-2 0 0 15,0 0 2-15,0 3 1 0,3-5 2 0,-4 3 1 0,1-1 3 0,2 0 1 16,0-1 1-16,-3 1 3 0,4 1 1 0,-2 0 4 0,3-1 3 16,0 0 2-16,1 1 3 0,-1 0-1 0,1 0-3 0,1 1-2 15,1-1-5-15,-1 0-1 0,2 0-3 0,0 0-2 0,0 1-1 0,0-1 1 16,0-1 2-16,1 2 3 0,0-1 1 0,2 2 2 0,-1-1 1 16,1-1 3-16,2 0-1 0,4 1 2 0,-2 0 3 0,3-1 1 0,-1 1 1 15,2-1 0-15,0 1-1 0,1-1-4 0,2 1-3 0,0-1-3 16,0 2-1-16,-1-1-1 0,3-1 2 0,-3 2 1 0,1 0 2 0,0 0-1 15,-1-3 1-15,4 1 2 0,-2 2-1 0,1 0 1 0,1-2 1 16,0 2 0-16,1-1 2 0,3-1-3 0,-4 2-3 0,1 0-2 0,0 0-2 16,0 0 2-16,-1 0 0 0,1 0 1 0,-1 0 1 0,2 0 1 15,-3 0 0-15,3 0 0 0,-1 0 1 0,1 0 2 0,-2 0-1 0,4-2 2 16,-1 2 0-16,0-1 0 0,-2 1-4 0,1-2-3 0,1 2-3 16,-3-2 0-16,-1 2-1 0,0 0-1 0,-3 0 0 0,-1-3 2 0,1 3-1 15,-2-1 3-15,-3 0 1 0,5 1 0 0,-5-2 2 0,1 2 2 16,2-1-1-16,-3-1 0 0,0 0-2 0,-1 1-2 0,0-3-2 0,-2 4-4 15,0-2-2-15,0-1-4 0,-2 0-3 0,1 0 0 0,-4 0 2 16,1 0 2-16,-1 0 0 0,0 2 1 0,1-3 1 0,-3 0 2 16,0 1 1-16,2-1 1 0,1 1 2 0,-3 1 0 0,0-3 1 0,1 2 3 15,-1-2 2-15,1 1-2 0,-5 1-4 0,1 1-2 0,-1 0-1 0,-1-1-1 16,-2 0-1-16,0-1-1 0,-3 4-1 0,-3-2 0 16,-1 1-1-16,-3-3 1 0,1 4-2 0,-3-1 1 0,-4-1 1 0,-2 2 2 15,-2 0 0-15,-1 0 2 0,-3 0 1 0,0 0 2 0,-4 0 3 0,-1 0 2 16,-4 0 0-16,-2 0 2 0,0 0 2 0,-3 0 3 0,-1 0 2 15,-1 0 4-15,-3 0 5 0,-1 0 4 0,0-1 5 0,-2 1 3 0,-2 0 4 16,1-1 2-16,0 1 2 0,-2 0 3 0,0 0 3 0,-1 0 3 0,1-2 3 16,-2 2 1-16,0 0 1 0,0 0-2 0,0 0-4 0,0 0-2 15,0 0-3-15,3 0-4 0,-3 0-4 0,0-1-1 0,1-1-6 0,1 2-2 16,-2-1-5-16,1-1-5 0,1 2-5 0,0-1-4 0,-1 1-5 16,2-2-4-16,1 0-3 0,-3 1-3 0,3 0-3 0,0-2-1 0,1 1-3 15,1-1-1-15,-1 0-2 0,0 0 0 0,1 3-2 0,1-4 0 0,2 1-1 16,-1 0-1-16,1 0 1 0,2-1-2 0,-1-1-1 0,1 2 0 15,3-1 1-15,-1-1 1 0,1 2 0 0,0-1 2 0,3 1-1 0,-2 1 3 16,4-1 2-16,-3 0 2 0,1 0 1 0,2-1 3 0,-3 2 1 16,2 0 3-16,0 1 3 0,1-1 0 0,0 1 1 0,-3-1 2 0,3 2 0 15,-3-1 0-15,1 1 1 0,-3 0 0 0,3 0 0 0,-2 0 1 16,-1 0 1-16,-1 0 0 0,-3 0-2 0,2 0 2 0,-3 0-1 0,-1 0 2 16,0 0 1-16,-2 0 1 0,-1 0 3 0,0 0 3 0,-2 0 4 0,2 0 4 15,-2 0 4-15,-2 0 6 0,-1 0 6 0,0 0 5 0,0 0 6 16,0 0 4-16,0 0 5 0,0 0 2 0,0 0 3 0,-1 0-1 0,1 1-1 15,-3-1-2-15,0 0-3 0,1 2-5 0,1-1-4 0,-3-1-7 16,4 0-5-16,-1 2-6 0,-1-2-6 0,1 0-6 0,1 1-5 0,-2-1-5 16,0 2-4-16,2-2-4 0,0 0-3 0,-1 1-1 0,1-1-2 0,0 1-2 15,-2-1 2-15,2 4-1 0,0-3 1 0,0 2 1 0,0 0 0 16,0 0 0-16,0 1 2 0,0 1 2 0,0 2 0 0,0-2 2 0,0 2 2 16,2 3 2-16,-2-3 1 0,1 4 1 0,-1-1-1 0,2 0 1 0,0 0 0 15,-2 4 0-15,0 1 0 0,1-1 2 0,1 0-2 0,-1 1 0 16,-1 1 0-16,0 2 0 0,2 0 0 0,0 1 0 0,-2 1 1 0,0 1-1 15,1 0 0-15,-1 1 0 0,2 3 0 0,-2-2 0 0,3 0 0 16,-3 3 0-16,0-1 1 0,0 1-1 0,1 1 0 0,-1-2 1 0,2 2-1 16,-2 0 1-16,0 0 0 0,1 0 0 0,-1 0 1 0,2-1-1 15,0 0 2-15,-2 3-2 0,1-4-1 0,1 3-1 0,-2-2-2 0,1 0 1 16,1 2 2-16,0-3 1 0,-1-1 2 0,-1 0 0 0,3-1 1 0,-3 2-1 16,2-5 1-16,0 3-2 0,-2-2 0 0,1 0 2 0,-1-1 0 15,2-2 2-15,1-2 1 0,-3 1-1 0,1-3-2 0,1 3 0 0,-2-5-2 16,0 0 0-16,0 0-2 0,0-2-1 0,0 2 0 0,0-2-3 15,0-3-1-15,0 2-5 0,0-3-6 0,0 0-6 0,0 0-9 0,0-1-13 16,0-2-16-16,0 0-19 0,0 0-26 0,0-3-34 0,1 4-41 16,-1-4-93-16,0 0-120 0,0 0-82 0,0 0-61 0,-4-1-30 0,-1-2-13 15,-1 0-5-15</inkml:trace>
  <inkml:trace contextRef="#ctx0" brushRef="#br0" timeOffset="374524.0168">15270 11553 67 0,'-1'-3'524'0,"-1"0"-1"15,2 2 1-15,0-2-1 0,0 3-104 0,0 0-153 0,0 0-97 16,0 0-68-16,0 0-39 0,0 0-23 0,0 0-13 0,0 0-7 0,-2 0-4 16,2 3-4-16,-1-2-4 0,-1-1-4 0,2 1-3 0,-1 1-3 15,1-1-2-15,-2 1 0 0,0 0-2 0,2 3-1 0,-1-3 0 0,-2 1 1 16,3 1 1-16,-2 2 0 0,2 0 0 0,0 0 2 0,0 2 2 16,0 1 3-16,0 0 2 0,0 0 4 0,0 4 2 0,0-4 1 15,2 2 1-15,-2-1 0 0,3 1 1 0,-2 2-2 0,-1-2 0 16,2 1 0-16,0-1 0 0,-2 3 0 0,1-3 0 0,2 0 1 0,-3 2-2 15,2 0-2-15,0-4 0 0,-1 2-2 0,1-2-1 0,-1 0 1 0,1-1-1 16,1 0 0-16,-3 0-1 0,2-2-1 0,0 1 0 0,-1-4 0 16,-1 1-1-16,3 0 0 0,-2-2 1 0,-1 0 1 0,2 0 3 15,0 1 1-15,-2-3 1 0,1 1 0 0,2-1 1 0,-1 0 1 0,0 0 3 16,-1 0 4-16,2 0 4 0,1 0 4 0,1 0 3 0,0-1 3 16,0 1 1-16,2-2 2 0,-1 1 0 0,2 1-2 0,4-2 1 15,0 0 0-15,0 1-2 0,3 0 0 0,-2-1-6 0,4 0-2 0,0 0-4 16,0 0-4-16,2 1-4 0,3-1-3 0,-3 2-4 0,3-2-3 15,2-1-2-15,1 3 0 0,-1 0 0 0,3 0-1 0,0 0 0 0,1 0 0 16,2 0 1-16,-1 3-1 0,3-1 0 0,-2-2 1 0,1 2 0 16,1-1-1-16,1 1 1 0,0 0 0 0,-1 0-1 0,1 0-3 0,3-1 0 15,-3 0-3-15,2 3 1 0,0-1 0 0,2-2 2 0,-1 1 1 16,3-1 3-16,-1 2 2 0,0-1 1 0,5-1-1 0,-1 0 0 0,1 3 0 16,1-3 1-16,3 1 3 0,0-2 1 0,1 0 2 0,3 0-1 15,1 3-1-15,0-3-3 0,-1 0-2 0,5 3-3 0,-1-2-3 0,0-1-1 16,0 0-2-16,1 1-3 0,1-1-3 0,-2 2 1 0,2-2 1 15,-2 0 2-15,4 0 1 0,-3 1 0 0,3-1 1 0,-2 2 2 0,3-2-1 16,0 0 1-16,2 0 2 0,0 0 1 0,4 0 2 0,-3 0 4 16,2 0 1-16,1 0 1 0,1 0-2 0,1 0-3 0,1 0-5 15,-2 0 1-15,1 0-1 0,-2 0 3 0,3-2 2 0,-1 1 1 0,0 1 0 16,-1-2 1-16,2 1 0 0,-2 1 0 0,1-1 0 0,0-2 2 16,3 3-2-16,-5 0 1 0,4-3 4 0,-1 3 0 0,1 0-2 0,-2 0-1 15,0 0-6-15,0 0-3 0,-1 0-2 0,2 0 1 0,-5 0 1 16,3 0 3-16,-2 0 1 0,2 0 0 0,-2 0-1 0,0 0 1 15,2 0-1-15,-2 0 0 0,-1 0 0 0,6 0 0 0,-6 3 4 0,5-3 0 16,-5 0 3-16,3 3-1 0,-2-2-5 0,1-1-4 0,-1 1-3 16,-1 1-3-16,0-2-2 0,-3 1 0 0,3 1 3 0,-3 0 3 0,-1-1 2 15,4 3 1-15,-6-4 3 0,4 3-1 0,-2-2 0 0,0-1 1 16,2 3 2-16,-2-3 1 0,0 1 1 0,1 1 3 0,-1-2 1 16,0 2-3-16,0-2-3 0,1 0-4 0,-1 3-5 0,1-1-3 0,-2-2-4 15,1 0-2-15,-2 2 0 0,-1-2 2 0,0 1-1 0,-1-1 1 16,0 2 2-16,0 0-1 0,-1-2 2 0,0 1 1 0,0 0-1 0,0-1 3 15,-2 2 4-15,2-1 1 0,-1 0 2 0,-1 1 1 0,0 0-1 16,1 1-2-16,-1-2 0 0,1 1-3 0,-1-1-1 0,-1 2-1 0,0-1 0 16,-3-1-1-16,3 0-2 0,-2 3-3 0,-2-3-2 0,1 1 2 15,-1-2 0-15,-1 3 3 0,0 0 0 0,-1-2 3 0,0 2 4 0,-2-2 0 16,2 1 4-16,-2 0 2 0,-1-1 1 0,3-1 3 0,-2 2 3 16,0 0 1-16,1-2 2 0,0 0 0 0,-2 3-1 0,3-3 1 15,-2 1-4-15,0-1 0 0,1 1-3 0,-1 1-2 0,-1-2-2 0,-1 0-2 16,2 0-2-16,-1 0 0 0,0 0-3 0,-2 0-1 0,0 0-1 15,2 0-2-15,-4 0-2 0,1 0 1 0,1 0 0 0,-3 0 2 0,1 0 2 16,1 0 1-16,-1 0 2 0,-1 0 3 0,2 0 1 0,1 0 3 16,-3 0 4-16,0 0 2 0,3 0 1 0,-3 0 3 0,1 0 2 0,0 0 1 15,1 0 2-15,-2 0 0 0,2 0-1 0,1 0 0 0,-5 0-1 16,5 0 0-16,0 0-1 0,-1 0-2 0,0 0-2 0,-2 0-2 16,2 0-1-16,-2-2-3 0,2 2 0 0,-1 0-3 0,-1 0-4 0,0 0 0 15,1-1-4-15,0 1-2 0,-3 0-2 0,1 0 1 0,-1-1 1 0,2 1 1 16,-4 0 1-16,1 0 3 0,2-3 2 0,-4 3 0 0,2 0 4 15,0 0 1-15,-1 0 1 0,-1-2 2 0,0 0 2 0,2 2 1 16,-1 0 1-16,-1-1 0 0,2 1-1 0,-2-2-1 0,0 2-2 0,3 0-2 16,-3 0 0-16,1 0-2 0,0 0 0 0,0 0-1 0,-1 0 0 15,2 0-1-15,-2 0-1 0,0 0 1 0,2 0-1 0,-1 0 0 0,0 0 0 16,1 0-1-16,-2 0 0 0,-2 0 0 0,3 0-1 0,-1 0-1 16,-1 0 0-16,1 0-3 0,-2 0-1 0,4 0 0 0,-5 0 2 15,1 0 1-15,3 0 2 0,-4 0 1 0,1 0 0 0,3 0 4 16,-3 0-1-16,1 0 1 0,-1 0 0 0,1 0-1 0,0 0 0 0,-1 0-2 15,1 0 1-15,0 0-3 0,-1 0-5 0,3 0-3 0,-1 0-3 0,1 0 0 16,-2 0-3-16,1 0-2 0,0 0 0 0,0-2-2 0,-1 2 0 16,1-1 0-16,1 1 3 0,-4 0 1 0,3-2 1 0,-2 1 4 15,-1 1 1-15,1-1 2 0,0-2 3 0,-1 3-1 0,-1 0 0 0,1-3 0 16,-2 3 1-16,-1 0-2 0,1 0 1 0,-3-2 0 0,2 1-1 16,0 1 1-16,-4-2-2 0,2 0 0 0,-3 2 0 0,0-1-2 0,-1 0 1 15,-1 1 0-15,-1-2 0 0,-1 2 0 0,0-1 1 0,-2-1 1 16,1 1 2-16,-2-1 2 0,1 1 1 0,-4-2 0 0,2 1 2 0,-1 0 0 15,0 0 2-15,-1 0 0 0,1 1 3 0,0 0 0 0,-2-3 1 0,1 3 0 16,-1-1 2-16,1 2 1 0,-2-5-1 0,2 5-1 0,-1-2 1 16,1-1 0-16,0 1-1 0,0 1-1 0,-1 0 1 0,0-2-2 0,3 3 1 15,-2 0-2-15,2-2-1 0,-2 0 0 0,1 2-2 0,1-1-2 16,-1-1 1-16,3 2 0 0,-3-2-2 0,0 1 1 0,0 1-2 0,1-2 1 16,1 1 1-16,0 1-2 0,-2-1 1 0,0-2-1 0,3 3 2 0,-4 0 0 15,2-3-1-15,1 3-1 0,-1 0 2 0,-1 0 0 0,1 0-1 16,0-2 2-16,0 1-1 0,-1 1 1 0,0 0 0 0,1 0 0 0,-3-2 2 15,1 0 2-15,0 2 3 0,-3-1 2 0,4 0 1 0,-4 1 1 16,1-2 1-16,1 2 0 0,-3-1 3 0,0-1-1 0,1 2 3 0,-1-1 0 16,-2-1 1-16,1 2 1 0,0-1-1 0,0 1-1 0,-3-2 0 15,5 1 0-15,-5-1-1 0,2 0-2 0,-1 2 1 0,0-2-1 0,0 2 1 16,0-2-1-16,-1 1-1 0,0 0 1 0,3 1-2 0,-4-2 0 16,2 0-1-16,-2 1 1 0,2 1-2 0,-2-2 0 0,2 2 1 0,-1 0 1 15,1-2 0-15,-1-1 2 0,-1 3 0 0,0 0 2 0,0-2 2 0,-1 2 3 16,-1-2 2-16,3 1 4 0,-4 1 2 0,1-2 4 0,-1 1 2 15,3 1 0-15,-3 0 0 0,0 0 1 0,1-1 0 0,-1 1 1 0,0 0 1 16,0-3 1-16,0 3 3 0,0-3-1 0,0 2 0 0,0-2-2 0,0 1-2 16,-1-1-1-16,-2 1-3 0,3-1 1 0,0 0 0 0,-1 0-1 15,1-2 0-15,0 1-3 0,0-1-2 0,0-1-3 0,0 0-5 0,0-1-3 16,0 0-4-16,0-2-5 0,0-1-8 0,1 0-12 0,-1 1-12 0,4-3-18 16,-2 0-23-16,1-1-35 0,1-3-42 0,0 0-109 0,3-2-140 15,-1 0-93-15,2-4-68 0,0 0-35 0,0-2-21 0,1-2-8 0,1-2-4 16</inkml:trace>
  <inkml:trace contextRef="#ctx0" brushRef="#br0" timeOffset="376674.2277">15316 12296 416 0,'0'-5'523'0,"-3"0"2"0,3 2 0 15,-1-1-95-15,-1-2-138 0,0 4-83 0,-1-1-51 0,1 0-29 0,1 0-14 16,-1 0-8-16,-1 2-4 0,1-1-5 0,1 1-5 0,-1-2-4 16,1 3-6-16,-3-2-6 0,3 0-7 0,-2 2-8 0,2-1-8 0,-3 1-8 15,3 0-7-15,-3 0-4 0,3 0-5 0,-1 0-5 0,-1 0-6 16,1 0-4-16,1 0-6 0,-1 0-4 0,1 1-2 0,-3-1-4 0,0 2-3 15,2 0-3-15,-2 1 0 0,0 0-4 0,0 1-1 0,-1 0-1 16,-2 3-3-16,0 0 0 0,0 1-1 0,-1 2 0 0,0 2-1 0,-1-2 1 16,1 0 4-16,0 1 2 0,0 3 2 0,1 2 3 15,-1-2 3-15,-1-1 3 0,3 3 2 0,-1-1 2 0,0 2 2 0,2-3 2 16,2 1 2-16,-2 0 1 0,2 0 3 0,0 1-1 0,0 0-1 0,2-3-2 16,1 1-1-16,0-2 0 0,0 1-3 0,1-1 1 0,2 0-1 15,0-2-2-15,0 0 1 0,0-2-1 0,2 0 2 0,0-2 3 0,0 2 2 16,1-3 3-16,2 0 0 0,2 0 2 0,-2-3 1 0,2 1 0 15,2-2 1-15,-1-1 0 0,1-1 0 0,1-2 0 0,3-2-1 0,-2 1-2 16,2-1 0-16,-4-3-3 0,6 1-3 0,-6-1 0 0,4-1-1 16,-1 0 0-16,-2-1 0 0,-1-2-1 0,-1 2 1 0,1-4 1 15,-4 1 0-15,0 0 3 0,1-2 5 0,-4 2 3 0,0-4 3 0,-3 2 1 16,-2 0 2-16,-2 0 0 0,1-2 0 0,-4 1 0 0,-3 1-1 16,0-2-2-16,0 4 0 0,-2-1-5 0,-2-2-7 0,-1 2-10 15,-1 3-13-15,1-1-16 0,0-1-16 0,-2 4-24 0,0-1-27 0,0 3-37 16,-1 1-39-16,4-1-74 0,-3 3-93 0,1 0-102 0,1 1-107 15,-1 0-53-15,1 1-23 0,0 0-8 0,0 2-1 0</inkml:trace>
  <inkml:trace contextRef="#ctx0" brushRef="#br0" timeOffset="377524.4048">15992 11134 276 0,'-3'-3'565'0,"-2"-1"8"0,1 0 4 0,3 0 7 0,-3 1-112 15,1-1-168-15,1 2-93 0,1-3-54 0,-1 3-29 0,-1-1-14 0,1 0-11 16,2-1-8-16,-1 1-10 0,-1 2-9 0,2 0-10 0,-1-1-9 15,-1 1-6-15,2-1-7 0,0 2-8 0,0 0-8 0,0 0-4 0,0 0-6 16,0 0-6-16,0 0-5 0,0 0-6 0,0 0-6 0,0 0-5 16,0 0-3-16,-2 2-3 0,2-1-2 0,-1 1-1 0,1 0-1 0,0 1 0 15,-3 2 2-15,3 2 0 0,-1-2 0 0,1 4 2 0,0 0 0 16,-2 2 0-16,0 1 3 0,2 2 2 0,-1 1 6 0,-1 2 3 16,0 0 2-16,2 0 1 0,-1 2 1 0,-1 0-1 0,2 1 1 0,-1-1-1 15,-1 1 1-15,0-1 0 0,-1 1 1 0,2-1 2 0,-1 0 0 0,0-1 1 16,-2 1-3-16,3 0 0 0,-1-2-1 0,0-1-1 0,-1 1 0 15,1-2 0-15,2-1-1 0,-1 1 1 0,-1-4 0 0,2 1-1 16,-1-1 2-16,-1-2-2 0,2-1 1 0,-2 0 0 0,2 0 1 0,-1-2 0 16,-1-1 1-16,2-1-1 0,0-3 0 0,0 2-3 0,0-3-2 15,0 0-5-15,0 0-7 0,0 0-13 0,0 0-17 0,2-3-21 16,-1 2-22-16,-1-3-22 0,2-1-22 0,-2-2-29 0,2-1-34 0,-1-4-41 16,-1 3-46-16,2-3-32 0,-1-3-24 0,1 0-14 0,0-2-11 15,-1-2 3-15,3 1 9 0,-4-3 26 0,1 0 33 0,-1 0 46 0</inkml:trace>
  <inkml:trace contextRef="#ctx0" brushRef="#br0" timeOffset="377803.013">15924 11287 145 0,'0'-18'208'0,"0"0"28"0,0 2 24 0,0 0 19 0,0 2 4 16,0 0-5-16,0 1-18 0,0 0-24 0,0 1-25 0,0 2-27 16,0 1-21-16,0 0-19 0,0 2-12 0,2-1-12 0,0 1-8 0,-2 1-8 15,1-1-8-15,-1 3-8 0,2-1-5 0,-1 0-4 0,1 3-5 16,1-3-4-16,-1 3-7 0,-1-1-9 0,3 1-8 0,-3-1-7 0,3 2-6 16,0-1-7-16,-1 1-7 0,2-2-4 0,0 3-5 0,-1-2-5 15,3 0-2-15,0 2-5 0,1 0 0 0,1 0-1 0,-1 0-1 16,1 2 0-16,0 0 1 0,1-1-1 0,-1 2 0 0,1 0 0 0,-1 0 1 15,0 2 0-15,1-1-1 0,-2 1 1 0,0 0-2 0,1 2 0 16,-1-2-2-16,-1 2 0 0,-2 0 2 0,1 1-1 0,-3-1 0 16,0 1 1-16,-1-1 0 0,-2 0 2 0,0 0 2 0,-2 3 2 15,-1 0 2-15,0-1 3 0,-5-1 1 0,3 0 3 0,-3 2 1 0,0-1 2 16,-3-1 3-16,2 4 1 0,-3-4 1 0,0 2 1 0,3-3 0 0,-5 2-1 16,1-1-1-16,1-1-1 0,0 1-4 0,1-2 0 0,-1 0-7 15,2 0-6-15,0-2-9 0,1 0-10 0,3 0-15 0,-2-1-15 0,1 0-18 16,2-1-21-16,1-2-26 0,1 0-27 0,3 0-62 0,0 0-81 15,0 0-96-15,0 0-108 0,0 0-50 0,0 0-23 0,2 0-8 16,2-2 0-16</inkml:trace>
  <inkml:trace contextRef="#ctx0" brushRef="#br0" timeOffset="378224.6247">16285 11352 373 0,'0'0'519'16,"0"-2"-5"-16,0 2-11 0,0-2-86 0,0 2-124 0,0-1-76 16,0 0-52-16,0 1-24 0,0 0-13 0,0 0-7 0,0 0-1 0,0 0-4 15,0 0-3-15,0 0-1 0,0 0-3 0,0 0-1 0,0-2-3 16,-1 2-3-16,1 0-4 0,-2-1-7 0,2 1-6 0,0 0-7 0,0 0-8 15,-2 0-7-15,1 0-9 0,-1 0-9 0,2 1-11 0,-1-1-7 16,1 2-7-16,-2-2-8 0,0 1-6 0,2 0-9 0,-1-1-5 16,1 4-2-16,0-3-2 0,0 2 0 0,0 0-2 0,0 2 2 0,0-1 0 15,0 1 3-15,0 2 2 0,0 2 1 0,0-1 3 0,0 2 1 16,0 1 5-16,0 1 1 0,0-2 3 0,0 1 0 0,0 6 1 16,0-5-2-16,0 2 1 0,0 1 0 0,0-1-2 0,0 2 1 15,0 0-1-15,0-2-1 0,-2 0-1 0,2 1 1 0,-1-2-3 0,1-1 0 16,-2 0 0-16,0-1-1 0,2-1 0 0,0-2 1 0,0 1 0 0,0-3 3 15,0-1 1-15,0 0 4 0,0-1 5 0,0 0 1 0,2-3-1 16,0 1-8-16,-2-2-15 0,0 0-27 0,1-3-33 0,2-1-46 0,1 1-53 16,-1-3-129-16,0-2-166 0,0 2-90 0,1-5-56 0,0 0-30 15,-3 0-19-15,1-4-11 0,0 1-7 0</inkml:trace>
  <inkml:trace contextRef="#ctx0" brushRef="#br0" timeOffset="381957.3699">7830 12893 29 0,'-5'3'478'0,"2"-3"-11"0,0 0-21 0,-3 0-69 15,4 0-93-15,-1 0-73 0,0 0-60 0,1 0-37 0,1 0-23 16,-1 0-14-16,0 0-5 0,-1 0-5 0,3 0-3 0,0 0-2 16,0 0-1-16,0 0-2 0,-1 0 0 0,1 0-3 0,0 0-2 0,0 0 1 15,0 0 1-15,0 0-1 0,0 0 1 0,0 0-2 0,0 0-3 16,0 0-1-16,0 0-3 0,0 0-3 0,0 0-2 0,0 0-4 16,0 0-2-16,0 0-4 0,0 0-2 0,0 0-3 0,0 0-4 0,0 0-2 15,0 0-5-15,0 0-2 0,0 0-4 0,0 0-2 0,0 0-4 16,0 0-2-16,0 0-4 0,0 0-1 0,1 0-3 0,2 0 0 0,-1 0-1 15,1 0-1-15,0 0-2 0,2-3-9 0,3 3-10 0,-2-4-20 16,4 1-24-16,1 0-37 0,5 0-48 0,1-1-111 0,2-2-143 0,3-2-79 16,3-1-43-16,2 1-23 0,3-4-12 0,0 0-7 0</inkml:trace>
  <inkml:trace contextRef="#ctx0" brushRef="#br0" timeOffset="384323.6347">17184 10780 366 0,'-1'0'485'16,"-1"-2"1"-16,2 0-62 0,-1 2-94 0,1 0-77 0,-2-2-70 0,0 2-41 16,2 0-26-16,0 0-12 0,0-1-9 0,0 1-6 0,0 0-5 15,-1 0-5-15,1 0-3 0,0 0-4 0,-2-2-5 0,2 2-2 16,0 0-3-16,-1-2-1 0,1 2-3 0,0 0 1 0,-2 0-2 0,2 0 0 15,-2 0-3-15,1 0-3 0,-2 0-1 0,3 0-3 0,-2 0-3 0,2 0-4 16,-1 0-1-16,1 0-4 0,0 0-4 0,-2 0-4 0,2 0-3 16,0 0-5-16,-1 0-5 0,-1 2-5 0,2 0-3 0,0-2-5 15,-2 0-3-15,2 0-5 0,0 0-3 0,0 1-2 0,0-1-3 0,0 2 0 16,0 0 1-16,0 1-1 0,0 1 2 0,0 0 0 0,0 0 2 16,0 3 0-16,0-2 2 0,0 3 1 0,0 1 1 0,0 0 3 15,2 2 1-15,-2 0 2 0,0 1 2 0,2 3 1 0,-2-1-1 0,0 1 0 16,0 2 0-16,0 0 0 0,0 3 1 0,0 1 2 0,0-2-1 15,0 5 0-15,0-3 1 0,0 4 0 0,0-1 2 0,-2 0 1 0,2 1-1 16,-2 1 2-16,2 0 0 0,-1-1 1 0,-1 2 0 0,2 0 0 16,-1-3 0-16,1 3 0 0,-2-3-1 0,0 0 1 0,2 1 0 0,0-1-1 15,0-1-1-15,0 0-1 0,0-3 1 0,0 1 0 0,0-3-1 16,0 2-1-16,2-4 0 0,0 1 0 0,-2-2 0 0,1 1-1 16,-1-2 1-16,3-1-1 0,-3-2 1 0,2 1-2 0,0-3 2 0,-1-1-1 15,1 0 0-15,-1 0-1 0,-1 0 1 0,2-3 2 0,-2 0 0 16,3-1 0-16,-2-2 2 0,-1 0 0 0,2 2 0 0,0-4-5 0,-2 1-6 15,0-1-12-15,0 0-14 0,0 0-24 0,0 0-27 0,0 0-40 16,0 0-48-16,0 0-107 0,0 0-139 0,0 0-86 0,0 0-57 16,0 0-31-16,-2-1-16 0,0-3-6 0</inkml:trace>
  <inkml:trace contextRef="#ctx0" brushRef="#br0" timeOffset="392712.8488">17172 12356 10 0,'0'0'12'0,"0"0"-6"0,0 0-7 15,0 0-6-15,0 0-4 0</inkml:trace>
  <inkml:trace contextRef="#ctx0" brushRef="#br0" timeOffset="393592.2494">17202 12429 103 0,'0'0'125'0,"0"0"-10"0,0 0-12 0,0 0-11 0,0 0-15 16,0 0-17-16,0 0-27 0,0 0-28 0,0 0-34 0,0 0-34 15,-2-3-30-15,0 1-24 0,2 1-26 0,-2-2-25 0</inkml:trace>
  <inkml:trace contextRef="#ctx0" brushRef="#br0" timeOffset="394657.1825">17186 12333 445 0,'-2'-2'484'0,"-1"2"-31"0,2 0-49 0,-1 0-62 0,0-1-69 15,1 1-49-15,-1 0-43 0,2 0-24 0,-1 0-15 0,1-2-11 0,-2 2-5 16,0-1-5-16,2 1-7 0,0 0-2 0,0 0-5 0,0 0-4 16,0 0-2-16,0 0-2 0,0 0-1 0,0 0-2 0,0 0-3 15,0 0-1-15,0 0 0 0,0 0-2 0,0 0 0 0,0 0-2 0,0 0 1 16,0 0-1-16,0 0 0 0,0 0-3 0,0 0-3 0,0 0-3 0,0 0-3 15,0 0-6-15,0 0-3 0,0 0-6 0,0 0-6 0,0 0-6 16,0 0-6-16,0 0-6 0,0 0-5 0,0 0-7 0,0 0-4 16,0 0-6-16,0 0-2 0,0 0-5 0,0 0-3 0,0 0-1 15,0 0-3-15,0 0-1 0,0 0-1 0,0 0-2 0,0 0 1 0,0 0 0 16,0 0-1-16,0 0-1 0,0 0 1 0,0 0-3 0,0 0-2 16,0 0-1-16,0 0-2 0,0 0-1 0,0 0-3 0,0-2 0 0,2 0 0 15,-2 2-1-15,2 0 0 0,-2-1-1 0,0 1 0 0,1-1 1 16,-1 1-1-16,2-1 2 0,-2 1 2 0,1 0 0 0,-1 0 3 0,2-2 0 15,0 1 1-15,-2 1-2 0,1-2-3 0,2 0-2 0,-1 2-2 16,1-1-1-16,-1 1-2 0,-1-2-2 0,1 0 1 0,2-1-2 0,-2 1 0 16,0 0-3-16,-1 1-3 0,2-1 0 0,-1 0 0 0,1-1-1 15,0 3 2-15,1-4 1 0,-1 3 0 0,0-1 1 0,1-1 1 16,0 1 0-16,0 1-1 0,0-3 1 0,0 4 1 0,0-3 2 0,1 3 0 16,-2 0 2-16,3-2 1 0,-3 1 0 0,0 1 1 0,2-2 1 15,0 2 3-15,0 0-1 0,-2 0 0 0,1 0 0 0,1 2 1 0,-2-2 0 16,2 1 0-16,-2 1 1 0,0-2 0 0,1 3 1 0,-1 1-1 15,1 0 2-15,-1 1-1 0,0-1 2 0,-1 0 0 0,0 0 1 16,-1 0 1-16,1 3 1 0,0-2 1 0,-2 0 0 0,0 1 2 0,0 0 0 16,0 0 1-16,-2 0-1 0,0-1 1 0,1 3 0 0,-1 1 1 15,-1-4 1-15,0 2-2 0,-3 0 2 0,3 1 2 0,-2-5 1 0,2 4 0 16,-4-1 1-16,2-1 0 0,-1 2 0 0,2-4 0 0,-1 4 2 16,-2-1 0-16,2-2 1 0,1 1-1 0,-2 0 1 0,1 0-1 0,0-1 1 15,2-1-1-15,-2 2 0 0,2-4-1 0,0 1-1 0,-3 2 2 16,3-1-2-16,-1-2 0 0,3 1 0 0,-1-1 1 0,0 1-1 15,1-1 1-15,-1-1 1 0,2 2-1 0,0-2 1 0,0 0 2 0,0 0-1 16,0 0 0-16,0 0 1 0,0 0 1 0,0 0-1 0,0 0 2 16,0 0 0-16,0 0 0 0,0 0 0 0,0 0 0 0,0 0 0 0,0 0-1 15,0 0 1-15,0-2 0 0,2 2 0 0,-1-1 0 0,-1-1-1 16,2 2-2-16,1-1 0 0,-1-1-2 0,0 2-1 0,-1-1 0 16,3 1-4-16,0-2-1 0,-3 1-1 0,1 1-2 0,1-2-2 0,0 0-3 15,0 2-4-15,-1-1-2 0,3 0-3 0,-2 0-1 0,3-1-1 16,-1 1 0-16,0-3-1 0,1 4 0 0,-1-1 0 0,1 1 1 0,0-2 0 15,1 2 1-15,-1 0 2 0,1-2 1 0,0-1 3 0,-1 3 3 16,3 0 2-16,-3 0 0 0,0 0 1 0,4 3 0 0,-2-1 1 16,-2-2 1-16,0 0 1 0,4 2 0 0,-6-1 0 0,3 3 1 0,-1-1 1 15,0-1 1-15,1 3-1 0,-4-2 1 0,0 1-1 0,2 1 3 16,-2-1 1-16,0 2 1 0,1 0 1 0,-2 0 0 0,0 1 0 0,-1 0 1 16,-1 3 1-16,0-3-1 0,0-1 2 0,0 2-1 0,0 0 2 15,-1-1-1-15,-1 1 1 0,0 1 0 0,0-1-2 0,-1-1 1 0,-1 2 0 16,1-1 0-16,0-1 0 0,-2 0 2 0,2-1 0 0,-2 2 0 15,-1-2 2-15,1-1 2 0,1 2 2 0,-3-2 3 0,2 0 3 16,-2-1 3-16,0 3 2 0,3-4 6 0,-4 2 2 0,1-3 5 0,0 1 3 16,0 0 3-16,-1-1 4 0,2-1 3 0,-3 1 3 0,1-1 0 15,-1-1-1-15,0 0-1 0,1-1-3 0,-1-1-2 0,1 1-3 0,-1-1-5 16,0-1-5-16,1 0-9 0,0 1-9 0,-1-3-10 0,1 2-18 16,3-1-17-16,-1-1-22 0,-2 0-24 0,4 0-35 0,-3 0-38 15,4 0-89-15,-2 1-110 0,2-1-114 0,0 2-109 0,-2-2-56 0,2 3-26 16,0-3-12-16,1 2-5 0,-1-1 5 0</inkml:trace>
  <inkml:trace contextRef="#ctx0" brushRef="#br0" timeOffset="399594.076">11249 11697 121 0,'-4'1'462'0,"0"1"-30"0,1-2-46 0,1 1-68 15,-1 1-78-15,2-2-55 0,-1 0-45 0,2 0-26 0,0 0-16 16,0 0-10-16,0 0-5 0,0 0-2 0,0 0-2 0,0 0-2 16,0 0 1-16,0 0-4 0,-2 2-1 0,2-2-3 0,0 0-1 0,0 0-3 15,0 0-2-15,0 0-3 0,0 0-3 0,0 0-2 0,0 0-5 16,0 0-2-16,0 0-4 0,0 0-3 0,0 0-1 0,0 0-3 16,0 0-3-16,0 3-2 0,0-3-3 0,0 0-2 0,2 2-4 0,-2-2-3 15,0 0-3-15,2 0-2 0,-1 0-3 0,-1 0-2 0,3 0-5 0,-1 0-1 16,1 0-3-16,-1 0-1 0,0 0 0 0,2 0-1 0,-1-2 1 15,0-1 2-15,2 3 0 0,1 0 2 0,1-2 1 0,5-1 2 16,-2 1 0-16,5 0 1 0,0-1 0 0,4-4-1 0,0 2-1 0,3 0-3 16,3-1-2-16,2-2-5 0,1-1-5 0,1 0-5 0,2 0-5 15,3-1-6-15,-1-1-6 0,3-2-5 0,1 2-7 0,2-1-3 0,-1 0-3 16,2-1-3-16,-1 0-2 0,2-1 0 0,0 2 2 0,-2-2-1 16,1 1 2-16,-2-1 1 0,0 1-1 0,-3-1 2 0,1 2 2 15,-3-1 2-15,-1 2 5 0,0-2 3 0,-4 2 3 0,-1-2 4 16,-3 5 2-16,-2-1 3 0,0 0 3 0,-4 2 3 0,-1-1 2 0,-3 1 5 15,0 0 4-15,-2 3 4 0,-2 0 2 0,-2-1 3 0,0 1 0 0,-3 1-1 16,0 3 0-16,1-2-3 0,-3 0-4 0,-1 1-8 0,-1 0-12 16,1 1-15-16,-2 0-16 0,0 0-34 0,3 1-41 0,-3-1-93 15,0 0-117-15,3 1-75 0,-3 3-56 0,2-4-26 0,-2 3-15 0</inkml:trace>
  <inkml:trace contextRef="#ctx0" brushRef="#br0" timeOffset="400727.4837">12705 11405 156 0,'-3'0'505'0,"3"0"2"0,0 0-39 15,0 0-58-15,0 0-96 0,0 0-116 0,0 0-64 0,0 0-42 0,0 0-25 16,0 0-16-16,0 0-13 0,0 0-10 0,0 0-7 0,0 0-9 16,0 0-4-16,0 0-6 0,0 0-2 0,0 0-2 0,0 5 0 0,0-5-3 15,0 2 1-15,0-1 0 0,0 2 1 0,0-1 1 0,0-1 2 16,0 1 2-16,0 0 2 0,0 0 3 0,0 0 1 0,0 1 2 16,0-2 1-16,-2 1 1 0,2-1 0 0,0 1 0 0,-1-1 1 15,1-1-1-15,0 0 1 0,0 0-2 0,0 2 0 0,0-2-1 0,0 0 0 16,0 0-1-16,0 0 0 0,0 0 1 0,0 0 2 0,0 0 0 15,0 0 3-15,0 0 2 0,0 0 5 0,0 0 8 0,0 0 9 16,0 0 8-16,0 0 7 0,0 0 8 0,0 0 6 0,0 0 7 0,0 0 3 16,-2-2 5-16,0 2-1 0,1-1-2 0,-1-1-4 0,-1-1-2 0,1 2-4 15,1-2-8-15,-1-2-6 0,1 2-7 0,-1-1-8 0,0-1-4 16,1 0-4-16,-1 0-5 0,2 2-2 0,-3-1 0 0,3 0 1 0,-1 0 4 16,-1 0 3-16,2 2 2 0,-1-1 1 0,1 0-1 0,0 1 0 15,0 0-2-15,0 2-4 0,0 0-4 0,0-1-4 0,0 0-6 16,1 1-5-16,-1-2-8 0,0 2-6 0,2-1-6 0,-2 1-6 0,1 0-4 15,2 0-4-15,0 0-1 0,-1 0-1 0,0 0 0 0,1 0 1 16,0 0 3-16,0 0 2 0,2 1 2 0,3 1 2 0,-4-2 4 0,1 1 1 16,3 0 0-16,0-1-1 0,1 0-2 0,1 0 0 0,1 0-3 15,0 0-3-15,0 0-4 0,3 0-4 0,-1 0-4 0,-2 0-5 16,5 0-3-16,-3 0-4 0,1 0-2 0,-3 0 0 0,5-1 1 0,-5 0 2 16,0 1 2-16,3-2 3 0,-3 1 2 0,0 1 4 0,-3-2 6 15,0 2 3-15,2-1 6 0,-3-1 5 0,0 2 6 0,-3-1 3 0,1-1 7 16,-1 2 4-16,-1-1 4 0,-2 1 7 0,2-2 3 0,-1 1 5 15,-2 1 5-15,0 0 2 0,0 0 1 0,0 0 1 0,0 0-1 16,0 0-1-16,0 0-1 0,0 0-2 0,0-2 0 0,0 0-4 16,0 2-2-16,0-1-3 0,-2 0-2 0,2 1-5 0,0 0-1 0,0 0-4 15,-3-2-1-15,3 2-1 0,0 0 2 0,0 0-1 0,0 0-1 16,0 0 0-16,0 0-1 0,-1 0-1 0,1 0 0 0,0 0 0 0,-2 0-1 16,1 0-2-16,-1 0-1 0,2 0 0 0,-2 2-2 0,2-2-2 15,-1 1-3-15,-1 0 0 0,2-1-3 0,0 0-2 0,-2 2-2 0,2 0 0 16,-1-1-1-16,-1 1 0 0,2 1 0 0,-1 1 0 0,-1-1 1 15,2 1 0-15,-2 3 2 0,2 2 1 0,-3-1 1 0,2 2 3 0,-1 2 1 16,-1 0 2-16,0 1 4 0,2 2-2 0,-1 2 0 0,0 1 1 16,-1 0-1-16,1 0 1 0,2 3 1 0,-1 1-2 0,-1-1 0 15,2 2 1-15,-1 1-1 0,-1-2 2 0,2 0-2 0,0 2 0 0,0-1 0 16,0 0 0-16,0-1 1 0,0-1-1 0,0 0 2 0,0 0-1 16,0-2 0-16,0-1-1 0,0-1 2 0,0-1-2 0,0 0 1 15,2-1-1-15,-1-4 1 0,-1 2 1 0,2-1-1 0,-1-4-1 0,-1 2 1 16,2-3 0-16,-2 0 1 0,3 0 0 0,-3-2 2 0,2-1-1 15,0-2 2-15,-2 2 0 0,0-1 1 0,0-2 0 0,1-1 0 0,-1 0-3 16,0 0-3-16,0 0-9 0,0 0-8 0,0 0-19 0,0 0-23 16,0-1-20-16,0-2-25 0,-1-1-26 0,1 2-31 0,-2-2-55 15,0-3-66-15,2 0-89 0,-3 0-100 0,1-3-59 0,1 0-37 0,-2 0-11 16,-1 2 0-16</inkml:trace>
  <inkml:trace contextRef="#ctx0" brushRef="#br0" timeOffset="401059.329">12739 11758 205 0,'-3'-2'555'0,"-1"1"9"0,2-3 6 0,-1 4-36 0,1 0-54 15,1-3-101-15,-1 3-123 0,1 0-64 0,-1 0-36 0,2 0-23 16,0 0-17-16,0 0-15 0,0 0-11 0,0 0-9 0,0 0-8 0,0 0-7 15,0 0-5-15,0 0-6 0,0 0-5 0,0 0-4 0,0 0-5 16,0 0-2-16,2-2-3 0,-2 2-3 0,1 0-2 0,-1 0-4 0,2 0-4 16,-1 0-2-16,1 0-6 0,0 0-1 0,-1-1-4 0,4 1-1 15,-2 0-1-15,0-2-1 0,3 1-3 0,3 1 0 0,-3-2-1 16,5 1 0-16,0-1 1 0,3 1 0 0,0-1 1 0,3-1 0 0,1 0 2 16,1-2 1-16,0 3 0 0,3-3 0 0,0 1-3 0,2 0 0 15,-2-1-4-15,2-1-9 0,1-1-12 0,0 1-17 0,2 1-17 16,-2-1-24-16,-2 0-28 0,2 1-37 0,-1-1-43 0,-1 0-123 0,-2 2-159 15,1-1-87-15,-5 1-51 0,-1-3-26 0,-2 5-12 0,-4-3-3 16,-4 3 5-16</inkml:trace>
  <inkml:trace contextRef="#ctx0" brushRef="#br0" timeOffset="408253.9304">17813 11127 489 0,'0'-5'598'16,"-1"1"10"-16,-1-1 7 0,2 2 7 0,-1-2-118 0,1 3-182 15,-4-1-98-15,4 0-54 0,-2-1-28 0,2 4-15 0,0-3-12 0,0 2-14 16,0-2-11-16,0 3-11 0,0 0-11 0,0 0-10 0,0 0-10 16,0 0-9-16,0 0-8 0,0 0-9 0,0 0-5 0,0 0-6 15,0 0-4-15,0 0-4 0,0 0-1 0,0 0-5 0,0 0-1 0,0 0-3 16,0 0-2-16,0 0 0 0,0 0-1 0,2 3-1 0,-2-2-1 16,0 2 2-16,0 1 0 0,4-1-1 0,-4 2 1 0,0 2 1 0,0 0 0 15,0 2 0-15,0 2 1 0,0-2-1 0,0 7 2 0,-4-2 3 16,4 2 1-16,-2-1 2 0,0 2 1 0,0 0 1 0,-1 3 2 15,2-2-1-15,-3-1 2 0,1 3 2 0,0 0 1 0,-2-2 2 0,2-1 1 16,-3 3 2-16,4-3 2 0,-1 1-3 0,0-1 0 0,-2-1-1 16,4 1-4-16,-3-2-5 0,1-2-8 0,0 1-8 0,1-1-13 0,-2-3-13 15,2 2-16-15,1-1-20 0,-1 0-22 0,2-4-25 0,-1 1-26 16,1-2-28-16,0 0-32 0,0-2-35 0,1-1-35 0,-1 0-38 16,0-3-36-16,0 0-37 0,3-1-62 0,-1-3-78 0,1 0-29 0,-2-3-7 15</inkml:trace>
  <inkml:trace contextRef="#ctx0" brushRef="#br0" timeOffset="408593.3112">17727 11219 236 0,'-4'-10'599'0,"3"1"9"16,-1 0 7-16,2 0-51 0,-2 0-80 0,2 0-106 0,0 0-117 0,2 2-67 16,-2-2-40-16,3 0-22 0,-1 0-15 0,1 1-16 0,0 0-14 15,2-1-12-15,0-1-9 0,2 0-9 0,0 3-9 0,1 0-7 16,0 0-7-16,1-1-9 0,-1 1-4 0,3-1-6 0,0 1-3 0,0 0-3 15,1 2-5-15,0-2 0 0,-1 2-3 0,2 0-1 0,-1 1-3 16,-2-1 0-16,4 2-3 0,-3-1 0 0,2 1-1 0,-4 1-1 0,4 1-1 16,-2-1-2-16,-1 2-2 0,-1 0 0 0,4 2-1 0,-5-1 0 15,1 2-1-15,0 0 1 0,-1 3-1 0,0-1 0 0,-3 2 1 0,3 0-1 16,-3 1 2-16,-1 1 0 0,-2 3 2 0,1-3 1 0,-3 2 1 16,0 1 2-16,0-3 0 0,0 4 2 0,-3 1 0 0,1-4 2 15,-2 2 1-15,-1 0 0 0,-3-1 4 0,2-1 0 0,-2 0 1 0,0 2 1 16,-3-2-1-16,3-2 1 0,-2 2 1 0,-4-1 1 0,3-3 0 15,-1 2 2-15,1 0 0 0,-2 0 0 0,-1-2 1 0,2 1-3 0,-1-2-5 16,1-1-10-16,3 0-14 0,0 1-17 0,-3-2-23 0,4 2-31 16,1-2-34-16,0-2-60 0,1 1-74 0,1-2-113 0,0 1-131 0,4-1-69 15,1 0-39-15,0 0-18 0,0 0-7 0</inkml:trace>
  <inkml:trace contextRef="#ctx0" brushRef="#br0" timeOffset="409125.8289">18090 11348 290 0,'-6'-2'647'0,"-3"0"7"0,0 1 5 0,3-1 2 0,1-1-59 15,0 0-92-15,1 3-125 0,1-3-140 0,1 1-78 0,1 0-43 0,-1 0-22 16,2 2-11-16,0-1-12 0,2 1-12 0,-1-2-10 0,3 1-8 15,-3 1-8-15,3-4-7 0,0 4-10 0,-1-3-8 0,0 2-7 16,3-2-7-16,-1 0-4 0,3 0-3 0,-2-1-3 0,2 1-2 0,0-1-2 16,1 2 0-16,1-3-2 0,-2 2 1 0,3-1-1 0,-2 1 2 15,1-2 2-15,1 2 1 0,-1-1 0 0,-2 1 0 0,1 1-1 0,0-3 0 16,-1 5-3-16,0-2-1 0,2 0-3 0,-4 2-2 0,0 0-3 16,-1 2 0-16,0 0-1 0,0 0 1 0,-1 1 0 0,-1 3 1 15,1-1 0-15,-3 2 0 0,-1 1 3 0,0-1 2 0,0 1 1 0,-3 2 1 16,-2 1 2-16,1 2 2 0,-1-2 2 0,-1 1 2 0,-2-1 1 15,0 3-1-15,-2-1 1 0,2 1 0 0,-3-5 2 0,2 3 0 0,-1-1 1 16,2-2 0-16,-1 4 1 0,0-4 1 0,2 1 0 0,-1-3 0 0,2 0 0 16,1 1-1-16,1-4 1 0,0 1 0 0,1 1 1 15,0-3 0-15,1 0 0 0,2 1 1 0,0-3 1 0,0 1 0 0,0 1 0 16,2-3 2-16,1 2 0 0,-1-1 2 0,-1-1 2 0,3 0 4 0,0 0 1 16,1 0 3-16,1 0 1 0,2-1 1 0,0-1 0 0,3 2-1 15,-1-3-4-15,2 1-7 0,1 1-4 0,1-3-2 0,3 1-3 16,-2 1-3-16,4-1-3 0,-5-1-3 0,5 1-3 0,-3-2-3 0,1 2-4 15,0-2-1-15,-1 3-1 0,1-3 1 0,0 2 6 0,-4 0 8 16,2-2 7-16,-3 1 6 0,1 0 4 0,-2 0 4 0,0 0 3 16,-1 1 2-16,0-2 0 0,-1 0 1 0,-3 2 2 0,0 1 1 0,-1-1-4 15,0 0-8-15,1 2-21 0,-3-1-30 0,-1-1-60 0,-1-1-75 16,-1 1-140-16,-3-1-172 0,0 2-91 0,-4 0-51 0,-2 2-28 0,-2-1-19 16,-3-1-12-16,0 2-12 0</inkml:trace>
  <inkml:trace contextRef="#ctx0" brushRef="#br0" timeOffset="411860.0186">19816 10722 355 0,'0'-4'440'0,"0"4"-55"16,0 0-84-16,0 0-70 0,0-3-66 0,-2 3-34 0,2-1-22 0,-1 0-11 15,-1 1-6-15,2 0-5 0,0 0-5 0,0-2-5 0,0 2-4 16,0 0-3-16,0 0-3 0,-1 0-6 0,1 0-2 0,0 0-4 15,0 0-1-15,0 0-1 0,0 0-2 0,0 0-3 0,0 0-2 0,0 0-1 16,0 0-2-16,0 0-2 0,0 0-1 0,0 0-3 0,0 0-1 16,0 0-3-16,0 0-3 0,0 0-3 0,0 0-5 0,0 0-2 15,0 0-4-15,0 0-2 0,0 0-5 0,0 0-2 0,0 0-5 0,-2 0-4 16,-1 2-4-16,2-2-2 0,-1 1-2 0,2 0-2 0,-1-1-1 0,1 3 2 16,-2 0 1-16,0-1 0 0,2 2 0 0,-1-1 0 0,-1 2 1 15,2 1 2-15,-2-1 1 0,2 4 4 0,-1-2 2 0,-1 4 2 16,2-1 2-16,-1 0 0 0,1 4 2 0,-2 0-2 0,0 2 1 15,-1-2 0-15,2 7 1 0,-1-2 1 0,-1 2-1 0,0 0 1 0,1 6 0 16,1-4-1-16,-1 2-1 0,-1 4 2 0,-2-2 0 0,4 2-1 0,-3 1 1 16,1 2 1-16,2 0 0 0,-4 0 0 0,4 2 1 0,-1-3 0 15,0 3 0-15,-1-2 1 0,2 1 0 0,-1 0 1 0,0-1 2 0,1 0-1 16,-1-3 2-16,2 2-1 0,-1 0 2 0,1-4-1 0,-2 3 1 16,2-3-2-16,0-2 0 0,0 0-1 0,0 0 1 0,0-4-2 15,0 3-1-15,0-3 0 0,0-3-1 0,0 1-1 0,0-2 0 0,0 0-1 16,0-3-1-16,0 0 0 0,0-3 0 0,0 1-2 0,0 0 1 15,0-4 0-15,0 1 1 0,0-1 1 0,2-1 0 0,-2-1 1 16,1-1 0-16,-1 1 0 0,2-2 0 0,-1-1-1 0,-1 0-1 0,2 1-1 16,0-1-3-16,-2-2-5 0,1-1-7 0,-1 1-16 0,2 1-18 0,-1-2-25 15,-1 1-29-15,0-1-65 0,0 0-81 0,0 0-103 16,0 0-116-16,0 0-57 0,0 0-27 0,2-1-16 0,-2 1-8 0</inkml:trace>
  <inkml:trace contextRef="#ctx0" brushRef="#br0" timeOffset="418092.2876">7700 14353 410 0,'-1'2'468'0,"1"-2"2"0,0 0-76 16,0 0-117-16,0 0-90 0,0 0-77 0,0 0-44 0,0 0-25 0,0 0-14 16,1 0-6-16,1-2-2 0,1 1-1 0,2 1 0 0,-2-2-2 15,4 2 1-15,0-3 1 0,1 1 0 0,0-1-1 0,0-1 0 0,3 1 0 16,2-2-1-16,-1 3 1 0,-1-3-3 0,2 2-3 0,1-1-3 16,-1-1-2-16,-1 2-3 0,1-1-1 0,0 1-3 0,-2 0-1 15,0 0 0-15,1-1-1 0,-2 3 1 0,-2 0 0 0,-1-1-2 0,0 2 2 16,-2-1 1-16,0-1 1 0,-2 2 1 0,0 0-2 0,0 0 1 15,-1 0-1-15,-2 0-1 0,0 0-3 0,0 0-2 0,0 0-3 0,0 0-2 16,0 0-3-16,-2 2 0 0,2-1-3 0,-3-1-3 0,0 2 1 16,1-1-2-16,-4 0-2 0,1 3 0 0,-1-3 0 0,1 2 0 15,-3 0 0-15,0 0 3 0,-1 0 2 0,-2 0 1 0,0 2 0 0,-2-1 1 16,0-1 1-16,1 2 2 0,-1 0-1 0,0 0 0 0,-4 0 3 16,4-1 1-16,-2 1 1 0,0-1 2 0,1 2 2 0,0-3 2 0,0 2 1 15,1-2 3-15,2 1 4 0,0 1 0 0,1-3 4 0,1 0 0 16,3 1 1-16,-1-1 0 0,3 0 1 0,0 0 0 0,1-2 0 0,0 1 0 15,3-1 3-15,0 0 0 0,0 0 1 0,3-1-1 0,2 1 0 16,0-2-2-16,1 0 0 0,2 0 0 0,1 1 1 0,3-3 0 16,0 2 2-16,1-1-1 0,1-2 2 0,4 1-2 0,-1 0-2 0,0 0 1 15,2-2-2-15,-3 2 0 0,3-1 0 0,0 1 0 0,-1-1 0 16,-1 0-1-16,-3 2-1 0,3-1-1 0,-4 1 1 0,-2 0 2 16,0-1 2-16,-3 2 3 0,0-1 2 0,-2 3 2 0,-1-2 3 0,-2 2 3 15,-1 0 3-15,-2 0 2 0,0 0-1 0,-2 0 0 0,-3 2 0 16,0 0-1-16,-2-1-1 0,1 1-3 0,-4 2-5 0,2-1-2 15,-4 0-3-15,0 1-4 0,-2-1-5 0,1 2-6 0,0 2-8 0,0-2-8 16,-3-2-9-16,3 2-8 0,2-1-11 0,-3 0-13 0,3 1-14 0,1 0-35 16,1-2-46-16,1-2-78 0,3 1-97 0,5-2-67 0,0 0-56 15,2-3-24-15,3-3-6 0</inkml:trace>
  <inkml:trace contextRef="#ctx0" brushRef="#br0" timeOffset="421659.1966">19551 12416 525 0,'0'-1'553'0,"-2"1"9"16,0-1-50-16,2-1-79 0,-1 2-90 0,1 0-93 0,0 0-57 15,0 0-39-15,0 0-22 0,0 0-17 0,0 0-14 0,0 0-12 16,0 0-12-16,0 0-10 0,0 0-10 0,0 0-8 0,0 0-9 0,0 0-5 16,0 0-7-16,0 0-7 0,0 0-4 0,-2 0-3 0,2 2-4 15,-1-1-2-15,1-1-3 0,-2 1-1 0,0-1-2 0,1 2-1 0,-1 0-2 16,2-2-1-16,-1 1-2 0,1 1 0 0,-3-1-1 0,3 1 2 16,0-2 0-16,0 4-1 0,0-1 2 0,3 0 1 0,-3 0 1 15,1 1 1-15,-1 1 1 0,2-2 1 0,1 1 0 0,-1 1 1 0,-1-2 1 16,1 1-1-16,-1 0 1 0,-1-2-1 0,2 2 1 0,0-1-1 15,-2-2 2-15,1 2 1 0,-1-3 2 0,2 2 4 0,-2-2 4 0,0 0 5 16,0 0 3-16,0 0 6 0,1-2 4 0,-1 2 4 0,2-1 3 16,-2-1 0-16,2 1 0 0,-1-2-1 0,-1-1-2 0,2 1-2 15,1-2-3-15,-3 0-3 0,0 0-3 0,1-2-4 0,-1 0-4 0,0-1-3 16,0 1-3-16,0 1-4 0,0-2-2 0,0 2 1 0,0 0 1 16,2 1 1-16,-2-2 3 0,0 4-1 0,1-2 1 0,-1 1-2 0,0 1 0 15,2 1-2-15,0-1-2 0,-2-1-2 0,1 3-4 0,-1-1-4 16,2 2-4-16,-2 0-3 0,0 0-3 0,1-2-5 0,-1 2-4 0,0 0-4 15,0 0-2-15,2 0-1 0,1 0-1 0,1 0-1 0,-3 0 0 16,4 0-3-16,-1 2-2 0,3-2-1 0,-3 2-1 0,1-1-3 16,3-1-2-16,1 2-2 0,-1 0-2 0,2-2-1 0,-1 0-5 0,3 0-4 15,-3 0-4-15,3 0-2 0,0 0-1 0,-1 0 2 0,5 0-1 16,-5 0 1-16,1 0 2 0,3 0 2 0,-3 0 3 0,-1 0 3 16,1-2 5-16,1 0 6 0,-3 2 6 0,-2-1 7 0,1-1 8 0,1 2 8 15,-4-2 10-15,1 1 10 0,-1 1 9 0,-2-2 10 0,-2 1 10 0,1 1 10 16,1-1 9-16,-4-2 6 0,1 3 6 0,-1 0 8 0,0 0 4 15,0 0 4-15,0 0 2 0,0 0 0 0,0 0-4 0,-1 0-3 16,-1 0-7-16,2 0-8 0,-2 0-8 0,-1 0-7 0,1 0-10 0,1 3-7 16,-1-2-9-16,1-1-9 0,-2 1-8 0,1 1-9 0,2-2-7 15,-1 1-6-15,-1 1-5 0,2 0-2 0,-1-1-2 0,1 3-1 16,-4-1 2-16,3-1-1 0,-1 3 1 0,1 0 3 0,-3 0 2 0,1 2 5 16,1 0 4-16,1 3 2 0,-1 1 4 0,1-1 1 0,-4 3 4 15,2 1 0-15,0-1 1 0,0 4 1 0,-1-2 0 0,0 5 1 0,0 0 0 16,0-1 2-16,-4 1-1 0,3 4-2 0,0-2 1 0,1-1-2 15,-1 6 0-15,0-3 2 0,-1 0-1 0,0 1 2 0,-1 1 1 0,2-2 1 16,1 1-1-16,-2-1 1 0,1 0 0 0,0 0 0 0,0-2 0 16,2-2-1-16,-2 1-1 0,2-2 2 0,-3-1-1 0,4-1 0 0,-1-2-2 15,2 1 0-15,1-4-1 0,-2 0 0 0,0-2-1 0,2-1 1 16,0-2-1-16,0-2 1 0,0 2 0 0,2-1-1 0,0-2-2 16,-2-1-4-16,1-1-8 0,-1 0-10 0,2-1-17 0,-2-1-23 0,1-1-31 15,1-1-34-15,1 0-55 0,2-5-66 0,-4 1-108 0,2-1-125 16,1-3-71-16,-3 2-42 0,1-4-19 0,-1 1-8 0,1-1 0 15</inkml:trace>
  <inkml:trace contextRef="#ctx0" brushRef="#br0" timeOffset="421992.2777">19596 12762 229 0,'-6'0'606'0,"2"-2"11"0,-1 1 6 15,1 1 7-15,1 0-64 0,0 0-98 0,1 0-107 0,-1 0-109 0,2 0-65 16,1 0-43-16,0 0-25 0,0 0-15 0,0 0-15 0,0 0-12 16,0 0-12-16,0 0-11 0,0 0-9 0,1 0-9 0,1 0-7 0,-1 0-9 15,3 0-6-15,-3 0-3 0,2 0-5 0,2 0-1 0,0 0-2 16,2 0 1-16,2 0 0 0,-3 0 2 0,4-1-1 0,4-2 2 16,-3 3 1-16,4-2 0 0,2 0 1 0,-2 1 0 0,3-1 0 0,2 0 0 15,-1-1-1-15,0-1 0 0,2 1-3 0,1 0-1 0,-5 0-2 0,4-1-1 16,-2 1-2-16,0 0-1 0,-1-1-1 0,-1 0 0 0,0 1-2 15,-1 0 1-15,-1 2-1 0,-3-2 1 0,2-1-2 0,-5 2 2 16,-1 1-1-16,1-1 1 0,-1 1-2 0,-3-1-1 0,-1 0-6 0,-1 2-8 16,-2-1-13-16,1 1-15 0,-2 0-19 0,0 0-22 0,-2 0-31 15,-1 0-35-15,-2 0-67 0,0 0-83 0,-3 0-112 0,-2 0-128 16,-2 0-64-16,-3 1-32 0,-3 1-14 0,-1 0-3 0,-4 1 5 0</inkml:trace>
  <inkml:trace contextRef="#ctx0" brushRef="#br0" timeOffset="424291.8336">11293 12963 245 0,'-8'1'551'16,"-2"-1"9"-16,3 0-1 0,1 0-7 0,1 0-107 0,0 0-157 0,3 0-89 15,-2 0-55-15,4-1-27 0,0 1-13 0,0 0-13 0,0-2-10 16,3-1-12-16,-2 1-14 0,3 0-11 0,0-1-11 0,1 0-8 16,2-2-8-16,2 1-7 0,0-2-7 0,1 0-5 0,2 0-2 0,3-2-2 15,0 0-2-15,0 1 0 0,5-2 3 0,-2 0 0 0,2 0 2 16,2-1 1-16,1-1 0 0,2-1 2 0,2 2-1 0,0-4 1 15,1 1 0-15,2 2 0 0,0-2 0 0,3-1 0 0,-1 1 1 0,0-3 1 16,1 2-1-16,0 0 0 0,0 0 0 0,-1 0 0 0,1-1-1 0,-2 0 1 16,-1 1 1-16,-1 1 2 0,-2 1 0 0,-2-1 2 0,1 0 1 15,-4 1 1-15,0 0 1 0,-5 1 0 0,2 3 1 0,-3-2 1 16,-2 1 0-16,-1 2 0 0,-3-1 1 0,0 3-1 0,-3-1-2 0,-1 1-3 16,-1 2-4-16,1 0-12 0,-3 0-14 0,0 2-21 0,-1-1-26 15,-2 2-27-15,0 0-28 0,0 0-55 0,0 0-70 0,0 0-100 0,-2 3-117 16,1 0-64-16,-1 3-36 0,-1-1-17 0,-3-1-7 0</inkml:trace>
  <inkml:trace contextRef="#ctx0" brushRef="#br0" timeOffset="425875.5753">12646 12573 349 0,'0'-2'503'15,"-2"1"4"-15,0 1-66 0,0-2-99 0,2 0-83 0,-1 2-74 16,-1-1-47-16,2 1-31 0,-2-1-19 0,2-1-14 0,-1 2-10 15,-1-1-5-15,2-1-6 0,-1 2-4 0,-1-1-3 0,2-1-4 16,-2 1-2-16,2-1 1 0,0 1-1 0,0-1 0 0,0 0-1 0,0 0-1 16,0 1 1-16,0-1 0 0,0 1 2 0,0-3 0 0,0 3-1 15,0-1-2-15,0 2-1 0,0-5 0 0,0 5-3 0,0-2-4 0,0-1-3 16,0 1-4-16,2 0-4 0,-2 2-3 0,2-3-3 0,-1-1-3 16,2 1-3-16,-1 0-4 0,1 0-2 0,1-1-1 0,-2 2-2 15,3-1-2-15,-2 0-3 0,2 0-1 0,1 0 0 0,-1 0 0 0,1 0 2 16,1 2 0-16,-1-2 0 0,0-1 2 0,4 2 0 0,-4 1 0 0,2-1 1 15,0 1-1-15,1 1 1 0,-1-2-1 0,0 0 1 0,0 2 1 16,1 0 0-16,-1 2-2 0,1 0 1 0,-3-1-2 0,3 2 1 16,-3-1-2-16,1 2 2 0,-1 0-1 0,0 2 2 0,-1 0 1 15,0 0-1-15,-2 3 2 0,0 1 0 0,-1-2 0 0,-2 3 1 0,0 0 1 16,0 2 0-16,-2 0 1 0,1 2 1 0,-2 1 1 0,-4 0 1 16,2 0-1-16,-4 2 0 0,1 2-1 0,0-2 0 0,-3 1 1 0,0-1-2 15,1 3 1-15,-3-2 0 0,0-2 0 0,0 1 0 0,0 0 1 16,2-1-1-16,-3-2 0 0,1 0 2 0,1-1 1 0,2 0 1 0,-1 0 0 15,0-4 2-15,3 1 1 0,0-3 3 0,1 2 2 0,0-3 5 16,1-1 2-16,1 1 4 0,2-3 3 0,0-1 5 0,-1-1 3 0,2 2 4 16,0-1 2-16,1-2 5 0,-1-1 3 0,2 0 3 0,0 0 4 15,0 0 0-15,0 0 1 0,0 0-3 0,0 0-1 0,0 0-3 16,0 0-4-16,0 0-4 0,0 0-3 0,0 0-5 0,0 0-5 16,0 0-4-16,0 0-4 0,0 0-5 0,2 0-4 0,-1 0-2 0,-1 0-5 15,2 0-1-15,0 0-1 0,-2 0-1 0,2 0-1 0,0-1 2 16,-1 1-1-16,-1 0 2 0,3-2 1 0,-3 2 0 0,2-1 2 0,1 1 0 15,-1-1 1-15,0-2 1 0,-1 3 0 0,2 0 0 0,-1-2 2 16,1 2-2-16,1-2 1 0,1-1 0 0,0 1-2 0,0-1 0 16,1 1-1-16,1-1-1 0,2-2-1 0,1 2-3 0,-1-1-1 0,4 1 0 15,-1-4-1-15,2 3-1 0,-1 0 0 0,1-1-2 0,1 0 0 16,0 2-1-16,-2-4-2 0,4 4 2 0,-1-2-1 0,0 3-1 0,-2-3 1 16,2 3 0-16,-2-1-1 0,2-1 1 0,-2 1-2 0,-1 1 1 0,1 1-1 15,-1-1 0-15,-1 1-1 0,1 1 0 0,-2 0 1 0,-1 0-1 16,-1 0 1-16,-1 0-1 0,1 0-1 0,0 0 0 0,-5 1 1 15,1 1-2-15,0-2 0 0,-1 0 0 0,-1 1 0 0,-1 1 0 16,1-2 2-16,-1 2-1 0,-2-2 0 0,0 0 0 0,0 0 1 0,0 0 0 16,0 0 1-16,0 0 1 0,0 0 1 0,0 0-9 0,0 0-10 15,0 0-18-15,0 0-19 0,0 0-31 0,0 0-36 0,0 0-55 0,0 0-68 16,0 0-113-16,0 0-137 0,0 0-72 0,-3-2-43 0,-1 2-23 16,-3-2-14-16,2 1-2 0</inkml:trace>
  <inkml:trace contextRef="#ctx0" brushRef="#br0" timeOffset="440325.7287">20589 10928 111 0,'-1'-2'552'0,"1"0"9"0,-2 2 4 15,0-1-36-15,2 1-59 0,-1-2-103 0,1 2-126 0,0 0-71 16,0 0-43-16,0 0-25 0,0 0-16 0,0 0-13 0,0 0-11 0,-2 0-12 16,2 0-11-16,0 0-10 0,-1 2-8 0,1-2-7 0,0 0-7 15,-2 1-6-15,0-1-4 0,2 0-1 0,0 2-2 0,0-2 2 16,0 4 0-16,0-1 2 0,0 0 2 0,0 0 4 0,0 1 1 0,0 1 3 15,0 2 3-15,0 0 3 0,-1 0 2 0,-1 4 2 0,2-2 1 16,-1 3 1-16,1 1-1 0,-4 1 0 0,3 1-1 0,-2 1-1 0,1 1-2 16,-2 4-3-16,0-2 0 0,1 2 0 0,2 3-1 0,-4 0 0 15,1-1-2-15,0 2 0 0,-1 2 0 0,1-4 0 0,0 2-1 0,0 2 0 16,-1-4 0-16,1 0 0 0,1 1 1 0,-1-2-1 0,1-1-2 16,0-1 0-16,-1-1-2 0,1-1 0 0,2-3-1 0,-3-2-1 15,3 1 0-15,-1-1-1 0,0-4-2 0,2-1-2 0,-1-1 0 0,-1-1-5 16,2-1-5-16,0-2-13 0,0 0-15 0,0-3-21 0,0 0-24 15,0 0-29-15,0 0-28 0,0 0-61 0,0-3-76 0,0-3-101 16,0 0-116-16,0-2-59 0,0-1-29 0,0-2-12 0,0-4-5 0</inkml:trace>
  <inkml:trace contextRef="#ctx0" brushRef="#br0" timeOffset="440657.7921">20600 10953 138 0,'2'-6'535'0,"-1"-1"8"16,2 2 5-16,1-2 4 0,-3 2-107 0,1-1-163 0,-1 1-87 16,3-1-46-16,-1 0-25 0,0 0-14 0,3 0-13 0,-3 3-12 15,2-4-9-15,0 0-10 0,0 0-8 0,1 1-6 0,2-1-8 0,0 4-8 16,-2-3-6-16,2 0-6 0,1 0-5 0,-1 0-3 0,0 1-5 16,0 1-4-16,1-1-5 0,0 2-2 0,0-1-2 0,0 1 0 0,-1 1-2 15,0 1 0-15,0 1-2 0,2 0-1 0,-2 0 1 0,0 3-1 16,1 0-1-16,-1-1-1 0,1 3 0 0,0 1 0 0,-2 0 1 15,-1 2 1-15,1 1 1 0,-1 0 0 0,-1 1 2 0,1 3-1 0,-3-2 2 16,0 1 0-16,1 2 1 0,-4-1 1 0,-2 1 2 0,0-1 1 0,-1 1 2 16,-2-1 0-16,-4 1 1 0,3-2 0 0,-4 2 1 0,0-1 1 15,-2-1 0-15,-1 0-1 0,-2-2 2 0,-1 1-1 0,-1-1-1 16,-1 0-3-16,-1 0-6 0,2-3-9 0,-2 2-10 0,0-1-16 0,0-1-19 16,1 1-20-16,1-2-28 0,1-1-29 0,1 2-54 0,3-3-65 15,0 0-97-15,1 0-114 0,1 0-63 0,4 0-35 0,-2 1-14 16,3-5-4-16</inkml:trace>
  <inkml:trace contextRef="#ctx0" brushRef="#br0" timeOffset="441192.1926">20850 11251 34 0,'-2'-4'625'0,"2"0"8"15,-1-1 8-15,1 0 5 0,-2-2 3 0,0 4-122 0,2-1-186 16,0 0-106-16,2 1-65 0,0-1-38 0,-1 1-22 0,1-2-23 0,1 1-19 16,0 1-16-16,2-2-14 0,2 2-11 0,0 0-9 0,-1 1-6 15,3-2-6-15,-1 1-5 0,1 1-4 0,-1-1-3 0,1 0-2 0,2 2 0 16,-3-2 0-16,2 3 0 0,0-1 1 0,0-1-1 0,-2 2 0 16,0 0-1-16,1 0-1 0,-1 2-2 0,-1-1 0 0,-1 2 0 15,0-2-1-15,1 2 1 0,-4 2 0 0,2 0-1 0,-4 2 1 0,2-4-1 16,-1 5 2-16,-2-1 1 0,0 1 1 0,0-1 2 0,-2 1 3 0,-1 2 2 15,-2 1 0-15,2-3 1 0,-2 3 0 0,-1-2 0 0,-2 0 0 16,2 0 0-16,-2-1 2 0,1 2 0 0,-2-3 0 0,1 1 0 16,2 1 0-16,-1-4 1 0,-2 1-1 0,3-2-1 0,0 1 1 0,1-1 0 15,0-1 0-15,1 0 1 0,-1 0 2 0,2 0 0 0,-1-1 1 16,1-2 0-16,1 3 0 0,2-3-1 0,0 0-1 0,0 0-2 0,0 0-2 16,0 0-3-16,0 0-4 0,2 0-4 0,0 0-5 0,1 0-7 15,0 0-6-15,0 0-7 0,1 0-6 0,0 0-5 0,1 0-4 16,-2 0-1-16,2 0-2 0,0 0-1 0,1 0 0 0,1 0 0 0,2 0 1 15,-3 0 4-15,0 0 2 0,3 3 6 0,0-2 5 0,0 0 6 16,-1 1 6-16,1 1 3 0,-1 0 5 0,0 1 2 0,2 0 2 0,-2-1 1 16,-2 2 1-16,1 0 1 0,-1-2 2 0,1 3 0 0,-2 0 1 15,0 0 0-15,-2 2 0 0,1-2 1 0,-3 0 1 0,-1 3 1 16,0-1 2-16,0-1 3 0,-1-2 3 0,-3 3 5 0,-1-2 6 0,1 2 5 16,-3-4 5-16,-2 2 5 0,3 0 2 0,-6-1 4 0,0-2 1 15,-1 4 1-15,-2-4 0 0,-1 1-1 0,-2-1-1 0,2 1-2 0,-4-1-4 16,1 0-10-16,0-1-14 0,0-2-21 0,1 0-25 0,1 0-35 15,3 0-41-15,0 0-125 0,1 0-166 0,1-2-91 0,2-1-51 16,2-1-29-16,-1-2-18 0,2 2-8 0</inkml:trace>
  <inkml:trace contextRef="#ctx0" brushRef="#br0" timeOffset="442963.4205">21855 10626 72 0,'-1'-2'455'0,"-3"2"9"0,4-1-56 0,-1 1-86 0,-1-2-78 15,1 0-75-15,1 2-42 0,0 0-26 0,0 0-13 0,0 0-8 0,0 0-5 16,0 0-4-16,0 0-6 0,0 0-4 0,0 0-7 0,0 0-6 0,0 0-5 16,0 0-6-16,-2 0-4 0,2 0-5 0,0 0-3 0,0 0-3 15,-2 0-3-15,2 0-2 0,0 0-2 0,-2 0-3 0,0 0-1 16,2 0-2-16,-2 0-1 0,2 0-1 0,-1 2-1 0,-1 0-1 0,2-2 4 15,-1 1 4-15,1 1 1 0,-2 2 3 0,0-1 2 0,2 2 2 16,-1 0 0-16,-1 0 0 0,1 2 3 0,-1 0 1 0,0 0 2 0,-1 2 1 16,1 0 2-16,1 2 1 0,-1 1-3 0,-2 0-4 0,1 3-1 15,0 0-2-15,-1 1 0 0,1 2-1 0,-2 1-2 0,2 1 0 16,-2 1-2-16,1 1-2 0,-1 1-1 0,2 1-3 0,-2 1-4 0,2 1-1 16,-2 1-4-16,0 1-3 0,1-1 0 0,-1 1 0 0,2 1 2 0,0 2 2 15,-2-2 1-15,2 2 0 0,-2-1 2 0,2 1-1 0,-5-1 2 16,5 1 0-16,0-3-1 0,-1 2 3 0,1-1 1 0,2 0 1 15,-1 1 0-15,0-1-2 0,-1-2-1 0,2 1-1 0,-2-1-3 16,1-1-1-16,-1 1-2 0,3 0 0 0,-2-3 0 0,-1 0 1 0,2 0 0 16,-1-3 1-16,0 3-1 0,1-2 0 0,-2-2-1 0,1-1-1 15,0-1 1-15,1 0 0 0,-1-3 0 0,1-1 1 0,-2 2 0 0,1-2-1 16,2 0-1-16,-1-1 1 0,1-3-1 0,-2 1 1 0,0-1 0 16,2 0 1-16,-1-3-1 0,-1 2 1 0,2-2 0 0,-1-1-1 0,1 0 1 15,0 0 0-15,0-2 0 0,0 1 2 0,0-3-1 0,0 4 0 16,0-4 0-16,0 1 1 0,0 1-1 0,0-3 1 0,0 3 1 15,0-4 1-15,0 0 0 0,1 3-2 0,-1-3 1 0,0 0-3 0,0 0-4 16,0 0-4-16,0 0-13 0,0 0-13 0,0 0-22 0,0 0-26 16,0 0-75-16,0 0-98 0,0 0-105 0,0 0-107 0,0-3-53 0,0 3-29 15,0-4-15-15,0 1-8 0</inkml:trace>
  <inkml:trace contextRef="#ctx0" brushRef="#br0" timeOffset="444107.9722">21501 12637 418 0,'0'0'586'0,"0"0"8"0,0-1 1 0,-1-1-3 16,1 2-114-16,-2 0-167 0,2 0-96 0,0 0-61 0,0 0-33 15,0 0-16-15,0 0-12 0,0 0-8 0,0 0-9 0,0 0-8 0,0 0-8 16,0 0-6-16,0 0-4 0,-2 0-5 0,-1 0-2 0,2 2-3 16,-1-1-1-16,0-1 1 0,-1 2-2 0,2-1-1 0,-1-1-2 15,0 1-1-15,-2-1-3 0,3 2-1 0,-1 0-3 0,0-2-3 0,1 1-1 16,-3 1-3-16,1-1-2 0,2 1-3 0,-3 1-2 0,0-1-2 16,0 3-2-16,-2-2-1 0,2 4 0 0,-3-3 1 0,2 1-1 0,1 2 1 15,-1 1 0-15,-1-3 0 0,1 3 0 0,0-1-1 0,0 1-1 16,2-1-2-16,2 2-1 0,-3-2-1 0,3 2-1 0,1-2 1 0,-2 1-2 15,2-1 0-15,0 0-1 0,2 0 0 0,-2 3-1 0,1-3 0 16,3 1-2-16,-1-1 1 0,2 0 0 0,-1 0 0 0,1-1-1 16,1-1 0-16,1 2-2 0,1-3 0 0,-2 1-1 0,3-3-2 0,-1 3-3 15,2-2-4-15,0-1-3 0,0 1-3 0,1-2-3 0,-1 0 0 16,2-1-4-16,0-1-5 0,2 1-1 0,-1-4-2 0,-4 4-2 0,3-3-1 16,1 0 0-16,0-2 1 0,-4 2 3 0,3-3 5 0,-2 2 4 15,2-1 3-15,-4 0 5 0,2 0 3 0,-2-2 3 0,0 0 6 0,2 0 3 16,-4-1 6-16,0 1 3 0,-1 1 6 0,-1 0 3 0,0-2 5 15,-2 2 2-15,1 1 6 0,-2-3 3 0,-1 1 0 0,-1 0 2 16,-2 2-1-16,1-4 1 0,-2 1-2 0,0 3 0 0,-1-1-3 0,-1-1-3 16,0 1-3-16,-4-1-3 0,2 0-3 0,-1-1-5 0,0 3-3 15,-3-2-3-15,3-2-3 0,-4 1-1 0,2 3 0 0,1-1 0 16,-2-1 2-16,2 1-1 0,-2-1 1 0,3 0 3 0,-1-1 1 0,-1 3 0 16,2-2 2-16,0 0 2 0,1 0 0 0,1 1 0 0,0-2-1 0,1 1-1 15,1-1-1-15,0 1-1 0,1-1-2 0,1-1-1 0,1 1-4 16,1-2-2-16,1 1-2 0,0 0 1 0,0-1-1 0,0 1 1 15,1-2-1-15,1 1-3 0,0 1-1 0,2-2 0 0,-1 2 1 0,0 0 1 16,2 2 0-16,0-2 3 0,0 1 1 0,0 0 4 0,0 3-1 16,0-2-1-16,2 0-3 0,-2 1 1 0,1 2 0 0,1-1 0 0,-2 0 1 15,0 3 2-15,2-3 1 0,-3 2-1 0,1 2 0 0,3-2-1 16,-4 1-1-16,3 0-1 0,-1 2-2 0,-1-1 0 0,3 1-1 16,-2 0 0-16,1 1-1 0,-3 1-1 0,5 0 0 0,-4 1-4 15,2 0 0-15,-2 1 0 0,-1-1 0 0,1 2-2 0,1 1 2 0,-1-1 0 16,0 3 0-16,-2-1-1 0,0 0 3 0,-1 2 1 0,-1-1 3 0,1 0 0 15,-2 1 3-15,0 2 1 0,0-3 3 0,-2 4 2 0,-1-2 0 16,-2 0-3-16,1 2-6 0,-4 0-13 0,-2-1-18 0,-1 0-31 16,-1 3-35-16,-3-2-65 0,-2-1-76 0,1 1-121 0,-3 0-146 0,2-2-75 15,-4 3-43-15,1-1-23 0,1-2-14 0,-2-2-6 0</inkml:trace>
  <inkml:trace contextRef="#ctx0" brushRef="#br0" timeOffset="446258.9506">12739 14108 301 0,'2'-5'496'16,"0"0"7"-16,1 0 7 0,-2 1-90 0,1-2-135 0,1 3-80 15,-1-1-52-15,0 1-28 0,-1-2-17 0,2 2-8 0,-1-1-2 0,0 1-2 16,0 0 2-16,1 0-3 0,-3 1-4 0,2 2-4 0,-2-3-5 15,2 2-7-15,-1 0-9 0,-1 1-6 0,0 0-8 0,0 0-6 16,0 0-4-16,0 0-5 0,0 0-5 0,0 0-5 0,0 0-4 0,0 0-6 16,0 0-4-16,0 0-3 0,-1 1-4 0,1-1-3 0,-2 1-2 15,2-1-2-15,0 3-1 0,0-3-1 0,0 2-3 0,0 1 2 0,2-2-2 16,-1 2 1-16,-1 0 0 0,2 0 0 0,-1 0 2 0,1 2 1 16,1-2-1-16,1 1 2 0,-3 0 1 0,4 1 1 0,-1 2 1 15,-1-3-1-15,1 1 0 0,0 2 0 0,-2-2 0 0,3 0 0 0,-2 1 0 16,0 0-1-16,3 0 1 0,-3-1 1 0,2 1-1 0,0 1 0 15,-2-1 0-15,2 1 1 0,-2 0 0 0,2 2 1 0,1-1 0 0,-1-1 0 16,0 0 1-16,0 2 0 0,1 0 1 0,0 0-1 0,0 0 1 16,-1 1-1-16,2 0 2 0,-1 0-2 0,2 1 1 0,-2-1-1 15,0 1 1-15,2-2-2 0,0 3 1 0,-2-2-1 0,2 2 2 0,1-3-2 16,-2 2 0-16,-1-1 1 0,2-1-1 0,-1 2 0 0,-1-3 1 16,3 1-1-16,-4-1 3 0,2-2 1 0,-1 2 0 0,-1-2 4 0,2 0 0 15,-2 0 3-15,0-2 2 0,0 1 4 0,1-1 4 0,0-1 4 16,-1 0 5-16,0-1 4 0,0-1 6 0,0 0 4 0,1-1 5 15,2 0 3-15,-2 0 3 0,0 0 3 0,2-1 1 0,0 0 1 0,2-2-1 16,-1-1-4-16,4-1-4 0,-1 2-3 0,2-3-5 0,-1 0-4 16,4-4-6-16,0 3-6 0,1-2-6 0,2-3-5 0,3 2-5 0,1-4-3 15,-1 1-4-15,4-1-2 0,-1-1-2 0,4-2-2 0,2 0 1 16,-1-1-1-16,3-2 0 0,0 0 1 0,1-1 0 0,-1-1 2 16,3 2-1-16,-1-2 2 0,4 0-1 0,-4 1 1 0,0-1-2 0,-1 0 0 15,2 1 1-15,-1 2-1 0,-1-1 0 0,-1 1 1 0,-4-1-1 16,2 3 1-16,-2-2-1 0,-3 2 0 0,0 1 1 0,-5 1-1 0,3 2 0 15,-3-1 2-15,-1-1 1 0,-3 3 0 0,-1 0 1 0,-3 3 0 16,0-3 0-16,1 4 0 0,-5-1 0 0,2 1-1 0,-4 0-1 0,2 1 1 16,-2 0-3-16,0 2-1 0,-1-1-4 0,0 1-1 0,-2 1-4 15,0 0-10-15,1 0-15 0,-1-1-19 0,0 2-19 0,-1 1-22 16,1 0-21-16,-2 2-33 0,1-1-34 0,-1 1-47 0,0 0-54 0,0 1-111 16,1 1-136-16,-3 0-75 0,-1 3-42 0,-1 0-13 0,-3 1 2 15,1 0 9-15</inkml:trace>
  <inkml:trace contextRef="#ctx0" brushRef="#br0" timeOffset="465221.6746">22533 10963 193 0,'-3'0'512'0,"2"0"3"0,-1 0-23 0,0 0-37 0,1 0-101 15,1 0-137-15,0 0-77 0,-2 0-47 0,1 0-26 0,1 0-14 16,-2 0-10-16,0 2-7 0,2-1-6 0,-1-1-4 0,1 0-6 15,-2 2-4-15,1-1-2 0,1-1-4 0,-2 2-1 0,-1-2-1 0,3 3-1 16,-1-2 1-16,1 1 2 0,-2 1 3 0,0-2 1 0,2 2 1 16,-1 0 1-16,-1 2 2 0,2-3 1 0,-1 3 1 0,1-1 2 15,-2 3 1-15,0-2 1 0,2 2 2 0,-1 1 0 0,-1 0 1 0,1 1-2 16,-1 0-2-16,0 3-3 0,-1 0-1 0,2 1-1 0,-1-1-2 16,-1 4-2-16,2-1-4 0,-3 0 0 0,3 2 0 0,-2 3 2 0,-1-2 2 15,1-1-2-15,0 3 1 0,0 0-1 0,-1 0 0 0,1-2 2 16,1 2-1-16,-2-3 2 0,3 0 0 0,-1-3 0 0,1 3 3 0,-3-3 0 15,3-1 0-15,-1 1-2 0,1-4-4 0,-1 1-4 16,0-3-3-16,2 0-7 0,-1 0-5 0,1-2-11 0,0-1-13 0,0-3-15 16,0 3-18-16,0-2-20 0,0-2-20 0,0-1-63 0,0 0-89 0,0 0-101 15,0 0-111-15,0 0-56 0,0-4-27 0,0-1-11 0,-2-2-5 0</inkml:trace>
  <inkml:trace contextRef="#ctx0" brushRef="#br0" timeOffset="465592.4128">22484 10981 174 0,'0'-4'569'0,"-1"-1"11"0,-4 1 6 0,5-1 7 16,-1 2-102-16,1-2-153 0,-2 0-93 0,2 2-59 0,0-1-38 0,0 0-26 16,2 0-19-16,-2-1-14 0,1 1-14 0,4 1-13 0,-4-2-11 15,2 1-13-15,2-1-9 0,0 1-7 0,0-2-7 0,1 1-4 0,2-1-5 16,-2 0-3-16,2 1-6 0,-1 0 0 0,0-2-3 0,1 3-2 15,2-1 1-15,-1 0-1 0,-1 3 0 0,0-3 0 0,0 3 0 16,1 0-1-16,-1 1-1 0,0-1 0 0,0 2 0 0,1 0 0 0,0 2-2 16,0-1 0-16,0 2-2 0,-1 0 0 0,-1 0-1 0,-1 3-1 15,3 0 1-15,-2 1-2 0,-2 0-1 0,-1 3 0 0,1-4 1 0,-2 5-1 16,-1-1 0-16,1 1 0 0,-3-1 0 0,0 0 0 0,0 2 1 16,-5-1 0-16,2 0 3 0,0-1 1 0,-2 1 3 0,-1-1 2 0,-1 0 4 15,-3 0 3-15,2-1 2 0,-1 0 1 0,-1 0 2 0,-1-2 2 16,1 0 2-16,-2 0 1 0,0 0 1 0,3 0 1 0,-4 0 1 15,4-2 0-15,1-2-1 0,-3 2-2 0,1 0-4 0,2-1-9 0,1-2-9 16,0 0-13-16,1 2-19 0,1-3-23 0,-1 1-29 0,1-1-36 16,2-1-64-16,0 2-79 0,3-2-101 0,0 0-113 0,0 0-59 15,0 0-28-15,0 0-14 0,0 0-3 0</inkml:trace>
  <inkml:trace contextRef="#ctx0" brushRef="#br0" timeOffset="466009.192">22829 11253 598 0,'-7'0'645'0,"4"0"5"0,0-2 1 16,0 1 0-16,0 1-128 0,2 0-191 0,1 0-111 0,0 0-69 15,0 0-36-15,1-2-22 0,2 1-16 0,-2 1-15 0,3-1-13 16,-1-2-14-16,0 3-9 0,2 0-8 0,-2 0-6 0,2-3-3 0,-2 2-2 15,5 0-3-15,-4-1-3 0,1-1-2 0,0 1-3 0,2 1-2 16,-2 0-2-16,0-2-2 0,0 3-2 0,2 0-5 0,-4-3-1 0,2 3-2 16,-4 0-1-16,3 3 0 0,0-3-2 0,-3 4-1 0,1-1-1 15,0 0-1-15,-2 4 1 0,0-3-1 0,0 4 0 0,0-1 2 16,0 2 0-16,-4 0 3 0,3 0 3 0,-3 0 1 0,-1 4 3 16,0-1-1-16,-2 0 3 0,1 1 2 0,-3 1 2 0,-1 0 2 0,2-1 0 15,-2 1 2-15,0-2-1 0,-2 0 1 0,3 0 1 0,-2-3-1 0,1 3 1 16,2-4 0-16,-1 2 1 0,1-3 1 0,3 1 1 0,1-3 1 15,-1 0 2-15,1 0 1 0,2-1 5 0,0-2 4 0,2 1 3 16,2 0 3-16,0-3 2 0,2 1 1 0,1-1 2 0,-1 0 2 0,1 0 1 16,3-1 1-16,5 1-1 0,-4-3-1 0,4 0-4 0,4 1-4 15,0-2-8-15,1 1-10 0,3-2-13 0,0 1-16 0,0-1-16 16,1-1-18-16,0 1-26 0,-1 1-29 0,1 0-30 0,-1 0-34 0,-4-3-78 16,1 2-100-16,-2 0-94 0,-2 2-93 0,-3 0-42 0,-1 0-19 15,-3-2-2-15,-2 2 3 0</inkml:trace>
  <inkml:trace contextRef="#ctx0" brushRef="#br0" timeOffset="466815.0388">23899 10526 513 0,'0'-5'532'0,"2"2"10"0,-1-2-58 15,-1 2-95-15,2 0-85 0,1 1-80 0,-3-1-48 0,1 1-28 0,-1-1-20 16,2 1-11-16,-1 0-11 0,-1 2-11 0,0 0-12 0,0 0-12 16,0 0-11-16,0 0-11 0,0 0-8 0,0 0-8 0,0 0-9 15,0 0-6-15,0 0-5 0,0 0-7 0,0 0-3 0,0 0-6 0,0 0-1 16,-1 2-3-16,-1 0-1 0,2-1-1 0,-1 1-1 0,1 1-1 16,-3-1 0-16,1 3 1 0,2 0-1 0,-1 1 4 0,-1 3 0 0,2-2 3 15,-1 4 3-15,1 2 4 0,-2 1 0 0,0 2 3 0,2 1 0 16,-1 1 2-16,-3 4 0 0,3 1 1 0,-1 0 0 0,-1 4 0 0,0 1 0 15,0-1 0-15,-2 4 0 0,1 1-1 0,0 1-1 0,-1 0-3 16,1 2-2-16,-1 2-3 0,-3 0 1 0,4 1 4 0,-3-1 0 0,1 2 2 16,-1 1 1-16,1-2-2 0,0 3 1 0,-2-2-1 0,1 0 1 15,3-2 0-15,-4 1 0 0,2-1 2 0,-1-1 2 0,2 0 3 0,-4-2-1 16,4 0-3-16,1-2-1 0,0 0-1 0,0 0 0 0,0-2-1 16,1-2 1-16,0-1 1 0,-1 0 1 0,2-4 0 0,0-1 1 15,-1 1 0-15,3-4 1 0,-1-1 1 0,-1 0-1 0,2-3 0 0,0 0-1 16,0-1 0-16,0-4-6 0,0 1-11 0,2-1-21 0,-1 0-25 15,-1-3-39-15,2-2-44 0,-2 2-96 0,0-2-119 0,0-1-97 0,0-4-83 16,0 0-44-16,0 0-22 0,0 0-14 0,0 0-8 0</inkml:trace>
  <inkml:trace contextRef="#ctx0" brushRef="#br0" timeOffset="469408.3328">23543 12424 189 0,'0'-4'538'0,"0"-1"15"0,0-1 10 0,0 2-77 15,0-1-122-15,0 1-84 0,0 0-65 0,0-1-31 0,0 3-12 0,0-3-6 16,0 0-4-16,0 1-7 0,0 1-10 0,0 1-8 0,0 0-7 16,0-1-10-16,0 1-8 0,0 1-9 0,-3 1-6 0,3 0-9 0,0-2-9 15,0 2-9-15,0 0-9 0,0 0-10 0,-3 0-11 0,2 0-10 16,-3 0-9-16,4 2-10 0,-3-2-7 0,3 1-6 0,-1 1-5 15,-3 1-3-15,3 1-3 0,-1-1-2 0,1 2-1 0,-3 2 2 0,3-2 1 16,-4 3 3-16,2 2 2 0,2 0 3 0,-3 0 3 0,0 7 3 16,0-5 1-16,-1 4 1 0,1 0 2 0,0 1 0 0,-1 0 3 15,1 0 0-15,0 1 1 0,0 0-2 0,-1 1-4 0,2 0-6 0,0-1-8 16,-1 0-11-16,1-2-9 0,-1 0-13 0,1 1-11 0,0-2-15 16,0-1-17-16,-1 3-22 0,1-5-26 0,2 3-30 0,-1-4-33 15,0 1-61-15,-2 0-75 0,3-1-93 0,1-1-104 0,-2-2-48 0,0 0-18 16,2-3-4-16,0 0 3 0</inkml:trace>
  <inkml:trace contextRef="#ctx0" brushRef="#br0" timeOffset="469875.6217">23663 12570 423 0,'2'-5'554'0,"-1"2"10"0,-1-1 6 0,2 1-75 0,0-2-118 0,-1 2-93 16,-1 1-80-16,2 0-44 0,-1 1-26 0,-1-3-17 0,0 3-12 15,0 1-12-15,0 0-10 0,0 0-10 0,0 0-9 0,0 0-6 16,0 0-9-16,0 0-6 0,0 0-6 0,0 0-6 0,-1 0-7 0,-1 0-6 16,-1 1-4-16,1-1-5 0,-1 2-4 0,1 0-1 0,0 1-3 15,0-2-1-15,-1 1-1 0,2 2 0 0,-1 0-2 0,0 1 0 0,-1 0 1 16,1 2 0-16,-1-1 3 0,2 1 2 0,-3 3 2 0,1-3 0 15,1 3 3-15,-2-1 0 0,3 0-1 0,-3 1 1 0,3 0-2 16,-1 3 2-16,1-1 0 0,-3 0 0 0,3-2 0 0,-1 3 0 0,2-1 0 16,-1-2 1-16,1 3-2 0,0-4 1 0,0 3 0 0,0-2 0 15,0 0 0-15,1-1-1 0,1 0-1 0,-1 0 1 0,3-2 0 0,-3 2 0 16,2-2-1-16,2-2 3 0,1-1 2 0,-3 2 1 0,2-3 3 16,2 0-1-16,-1-2 1 0,1 1-3 0,3-2-1 0,-2-2 0 15,2 1-1-15,1-2-1 0,0 0 1 0,3-3 1 0,-3 2 1 0,2-4 0 16,1 0-2-16,-1 0-1 0,-1-2 0 0,1 0 2 0,1-1 4 15,-3-1 7-15,-1 0 11 0,1 0 6 0,-3-1 7 0,0-1 7 0,-3 1 6 16,-1-2 4-16,1 2 2 0,-4-2 0 0,-1-2-1 0,-1 5-3 16,-2-4-5-16,-2 3-4 0,0-1-8 0,0 1-9 0,-3 0-10 0,-1-1-19 15,1 3-18-15,0 1-29 0,-1-4-29 0,-4 4-36 0,0 0-38 16,-1 0-65-16,2 2-79 0,-4-2-125 0,2 5-148 0,-4-1-74 0,1 4-42 16,-4-3-21-16,3 3-10 0,-2 2 3 0</inkml:trace>
  <inkml:trace contextRef="#ctx0" brushRef="#br0" timeOffset="472841.372">13171 12645 357 0,'8'-6'505'0,"-1"0"-31"0,0 0-53 0,-1 0-71 0,-1 2-81 15,0-1-53-15,0 2-38 0,-2-1-22 0,1-1-16 0,0 1-10 0,-1 1-9 16,-2 1-7-16,1 0-7 0,1-1-7 0,-3 1-6 0,0 2-5 16,0 0-7-16,0 0-6 0,0 0-8 0,0 0-5 0,0 0-8 0,0 0-5 15,0 0-7-15,0 0-5 0,0 0-5 0,-3 0-5 0,3 0-7 16,-2 2-4-16,2-2-5 0,-1 2-4 0,-1-1-4 0,2-1-6 15,0 0-2-15,-1 2-3 0,1-2-2 0,-2 2-2 0,2-2 0 0,0 3-1 16,0-3 1-16,0 2 0 0,2 1 2 0,-1 1 1 0,1 0 1 16,-1-1 2-16,1 2 1 0,3-1 2 0,-2 2 3 0,0 1 1 0,1-1 2 15,1 2 0-15,-1-1 3 0,0 2 1 0,0 0 1 0,1 2 1 16,-1 0 1-16,3-1 2 0,-1 0 1 0,0 1 1 0,-1 2 1 16,1 1-1-16,1 0 1 0,0-1 0 0,1 0 0 0,-1 2-2 0,-1 0 0 15,3-1-2-15,-2 1-1 0,-1-2 1 0,2 2-1 0,1 1 0 16,-2-3 0-16,-1-1 2 0,1 0 0 0,0 0 2 0,-2-2 2 0,3-1 4 15,-1-2 4-15,-3 0 9 0,5-1 10 0,-2-2 11 0,-1 0 10 16,4-1 8-16,-1-3 8 0,2-3 7 0,2-1 4 0,4-4 3 0,2 1-1 16,4-5-1-16,2-4-1 0,3-2-5 0,6-4-1 0,-1-2-10 15,6-2-10-15,2-4-12 0,2-4-13 0,6-2-8 0,1 1-8 0,1-5-6 16,3 1-7-16,-1-1-4 0,3 0-4 0,-4 0 0 0,3 0-1 16,-1 2-1-16,-4 1 0 0,-2 2-1 0,-1 1 0 0,-2 2 1 0,-3 3 1 15,-4 1 2-15,-4 5-2 0,-4-1 1 0,-2 4 0 0,-3 2 1 16,-4 2 0-16,-2 2 0 0,-2 1-1 0,-4 2 0 0,-2 2-2 15,0 2-5-15,-3 1-5 0,-2-1-16 0,-1 5-20 0,-1-1-22 0,0 0-23 16,-1 3-21-16,-1 0-19 0,-1 0-26 0,1 3-30 0,-1 0-39 16,-1-1-44-16,0 5-117 0,0 0-153 0,-1 1-85 0,-2-1-51 0,-1 4-14 15,-1-1 2-15,-2 1 12 0</inkml:trace>
  <inkml:trace contextRef="#ctx0" brushRef="#br0" timeOffset="476875.3323">24593 11052 136 0,'0'-8'567'0,"0"2"11"16,-2-2 9-16,2 3 6 0,-1 1-104 0,-1-2-158 0,2 2-95 16,-1 1-60-16,1 0-34 0,-2-1-20 0,0 2-14 0,2 1-12 15,-1 1-15-15,1-2-14 0,0 2-14 0,0 0-13 0,0 0-13 0,0 0-12 16,0 0-7-16,0 0-8 0,-2 2-5 0,0-2-7 0,2 1-2 16,-1 1-3-16,-1-2-1 0,2 4-1 0,-1-1 0 0,1 2 1 0,-3 0 1 15,1 0 2-15,2 2 3 0,-1 3 1 0,-1-2 3 0,1 3 2 16,-3 1 3-16,3 0 2 0,-1 3 2 0,-3 0 1 0,4 2 1 15,-3 1 2-15,1-2 0 0,-1 5 2 0,1-4 0 0,0 2 1 0,-2 3-1 16,1-3 0-16,0 0-1 0,0 1-3 0,1 1-4 0,-3 0-7 0,5-2-6 16,-2 0-10-16,-1 1-10 0,1-2-11 0,0 0-13 0,0-4-14 15,-1 3-17-15,1 0-18 0,2-5-21 0,-4 0-21 0,4 0-37 16,-1-2-48-16,0 2-46 0,-1-5-49 0,2-2-70 0,-3 2-84 0,3-4-36 16,-1-2-13-16,2-1 0 0</inkml:trace>
  <inkml:trace contextRef="#ctx0" brushRef="#br0" timeOffset="477191.4205">24568 11014 144 0,'1'-9'563'16,"4"2"9"-16,-4-2 5 0,1 3 3 0,-1 0-102 0,3 0-157 16,-3 1-89-16,1 1-53 0,0 2-32 0,-1-3-21 0,2 0-18 0,-1 2-18 15,1-1-15-15,0 1-14 0,2 1-11 0,-2 0-11 0,2-1-7 0,-2 1-8 16,0 1-6-16,4-3-6 0,-3 4-8 0,2 0-5 0,1-2-6 15,-1 2-4-15,1 0-3 0,1 0 0 0,-1 0-2 0,0 2 0 16,1-2 1-16,0 4-2 0,-1 1 0 0,0-1 1 0,1 0 0 0,-3 3-1 16,2-2 2-16,-1 3-1 0,-1 1 1 0,0 0 1 0,-2 2-1 15,1 0 0-15,-3 1 1 0,1 1-1 0,-2-1 1 0,0 0-1 16,-2 0 0-16,-1 0 1 0,0 1 0 0,-4-2 3 0,1 1 1 0,-3-1 2 16,1 0 2-16,-4-1 2 0,0-1 2 0,-2 1 2 0,0-1 1 15,-1-1 0-15,0-1 2 0,-1 0 3 0,-2-3 1 0,4 3 2 16,-2-3 0-16,0 1-2 0,2-2-2 0,1-1-8 0,2 2-11 0,-3-4-14 15,5 0-19-15,1 3-22 0,-2-3-33 0,2 0-43 0,2-3-86 0,1 3-107 16,-1 0-89-16,5-2-79 0,-3 0-41 0,4 2-20 0,0 0-7 16</inkml:trace>
  <inkml:trace contextRef="#ctx0" brushRef="#br0" timeOffset="477558.623">24980 11190 263 0,'2'-2'619'0,"-1"-1"9"0,-1 3 8 16,0-3 2-16,0 1-86 0,0 2-130 0,0 0-108 0,0 0-98 15,0 0-62-15,0 0-42 0,0 0-30 0,0 0-23 0,0 0-19 0,0 0-20 16,0 0-16-16,0 0-13 0,0 2-7 0,-1 1-7 0,1-1-3 16,-4 1-2-16,3 1 0 0,-1-1 0 0,-1 2 2 0,0 1 1 15,-1 0 4-15,-1 1 3 0,-2 1 4 0,2-1 4 0,1 3 2 0,-4-1 3 16,3-1-1-16,-3 0 2 0,2 2-1 0,-2-1 3 0,0-1 0 15,0 2 0-15,2 0 2 0,-1-3-1 0,-2 3 0 0,3-4 0 0,-1 1 0 16,3 0 0-16,-1 0 0 0,0-2 0 0,2 1 1 0,0-3 1 16,1 2 0-16,1 0 0 0,-1-2 0 0,2 1 0 0,0-1 1 15,0-1 2-15,0 1 1 0,2 1 2 0,-1-4 1 0,3 5 1 0,-3-5 1 16,2 2 1-16,2-1 1 0,-2 2 1 0,0-1 1 0,4-1 0 16,-3 1 0-16,3 0-1 0,0 0-3 0,1 0-4 0,0 1-7 0,2-2-7 15,4 1-10-15,-3-1-15 0,2 2-14 0,1-3-15 0,2 2-16 16,-2-2-20-16,3 1-20 0,1 1-23 0,-1-2-20 0,4 0-21 0,-4 0-32 15,2 0-38-15,-1 0-51 0,-1 0-57 0,2 0-70 0,-3 0-79 16,-1 0-32-16,-2 0-8 0</inkml:trace>
  <inkml:trace contextRef="#ctx0" brushRef="#br0" timeOffset="477913.6938">25111 11290 402 0,'-3'-6'541'0,"-2"0"11"0,2 0-64 15,2 2-100-15,-3-1-84 0,3 2-75 0,-2-2-43 0,-2 3-27 16,5-1-21-16,-1 1-14 0,1 1-12 0,-2-3-11 0,0 4-11 16,2 0-10-16,0 0-8 0,0 0-8 0,0 0-4 0,0 0-5 0,0 0-3 15,0 0-4-15,0 0-4 0,0 0-3 0,0 0-4 0,0 0-2 16,0 0-4-16,0 0-3 0,0 0-2 0,-1 0-4 0,-1 0-3 0,2 0-4 16,0 0-2-16,-1 3-5 0,1-2-3 0,0-1-2 0,-2 0-3 15,0 1-3-15,2 1 1 0,0 1-1 0,-1-1 2 0,1 0 1 0,-2 1 1 16,2 0 1-16,0 3 1 0,-1-2 3 0,1 3 2 0,-2-1 1 15,0 1 2-15,2 1 3 0,-1 2 0 0,1 1 2 0,-2 2 0 0,1-4-1 16,1 3-1-16,-3 1-2 0,1 3 0 0,1-1-1 0,-3 1-2 16,3-1 0-16,-1 2-1 0,1 0-2 0,-3 3 1 0,1-3 0 15,2 1 0-15,-1-2-1 0,0 3 1 0,-1-3 0 0,1 0 0 16,-2 1-2-16,3-3 1 0,-3 3 0 0,3-5-1 0,-1 0 1 0,1 0 1 16,-1 0-2-16,0-2-1 0,2 0-6 0,-1-1-9 0,1-2-15 0,0-1-21 15,0 0-25-15,0-1-34 0,0-2-40 0,0 0-80 0,0-3-101 16,0 0-105-16,0 0-105 0,0 0-56 0,0 0-29 0,0-3-15 15,-2-2-7-15</inkml:trace>
  <inkml:trace contextRef="#ctx0" brushRef="#br0" timeOffset="479174.6081">26003 10614 372 0,'0'-3'472'15,"1"0"-54"-15,-1 1-86 0,0 1-70 0,0-3-61 0,0 3-33 16,0 0-21-16,2-2-12 0,-2 3-9 0,0-2-7 0,0 2-7 16,0 0-6-16,0 0-6 0,0 0-4 0,0 0-3 0,0 0-4 0,0 0-5 15,0 0-5-15,0 0-5 0,0 0-4 0,0 0-4 0,0 0-4 16,0 0-5-16,0 0-2 0,0 0-3 0,0 0-2 0,0 0-2 0,0 0-2 15,0 0-1-15,0 0-2 0,0 0-3 0,0 0-1 0,0 0-4 16,0 0-3-16,0 0-1 0,0 0-4 0,0 0-3 0,0 0-2 0,0 0-4 16,0 0-5-16,0 0-4 0,0 0-3 0,0 0-5 0,0 0-3 15,-2 0-4-15,2 2-2 0,-1-2-2 0,1 3 0 0,-2-2-1 16,2 2-2-16,0 0 1 0,0 3 0 0,0-1 0 0,0 2 2 0,0 2 2 16,0 1 3-16,0 2 1 0,0-1 2 0,0 4 1 0,0 0 2 0,0 2 0 15,0 2 0-15,-3 1 0 0,3 2 1 0,-1 1-1 0,1 2 1 16,-3 2-1-16,1 2 1 0,-1 2 1 0,-1 0-1 0,1 3 0 15,0 2 1-15,-2 0 2 0,-1 3-1 0,2-1 1 0,-1 3-1 0,-2 0 1 16,2-3-2-16,1 3 2 0,-2 0-1 0,-1-2 1 0,4 2-1 16,-2-4 0-16,2 1-1 0,0-1 2 0,0 1-2 0,-2-4-1 15,4 2 0-15,-1-3 1 0,0-1 0 0,1 0 2 0,-1-3 0 0,2 5 1 16,0-8 1-16,0 1 0 0,2-2 2 0,-1 1 3 0,-1-2-1 16,4-2 1-16,-3-1 1 0,2-1-3 0,0 0-5 0,0-3-7 0,1 0-14 15,-3-1-15-15,2-1-22 0,1 0-25 0,-1-1-32 0,2-2-34 16,-4 0-72-16,4 0-91 0,-4-2-101 0,1 1-106 0,-1-3-53 0,3 0-29 15,-3-1-9-15,-1-2-2 0</inkml:trace>
  <inkml:trace contextRef="#ctx0" brushRef="#br0" timeOffset="481341.6494">25568 12448 564 0,'0'-5'602'0,"-1"1"12"16,-1 1 10-16,0 0-88 0,2 0-135 0,-1-1-93 0,-1 2-68 0,2 1-40 15,-1-1-27-15,1 1-19 0,0 1-16 0,0 0-18 0,0 0-19 16,0 0-15-16,0 0-17 0,0 0-11 0,0 0-12 0,0 0-9 0,-4 0-8 16,3 0-6-16,-1 1-9 0,2 1-5 0,-1-2-5 0,-1 1-6 15,0 1-2-15,1-2 0 0,1 4-2 0,-4-1 2 0,2 0-1 0,0 2 2 16,1 0 0-16,-3 0 2 0,1 4 2 0,2-2 2 0,-1 1 1 16,0 3 3-16,-1 1 2 0,0-2 1 0,0 3 1 0,-1 1 1 0,0-1 0 15,3 4 0-15,-3-2 2 0,0 3-1 0,0-1 0 0,0-1-3 16,-1 2-2-16,0 1-6 0,1 0-8 0,0-3-9 0,0 1-14 15,0 1-11-15,3-1-14 0,-2-2-16 0,-1-1-18 0,3 1-21 16,1-1-23-16,-2-1-29 0,2-2-31 0,0-1-52 0,2-1-64 0,-1-3-98 16,3 0-115-16,-1-1-55 0,-2-2-25 0,4 1-6 0,-2-3 2 15</inkml:trace>
  <inkml:trace contextRef="#ctx0" brushRef="#br0" timeOffset="481925.4291">25677 12555 268 0,'-1'-3'619'0,"1"-2"12"16,-2 3 8-16,2-3 7 0,0 2-86 0,0 1-131 0,0-3-104 16,0 3-89-16,2-1-52 0,-2 1-36 0,1 0-22 0,1-1-14 0,-1 3-17 15,1-2-14-15,0 0-12 0,-1 2-12 0,2-1-6 0,-1-1-6 0,0 0-6 16,-1 1-4-16,3-2-3 0,0 3-5 0,-3-4-5 0,3 4-4 15,-1-2-3-15,2 1-4 0,-2-2-1 0,2 1-2 0,-2 0-4 16,3 1-2-16,-3 1-6 0,0-1-3 0,4-1 0 0,-3 2-4 16,1-1-1-16,1 1-1 0,1 0-3 0,-3 1-1 0,1-1 0 0,-1 2 0 15,0-1 0-15,1 0-1 0,-1 3-1 0,0-1-1 0,-1 0-1 16,2 1-2-16,-4 2 1 0,1-1-2 0,0 0 0 0,-2 0 0 0,0 2 0 16,0-2-1-16,-2 2 0 0,0 0 0 0,-1-1-1 0,-2 1 1 15,2-1 1-15,-2-1 3 0,-1 3 2 0,2 1 2 0,-1-4 2 16,0 2 3-16,-2 0 1 0,3-1 1 0,-2-1 1 0,-1 0 2 0,2 0 1 15,2-1 3-15,-2 0 1 0,4 0 2 0,-2-1 1 0,-2-2 2 16,4 1 0-16,1 1 2 0,-2-2 2 0,0-1 2 0,2 0 2 0,0 0 2 16,0 0 4-16,0 0 2 0,0 0 2 0,2 1 0 0,0-1 0 15,-1 0 1-15,1 0-2 0,1 0-2 0,0 0-3 0,0 0-3 16,0 0-3-16,0 0-4 0,1 0-4 0,-1-1-6 0,2 1-2 0,-2 0-3 16,4 0-3-16,-2 0-3 0,0 0-1 0,2 0-2 0,-1 0 0 15,1 0 0-15,3 0 0 0,-2 1-2 0,1 1 2 0,-1 1 0 0,2 0 1 16,0 1 1-16,0-1-1 0,-2 1-1 0,2 1-1 0,1 0-1 15,-3 2-2-15,0-1-2 0,-2 2-1 0,3 1-1 0,-4-1 0 0,2 2 0 16,-4 0 0-16,2 2 0 0,-1 0-1 0,-2-2 1 0,-1 2-1 16,-1 0 0-16,-1-2 2 0,-4 2 1 0,2 0 4 0,-2-1 3 15,-1 1 3-15,-1-2 5 0,-2 1 6 0,1-1 5 0,-1-1 7 0,-3-2 5 16,0 1 8-16,1 0 3 0,-5-2 8 0,3-2 6 0,-1 2 7 16,1-3 6-16,1 0 4 0,-2-1 3 0,-1-1-3 0,1-1-4 0,3-1-13 15,-1-3-16-15,0 0-28 0,3 0-30 0,0-2-51 0,1-1-60 16,3-1-136-16,0-3-174 0,2-1-94 0,-1-1-55 0,2 2-30 15,4-4-21-15,2 2-9 0,-3-3-5 0</inkml:trace>
  <inkml:trace contextRef="#ctx0" brushRef="#br0" timeOffset="483492.2235">12902 15513 113 0,'0'-9'568'0,"0"0"3"0,0-2 1 0,0 2 5 15,2 0 7-15,-2-2-118 0,2 4-180 0,-1-3-97 0,-1 2-58 0,3 1-28 16,-3-1-19-16,2 1-5 0,-2 1 0 0,2-1 1 0,-1 3 1 16,-1 0-2-16,3 0-1 0,-1 1-5 0,-2 1-5 0,0 0-5 0,0 2-6 15,0 0-7-15,0 0-10 0,0 0-7 0,0 0-9 0,0 0-7 0,0 0-7 16,0 0-5-16,0 0-7 0,-2 2-5 0,-1-1-3 0,3 0 0 15,0 2 0-15,0-3-1 0,3 4 2 0,-1-1 2 0,-1 2-1 0,2 0 1 16,2 0 1-16,-2 1 2 0,2 1 0 0,2 2 3 0,0 2 1 16,1-1 3-16,4 0 0 0,-3 2 0 0,0 1 1 0,1-1-1 0,4 3 0 15,-3-2 1-15,2 1-1 0,-1 1 2 0,3-2-1 0,-1 2 1 16,-1-1-1-16,2 0 2 0,0-2-1 0,0 1 1 0,0-1 0 0,-1-1 0 16,-2 2 2-16,4-3 1 0,-3-2 3 0,0 0 1 0,-1 0 3 15,1-2 3-15,1-2 3 0,-3 1 7 0,5-3 9 0,-3 1 7 0,2-3 9 16,0 0 7-16,0-2 6 0,1-1 5 0,5-3 3 0,-2 1 2 0,5-4-2 15,-1-2 0-15,4-3-3 0,1-1-3 0,4-3-2 0,3-2-9 0,3-2-7 16,4-5-13-16,4-1-13 0,8-5-22 0,4-2-24 0,7-8-28 16,5-2-28-16,10-6-31 0,7-3-29 0,5-7-40 0,6-2-44 15,7-4-53-15,7-4-61 0,6-2-101 0,6 1-122 0,-1-3-73 16,2 3-47-16,1 2-16 0,0 2 1 0,-4 5 11 0</inkml:trace>
  <inkml:trace contextRef="#ctx0" brushRef="#br0" timeOffset="484892.5174">26641 10828 496 0,'-1'-3'527'0,"-1"0"5"0,-1 2 6 0,3-1-99 15,-1 1-149-15,1-1-91 0,0 2-63 0,0 0-32 0,0 0-19 16,0 0-8-16,0 0-5 0,0 0-6 0,0 0-6 0,0 0-8 0,0 0-8 16,0 0-7-16,0 0-7 0,0 0-5 0,0 0-6 0,0 0-4 15,0 0-4-15,0 0-4 0,0 3-5 0,0-1-3 0,0-1-3 16,0 1 0-16,0 1 0 0,0-2 1 0,0 2 1 0,0 0 1 0,0 0 1 16,0 2 3-16,0-1 6 0,0 1 2 0,0 0 2 0,0 3 1 15,0 0 4-15,0 0 1 0,0 0 2 0,-2 1 0 0,1 2 0 0,1-1 1 16,-2 2-2-16,0-2 0 0,2 5-1 0,-1-2-1 0,-1 0-4 15,0 0-3-15,-1 3 0 0,2-1-2 0,-1 0-2 0,0 0-1 16,1-1-3-16,-2 0-1 0,1 1 0 0,-1 0-1 0,2-1-2 0,1-1 1 16,-2 0 1-16,0-1 0 0,2 3 1 0,-3-4 1 0,3 0 2 15,-1-1-1-15,1 1 0 0,0-1-6 0,0 0-7 0,0-2-12 0,0 1-11 16,1-3-18-16,-1 1-17 0,3 1-24 0,-3-2-24 0,2 1-35 0,0-3-39 16,-2 3-65-16,1-1-78 0,-1-2-86 0,3-1-91 0,-1 1-42 15,-2-4-18-15,0 0-4 0</inkml:trace>
  <inkml:trace contextRef="#ctx0" brushRef="#br0" timeOffset="485224.9755">26649 10860 86 0,'0'-11'566'16,"0"1"10"-16,0 2 7 0,2-1 4 0,-1 2-95 0,1-1-148 0,0 1-92 15,-1 0-65-15,3 0-40 0,-1-1-24 0,-2 3-18 0,5-1-11 16,-3 1-15-16,2-1-15 0,0 2-11 0,2-2-12 0,-1 1-6 15,1 1-7-15,2-1-4 0,-1 1-5 0,2-2-3 0,2 2-3 0,-3-1-3 16,4 0-2-16,-4-2-1 0,7 5 0 0,-5-3-2 0,0 3 0 16,3-3-1-16,-1 2 0 0,-1 0-2 0,1 2 0 0,0-1-1 15,-1 1-2-15,0 1-2 0,2 0-2 0,-5 1 0 0,-1 1-2 0,3 2-1 16,-3-1-2-16,0 3-1 0,0 0-2 0,0 3 0 0,-2-2-2 0,-1 5-1 16,-2-2 1-16,0 0-1 0,1 2 0 0,-3 0 2 0,-1 2 1 15,-1-1 2-15,-1 1 1 0,-1 1 2 0,0-2 1 0,-2 0 3 16,-2 2 0-16,-2-3 2 0,1 2 3 0,-3-2 1 0,-1 1 2 0,0-2 0 15,-3-1 3-15,0 3 0 0,0-4-3 0,-1 0-7 0,-3 0-8 16,1-2-14-16,-4 0-14 0,3 0-23 0,-1 0-25 0,-1-1-32 0,-1-2-36 16,4 3-101-16,-2-4-131 0,1-1-91 0,3 3-72 0,1-5-36 15,0 0-17-15,1 0-6 0</inkml:trace>
  <inkml:trace contextRef="#ctx0" brushRef="#br0" timeOffset="485808.4802">27026 11096 507 0,'0'-3'538'0,"-2"0"-7"15,0 2-15-15,2 1-90 0,-1-1-127 0,-1-1-77 0,2 2-50 0,-1-1-26 16,1 1-18-16,0 0-11 0,0 0-8 0,0-2-9 0,0 2-8 16,0 0-6-16,0 0-9 0,0 0-5 0,0 0-3 0,0 0-4 0,0 0-2 15,0 0-3-15,0 0-4 0,0 0-3 0,0 0-3 0,0 0-5 16,0 0-5-16,0 0-3 0,0 0-5 0,0 0-6 0,0 0-7 15,0 0-7-15,0 0-4 0,0 2-6 0,-2-1-4 0,0 1-4 0,2-1-2 16,-1 3-2-16,-1 0-1 0,2-1-1 0,-1 2-2 0,1 0 2 16,-2 3-1-16,0-1 3 0,2 2 4 0,-1 1 2 0,1 1 2 0,-2 2 2 15,1-1 1-15,-4 2 1 0,4-2 1 0,-1 3-1 0,0 0 1 16,-1 0 1-16,2 0-1 0,-1 0 0 0,0 2 2 0,1-2-1 0,-1 0 2 16,1 0 1-16,1-2 1 0,-2 0-1 0,0 1 1 0,2 0-2 15,-1-1-6-15,1-4-12 0,0 2-15 0,-2-2-27 0,-1 0-33 16,3-1-50-16,-1 0-60 0,-1-1-122 0,2-2-150 0,-1-1-82 0,-3 1-46 15,1 0-27-15,0-2-15 0,-3-2-7 0</inkml:trace>
  <inkml:trace contextRef="#ctx0" brushRef="#br0" timeOffset="490909.4696">29287 12375 457 0,'-1'0'557'0,"-3"0"4"16,1 0-5-16,1 0-85 0,0-2-130 0,0 2-82 0,2-2-55 0,0 2-33 15,0 0-19-15,0 0-13 0,0 0-7 0,0 0-10 0,0 0-12 16,0 0-10-16,0 0-9 0,0 0-7 0,2 0-4 0,0-3-5 0,-2 3-3 16,2 0-5-16,-2-2-3 0,3 0-4 0,-1-1-6 0,0 1-5 15,-1 1-5-15,3-2-2 0,-3 2-4 0,2-2-3 0,1 0-2 0,-1 3-5 16,-2-3-5-16,4-1-2 0,1 2-6 0,-3-1-2 0,4 0-3 0,-2 0-3 16,-1 0-2-16,1-1-1 0,3 2-2 0,-3 1-2 0,3-2-1 15,0-1-3-15,-1 3-1 0,0-1-3 0,1 2-1 0,1-5 0 0,-1 5-2 16,-2 0-1-16,2-2-1 0,-1 2-2 0,2 0-1 0,-4 0 0 0,3 2-2 15,-3-2-3-15,-1 3 1 0,1-1-2 0,-1 0-3 0,0 3-2 16,-3-1-1-16,3 0-2 0,-4 2 1 0,1 0-1 0,-1 2 1 0,-1 1 0 16,-3 1 2-16,1 2 3 0,-2 0 1 0,-2 2 2 0,0-1 3 15,-2 2 1-15,1 1 2 0,-5 1 2 0,0 0 2 0,0 1 0 16,-2 0 2-16,-1 1 2 0,0-2-1 0,1-1 0 0,-1 0-1 0,-1 1 0 16,2-1-1-16,0-2-2 0,0 0 1 0,1-4 1 0,1 3 1 0,1-5 1 15,2 1 3-15,2-1-1 0,2-3 0 0,-2 2 3 0,3-3 2 0,1 1 3 16,0-3 3-16,3 2 1 0,-2-1 4 0,3 0 3 0,0-3 1 15,0 0 2-15,1 3 2 0,1-2 0 0,-1-1 1 0,3 0 0 0,0 0 3 16,1 0-1-16,1 0-1 0,1 0 0 0,-1 0-2 0,2-1-3 16,3-2-1-16,-2 3-3 0,3 0-2 0,2 0-1 0,-1-2-2 0,2 1-3 15,0 1-1-15,0-2-4 0,0 1-3 0,2 1-5 0,-3-2-5 16,3 0-9-16,-2 2-5 0,2-1-12 0,-2 1-11 0,2-1-13 0,-1 1-12 16,-2 0-19-16,0 0-19 0,2 0-22 0,-3 0-23 0,1 0-24 15,-2 0-29-15,1 0-42 0,-2 0-54 0,-1 0-74 0,2 0-89 0,-2-2-46 16,-2 2-29-16,2-3-6 0,-2 2 4 0</inkml:trace>
  <inkml:trace contextRef="#ctx0" brushRef="#br0" timeOffset="491342.5941">29812 12361 262 0,'0'-5'569'15,"0"0"9"-15,0 2 0 0,-1 1-3 0,1-1-102 0,-2 1-153 0,0 1-87 16,2-2-56-16,-1 3-34 0,1-1-23 0,-2-1-16 0,2 2-15 0,0 0-13 15,0 0-13-15,0 0-11 0,0 0-9 0,-1 0-10 0,-3 0-6 16,3 0-4-16,-1 2-5 0,1-1-5 0,-2-1-3 0,1 2-4 0,2-1-5 16,-1-1-2-16,-1 1-2 0,0-1-1 0,1 2 1 0,-1 0 1 15,1 1 3-15,-3-3 2 0,3 3 3 0,-1 2 2 0,1 0 1 0,-3 0 3 16,1 0 3-16,-1 0 3 0,1 4 3 0,-2-2 3 0,0-1 0 16,2 2 2-16,-2 2 2 0,2 0-2 0,-5 0-1 0,5 2-1 0,-2 0-2 15,0-1 0-15,2 1-2 0,-2 0-1 0,0 1-1 0,1 2-1 16,-1-1 0-16,4-3 1 0,-2 3 0 0,-1 0 0 0,3-1-1 0,1 1-1 15,-2 0 2-15,2-1-1 0,0 0 0 0,0-1 1 0,2 1 0 0,-2-1-1 16,1 0 1-16,3-2-1 0,-1 0 1 0,2 1 0 0,-2-4-1 0,3 2 1 16,0-2 1-16,1 0 0 0,-3-1 0 0,4-2 1 0,2 0 1 15,-2-1-1-15,1-2 1 0,2-1 2 0,0 0-1 0,2-1 2 16,-1-2-2-16,1-2 1 0,3-2 1 0,-3 2 0 0,2-4 0 0,0-2 0 16,0 1 0-16,-2-4 2 0,1 1 2 0,1-2 2 0,-3-4 1 0,-1 1 2 15,-1-1 0-15,1 0 3 0,-3-4 3 0,0 2-1 0,-4 0 0 16,1-1 0-16,0-1 0 0,-5 2-5 0,0 0-3 0,-2 0-11 15,-2 0-11-15,-3 2-19 0,1 0-19 0,-2-1-26 0,-5 3-29 0,1 3-37 16,-6-1-44-16,1 1-65 0,-5-1-79 0,-3 5-124 0,-2 3-148 0,-5 0-77 16,-3 2-41-16,-1 3-17 0,-6 2-8 0,-1 0 3 0</inkml:trace>
  <inkml:trace contextRef="#ctx0" brushRef="#br0" timeOffset="497742.5546">16328 13926 308 0,'-14'1'642'0,"2"-1"1"15,-1 0-1-15,3 0 3 0,2 0 1 0,0 0-124 0,0 0-186 16,0 0-120-16,3 0-84 0,2 0-47 0,0 0-31 0,0 0-14 16,1 0-6-16,0 2-2 0,2-2-1 0,0 0-3 0,0 0-3 0,0 0-5 15,0 0-5-15,0 0-5 0,0 0-3 0,0 0-3 0,2 1-2 16,0 0 1-16,-1-1-1 0,3 0 1 0,-3 0 1 0,2 0 0 0,1 0 1 15,-3 0-1-15,2 0 1 0,2 0-1 0,1 0 0 0,-3 0-1 16,2 0-1-16,2 0-4 0,-3 0-3 0,5 0-5 0,1 0-7 16,1 0-4-16,0 2-5 0,2-2-3 0,3 1-6 0,-2 1-5 0,3-2-8 15,3 0-8-15,-2 2-11 0,0-1-13 0,2-1-14 0,-1 2-10 16,0-2-12-16,0 0-9 0,0 0-8 0,-3 0-9 0,3 2-9 16,-5-2-10-16,0 0-7 0,-1 0-3 0,-3 0-1 0,0 0-4 0,-3 0-5 15,-1 0 6-15,-2-2 9 0,-1 2 19 0,-1 0 21 0,-2 0 20 16,-2-2 22-16,0-1 18 0,-1 0 16 0,-2 1 19 0,0 0 17 0,-1-1 17 15,-1 0 15-15,-2 0 22 0,0-1 22 0,1 2 15 0,-1-1 11 16,0 0 3-16,1 0-1 0,0 1 0 0,-1 1 1 0,1-1 0 16,0-1 2-16,3 3 0 0,-2-1-1 0,0 0-2 0,3 1-1 0,0-2-6 15,0 2-5-15,0 0-6 0,3 0-8 0,-2 0-5 0,1 0-5 16,1 2-5-16,-1-2-2 0,2 2-2 0,-1 1-3 0,-1-1-1 0,2 1-2 16,-2 1-1-16,2 1-2 0,-1 1 0 0,-1 0 0 0,1 1 1 15,-1 1 3-15,0 2 1 0,-1-1 2 0,1 1 0 0,-1 0-3 0,2 1 0 16,-2 2-2-16,1-1-1 0,-1 2-3 0,0 1-2 0,0-1-1 15,0 1-2-15,-1 0-1 0,1 1-1 0,0 1-2 0,-3 0-1 16,4 0-2-16,-2 0-1 0,0 2 0 0,1-5-2 0,0 3-1 0,0-1-4 16,-1 0-3-16,1-1-10 0,2 1-10 0,-1-1-15 0,-1-2-18 15,0 1-25-15,2 0-30 0,1-3-38 0,-2 1-41 0,2-1-84 0,0-1-104 16,0 0-91-16,2-1-90 0,-1-1-41 0,1-1-20 0,2-2-5 16,-1-3 1-16</inkml:trace>
  <inkml:trace contextRef="#ctx0" brushRef="#br0" timeOffset="498291.8445">16799 14058 294 0,'-2'-6'629'0,"-1"1"10"0,1 1 7 15,-1-1 4-15,2 0-55 0,-3 2-84 0,3 1-122 0,-1-1-139 16,2 1-85-16,0 0-55 0,0 2-32 0,0 0-18 0,0 0-16 15,0 0-16-15,0 0-13 0,0 0-17 0,0 2-8 0,0 1-8 0,-1 1-3 16,1-1-2-16,-2 4 0 0,0 0 0 0,-1 1 2 0,1 2 3 16,-3 2 2-16,1 2 4 0,-2 0 5 0,1 3 6 0,-1 1 4 15,-3 1 3-15,1 0 2 0,0 3 2 0,-2-2 1 0,1 1 0 0,-2 1 2 16,0-1-1-16,1 2 2 0,0-2-2 0,-2 1 0 0,3-4 0 0,-1 0-2 16,1 0-2-16,1-2 0 0,0-2-3 0,1 0 2 0,2-3 2 15,1-2 3-15,1-1 6 0,1-1 8 0,-1-2 9 0,3 0 13 16,0-1 15-16,0-1 12 0,0-3 8 0,0 0 5 0,3 0 3 0,1-3 0 15,0 1 1-15,1-5-3 0,1-1-3 0,2-1-9 0,0-3-8 16,1 1-13-16,3-6-15 0,-3 1-20 0,5-4-21 0,-3 1-16 16,3-4-13-16,-1-1-8 0,1-1-4 0,1 1-1 0,-3-3-1 0,2 1 1 15,-2 1 3-15,2-1 2 0,-3 1 3 0,1 1 6 0,-2 2 6 16,0 0 8-16,-2 4 8 0,1 0 8 0,-3 4 4 0,1-1 3 16,-3 3 1-16,1 4 0 0,1-1 0 0,-3 1-1 0,2 2-1 0,-2 2-3 15,-1 0-3-15,0 0-5 0,-1 3-9 0,1-3-6 0,-1 4-6 0,-1 0-6 16,2 0 0-16,1 0-1 0,0 4-1 0,-2-1 1 0,3 2-1 15,-1 0 2-15,0 1 0 0,0 2 3 0,2 1 4 0,0 1 3 16,-2 3 5-16,3-1 6 0,1 2 6 0,-3 0 1 0,1 1 2 0,0 0 2 16,1 2 0-16,-3 0 0 0,4-1 0 0,-4 4 1 0,0-1-2 15,2-2 1-15,-2 1 1 0,0 1 2 0,2 0 0 0,-2-2 1 0,0 0 0 16,-1 0-1-16,-1-3 1 0,2 1-2 0,-1 2-2 0,0-5-10 16,-1 2-9-16,3-1-12 0,-3-1-15 0,2-1-18 0,-3-3-17 15,5 2-21-15,-5-3-24 0,1-1-24 0,-1 0-28 0,2-1-31 0,-1-1-34 16,-1-1-87-16,2 0-115 0,-2-3-80 0,0 0-65 0,0 0-21 15,0 0-3-15,0-3 6 0</inkml:trace>
  <inkml:trace contextRef="#ctx0" brushRef="#br0" timeOffset="498594.9345">16709 14325 1 0,'-10'-2'588'0,"1"2"12"16,-1-2 8-16,6 1 9 0,-3 1-43 0,4-2-70 0,-2 0-107 15,3 2-127-15,-1 0-71 0,3 0-45 0,0 0-22 0,0 0-12 16,0 0-11-16,0 0-10 0,0 0-11 0,3 0-13 0,-1 0-10 0,0 0-8 16,-1 0-8-16,3 0-6 0,-1 0-6 0,0 0-4 0,0 0-5 15,0 0-3-15,2 0-6 0,0 0-6 0,-1 0-2 0,1 0-2 0,2 0 0 16,0-2 2-16,1 2 0 0,2 0 2 0,2-1 2 0,-1-1 2 16,-1 2 0-16,4-2 1 0,-1 2-1 0,1-1-1 0,-1 0 0 0,2 1-1 15,-4-2-2-15,2 1 1 0,0 1-2 0,0-2-2 0,-1 1 0 16,-1 1-1-16,-1-2-1 0,0 1-1 0,-1 1 0 0,-1-2 0 15,-4 1 0-15,1 1 1 0,1-2 0 0,1 0-1 0,-6 2-6 0,2 0-7 16,-1 0-13-16,-2 0-17 0,0 0-23 0,0 0-27 0,0 0-35 16,0 0-41-16,0 0-63 0,0 0-73 0,0 0-120 0,0 0-141 15,0 0-72-15,0 0-38 0,0 0-19 0,-3 0-7 0,0 0 5 0</inkml:trace>
  <inkml:trace contextRef="#ctx0" brushRef="#br0" timeOffset="499409.6037">17029 14368 145 0,'-3'0'488'0,"2"0"7"0,-1 0 6 0,0 0-78 0,2 0-120 0,0 0-84 16,0 0-69-16,0 0-38 0,0 0-26 0,0 0-11 0,0 0-8 0,0 0-4 15,0 0-2-15,0 0-4 0,0 0-2 0,0 0 0 0,0 0-1 16,0 0 2-16,0 0 0 0,0 0 1 0,0 0 2 0,0 0-2 16,0 0 2-16,0 0-3 0,0 0-3 0,0 0-4 0,0 0-4 15,0 0-4-15,0 0-6 0,0 0-6 0,0 0-7 0,0 0-5 0,0 0-4 16,0 2-6-16,2-2-2 0,-2 3-3 0,3-2-3 0,-1 2 0 15,-1 0-1-15,1 1 1 0,1 0 1 0,-1-1 1 0,1 4 1 0,0-2 2 16,2 0 3-16,-4 2 1 0,4 0 1 0,-2-1 0 0,0 0 0 16,-1 1 0-16,1 0 0 0,1 0 0 0,-3-1 0 0,1 1 0 15,-1 1-1-15,1-4 0 0,2 3-1 0,-2-1-1 0,-1-2 0 0,1 1 1 16,1-1-1-16,-1-1 1 0,0 0 1 0,-2 0 2 0,1-1 1 16,-1 1 3-16,2-2 1 0,-1 1-5 0,3-2-5 0,-3 0-14 0,-1 0-18 15,3 0-33-15,-1 0-46 0,2-2-125 0,1 1-165 0,-2-2-92 16,2-2-58-16,0 1-32 0,0-2-19 0,1-1-13 0,0-1-8 0</inkml:trace>
  <inkml:trace contextRef="#ctx0" brushRef="#br0" timeOffset="500874.9206">17461 14220 246 0,'-1'0'578'0,"-3"0"13"0,1 0 8 0,-2 0 10 0,4 0-89 16,-3 1-139-16,3-1-91 0,-1 0-66 0,2 0-37 0,0 0-23 15,0 0-12-15,0 0-6 0,0 0-6 0,0 0-8 0,0 0-8 0,0 0-7 16,0 0-6-16,0 0-9 0,0 0-7 0,0 0-9 0,0 0-7 15,2 0-9-15,-1 0-8 0,-1 0-10 0,4 0-7 0,-3 0-7 16,2-1-8-16,1 1-5 0,1-2-8 0,-1 0-10 0,1 2-11 16,4-1-15-16,1-2-17 0,1 2-20 0,1-1-20 0,1-1-18 0,1 0-19 15,1 0-17-15,0 0-24 0,1 1-29 0,2-1-32 0,-4 1-34 0,3 0-65 16,-4 1-80-16,3-1-91 0,-5 0-98 0,1 2-39 0,-1 0-11 16,-2 0 3-16,-3 0 10 0</inkml:trace>
  <inkml:trace contextRef="#ctx0" brushRef="#br0" timeOffset="501065.5726">17491 14352 50 0,'-3'3'594'15,"-2"0"13"-15,3 0 9 0,-1-2 11 0,0 2-52 0,1-2-82 0,2-1-102 16,0 0-116-16,0 0-68 0,0 0-46 0,0 0-27 0,0 0-15 16,0 2-12-16,2-2-11 0,1 0-12 0,0 0-11 0,1 0-10 0,1 0-10 15,-1 0-7-15,4 0-5 0,-2 0-7 0,2 0-8 0,2-2-16 16,1 2-20-16,2-1-21 0,-1 1-22 0,1-1-29 0,1-1-35 15,3-1-45-15,1 2-49 0,-2-1-111 0,2 1-143 0,0-2-90 0,-1 1-70 16,1-3-32-16,2 2-16 0,-3-2 0 0,1 1 8 0</inkml:trace>
  <inkml:trace contextRef="#ctx0" brushRef="#br0" timeOffset="501908.5939">18534 13530 325 0,'-3'-3'548'16,"3"1"8"-16,-1 0-25 0,-1 2-46 0,2-1-94 0,0 1-120 0,0 0-71 15,-1 0-46-15,1 0-26 0,0 0-16 0,0 0-13 0,0 0-9 16,0 0-11-16,0 0-12 0,0 0-10 0,0 0-10 0,-2 0-10 16,0 0-8-16,-1 0-5 0,1 0-6 0,1 0-5 0,-1 1-3 0,1-1-4 15,1 0-4-15,-2 2-3 0,0 0-1 0,1-2-3 0,-1 1 0 0,1 1-1 16,-1-2 0-16,-1 1 3 0,0 2 2 0,2 0 3 0,-3 0 3 15,-1 2 2-15,2 1 7 0,-2 1 4 0,-4 1 4 0,4 2 5 16,-3 1 5-16,0-1 3 0,0 4 3 0,-1 1 4 0,0 0 2 0,0 2-1 16,-3 3 0-16,3 0 0 0,-3 3-1 0,2-1-3 0,-2 1-3 15,3 2-2-15,-4 2-4 0,2-2-2 0,2 3-2 0,1 1-3 0,1-3-2 16,3 3-5-16,0-3-6 0,3 2-9 0,2 0-11 0,3-1-13 16,0-2-14-16,5 3-20 0,1-5-23 0,3 1-29 0,4 0-34 0,3-3-70 15,2-1-89-15,-1-1-108 0,6-4-117 0,1 0-61 0,2-3-29 16,1-1-14-16,4-3-3 0</inkml:trace>
  <inkml:trace contextRef="#ctx0" brushRef="#br0" timeOffset="503925.1377">18743 13774 455 0,'0'0'433'0,"0"0"-51"16,0 0-61-16,0 0-63 0,-1 0-51 0,1 0-42 0,0 0-27 0,0 0-20 16,-4 0-12-16,1 0-9 0,3 0-5 0,0 0-6 0,-2 0-4 15,2 0-2-15,0 0-4 0,-1 0-4 0,-1 0-5 0,2 0-3 16,0 0-3-16,-1 2-4 0,1-2-3 0,-2 0-1 0,2 0-3 0,0 0-4 15,0 0-3-15,0 0-4 0,0 0-4 0,0 0-4 0,-2 1-1 16,2-1-3-16,0 0-4 0,0 0-1 0,0 0-3 0,-1 2-2 0,-1-2-3 16,2 0-1-16,0 0-2 0,0 0-1 0,0 0 0 0,-1 0 0 15,1 0 1-15,0 0 1 0,0 0-1 0,0 0 1 0,0 0 3 16,-2 0 1-16,2 0 1 0,0 0 2 0,0 0 2 0,0 0 3 0,0 0 0 16,0 0 2-16,0 0 2 0,0 0 2 0,0 0 0 0,0 0 2 15,0 0-2-15,0 0-1 0,2-2-1 0,-2 1-1 0,1 1-1 0,1-2-1 16,-1 1-1-16,1-1-3 0,1 1-2 0,0-3-2 0,-1 3-4 15,3 0-5-15,-2-1-4 0,1-1-5 0,0 2-4 0,0-1-2 16,0 1-2-16,1-2-2 0,-1 1-4 0,1 2-4 0,1 0-2 0,0-3-2 16,-1 3 0-16,2 0-3 0,-1 0 0 0,0 0-1 0,1 0 1 15,-1 3 1-15,0-3 2 0,1 3 0 0,0 0 2 0,-2 0 1 0,0 2 1 16,0-1 1-16,-2 2 1 0,2 1 1 0,-1 0 1 0,-1 1 3 16,1 1 2-16,-4-1 2 0,0 1 2 0,0 2 3 0,0-1 1 15,-4 2 1-15,1-1 1 0,-3 1 1 0,1 2 1 0,1-3 2 0,-3 1 2 16,-1-1 0-16,1 1 0 0,-3 0 0 0,0 0 0 0,0-2-1 15,0 1 1-15,-1-1-2 0,-2 1 2 0,2-1 1 0,1-1 1 0,-4 1 0 16,3-1 1-16,1-1 0 0,-2-2-2 0,-1 0 2 0,1 2 0 16,2-2 0-16,-2-1 0 0,2 2 0 0,-1-4 0 0,3 4 0 15,-3-4-1-15,3 1 0 0,0-1-2 0,-1 2-1 0,3-1 0 0,-1-1-2 16,2-1 1-16,2 1-1 0,-3-3 0 0,3 2 1 0,2-1-1 16,-3 1 2-16,4-2-1 0,0 0 2 0,0 0 1 0,0 0 0 0,0 0 2 15,0 1 3-15,4-1 0 0,-3 0 0 0,2 0 1 0,2 0-1 0,-2 0 3 16,0 0 2-16,2 0 1 0,0 0 1 0,1-1 1 0,2 1 0 15,-2-2 1-15,4 1-1 0,-1 1-1 0,2-2-1 0,0 2 0 16,3 0 1-16,-1-3-1 0,0 1 1 0,4 0-1 0,-1 1-2 16,0-3-3-16,3 3 0 0,-3-3-3 0,2 1-1 0,0-1 0 0,-1 1-1 15,2-2-1-15,-3 1-1 0,3 1-1 0,-5-2-1 0,2 3 0 16,-2-3-1-16,-1 2 0 0,-2 0 1 0,-3 0-1 0,1 0-1 0,-1 2-4 16,-1-1-5-16,-2-1-6 0,-1 2-8 0,0 1-12 0,-2-2-13 15,-2 1-16-15,0 1-18 0,0 0-23 0,0 0-27 0,0 0-32 16,-2 0-36-16,2 0-64 0,-4 0-79 0,0 1-91 0,0 1-99 0,-1-2-46 15,2 1-19-15,-2-1-4 0,1 2 6 0</inkml:trace>
  <inkml:trace contextRef="#ctx0" brushRef="#br0" timeOffset="504558.3915">19111 13846 180 0,'-3'-3'501'0,"3"0"-2"0,-1 0-11 16,1 0-79-16,0 0-114 0,0 2-75 0,0-1-55 0,0 1-31 0,0-1-17 15,0-1-11-15,0 2-6 0,0 0-4 0,0-2-2 0,0 3-3 16,0-2-3-16,0 2-3 0,1-2-2 0,-1 2-2 0,0 0-1 0,0 0-1 15,0 0-4-15,0 0-1 0,0 0-2 0,0 0-3 0,0 0-2 16,0 0-3-16,0 0-2 0,0 0-5 0,0 0-3 0,0 0-4 0,0 0-5 16,-1 0-5-16,-1 0-5 0,2 0-6 0,-2 0-5 0,-1 0-7 15,2 0-8-15,1 2-8 0,-4 0-7 0,3-2-6 0,-1 1-6 16,1 1-2-16,-1-1-4 0,0 0 0 0,-1 2 1 0,2 0-1 0,-1 0 0 16,-1 3 2-16,0-2 2 0,1 3 2 0,-1-1 3 0,2 1 4 15,-3 0 3-15,3 1 3 0,-1 1 4 0,1 1 2 0,-3-2 2 0,3 1 0 16,-1 2 0-16,0-1 1 0,-1 0-1 0,3 2 1 0,-2-2-1 0,2 0 1 15,0 1 2-15,0-1 1 0,0 0 0 0,2 0-1 16,-2 2 1-16,3-2 0 0,-1-1 1 0,0 0 0 0,-1 1-1 0,3 0 2 16,-3-3 0-16,2 1 2 0,1 2-1 0,0-3 1 0,0 2 1 15,2-4 1-15,-3 1-1 0,2 0 0 0,-2-1 3 0,3-1 1 0,-1 1 2 16,1-2 2-16,-1 0 0 0,1-1 2 0,-1 1 0 0,3-3 1 16,1 2-1-16,-1-2 0 0,0-2-1 0,0 2 1 0,3-3 1 0,-1 1-1 15,-1-1 1-15,2-2-2 0,0 0-2 0,3 0 1 0,-2-1-2 16,-3-2 3-16,2-1 6 0,0 1 4 0,-1-1 7 0,1-1 4 15,-2 1 8-15,-1-2 5 0,3 1 8 0,-5 0 9 0,2-3 10 0,-3 3 8 16,0-2 8-16,1 0 8 0,-3 0 5 0,2 2 4 0,-3-2 0 0,-1 0-3 16,-1 0-3-16,-1 1-5 0,-1-1-8 0,-3 2-7 0,2-1-8 15,-3 1-11-15,1-1-11 0,0 1-12 0,-1 0-9 0,0 2-10 16,-2-3-10-16,0 4-9 0,0-2-8 0,0 1-7 0,-1 0-6 16,-1 1-8-16,1 0-11 0,-1-1-14 0,1 4-16 0,-1-2-19 0,-1-1-22 15,0 5-23-15,1-1-23 0,-2 1-22 0,2-1-22 0,-2 3-26 16,-2 0-30-16,1 3-34 0,-3 0-40 0,3 0-67 0,-1 2-84 0,2 1-86 15,-4 1-89-15,3 1-32 0,0 1-7 0,1-1 11 0,1 4 16 16</inkml:trace>
  <inkml:trace contextRef="#ctx0" brushRef="#br0" timeOffset="507626.1156">19996 13958 223 0,'-1'0'261'0,"-3"-3"-29"0,3 3-25 0,-2 0-22 0,2 0-23 16,-1-2-23-16,0 2-14 0,-1 0-11 0,3-2-11 0,-2 2-8 15,-1-1-9-15,2-1-6 0,-1 2-7 0,0-2-5 0,-1 2-5 16,2 0-6-16,-1 0-3 0,0-3-3 0,-2 1-1 0,2 2 2 0,1 0 0 15,-1 0 0-15,1-2-1 0,-3 2 1 0,1-1-1 0,0 1 1 16,-2-2-1-16,4 2 1 0,-3-2 0 0,0 1 0 0,-1 1-2 0,2-2 1 16,-2 2-2-16,2 0 0 0,-2 0-2 0,2-1-2 0,0 0 0 15,-5 1 1-15,5 0-1 0,-2-2-2 0,0 2-2 0,2-1-2 16,-2 1-2-16,1 0-2 0,-1-2-3 0,2 2 1 0,-2 0-3 0,2 0 0 16,-2-1-3-16,3 1 0 0,-1 0-3 0,2 0-3 0,-4 0-3 15,4 0-2-15,-1 0-1 0,1 0-3 0,-1 0-1 0,0 0-1 0,2 0-2 16,0 0-2-16,0 0 1 0,0 0-1 0,-1 0-1 0,1 0-1 15,0 0 0-15,0 0 1 0,0 0-1 0,0 0 1 0,0 0 0 16,0 0 1-16,0 0 0 0,-2 0-2 0,2 0 1 0,0 0-2 0,0 0 1 16,0 0 0-16,0 0-1 0,0 0 1 0,0 0-2 0,0 0 0 15,0 0-1-15,0 0 0 0,0 0-1 0,0 0 0 0,0 0 0 16,0 0 0-16,0 0 0 0,0 0 0 0,0 0 0 0,0 0 0 0,0 0 0 16,0 0 0-16,0 0 1 0,0 0 1 0,0 0-1 0,0 0 2 15,0 0 0-15,0 0 3 0,0 0 1 0,0 0 0 0,0 0 2 0,0 0 1 16,2 0 0-16,-1 0 0 0,3 0-1 0,-1 0-1 0,0 0-1 15,1 0-3-15,-1 0-1 0,2 0-1 0,0 0-5 0,0 0 0 0,0 0-4 16,2 0-4-16,0 0-5 0,-1 0-3 0,2 0-2 0,4 0-2 16,-2 0 0-16,1-2-3 0,0 2-2 0,4-1-2 0,-3 1-1 15,-1 0-5-15,2 0-4 0,1-2-1 0,-3 0-1 0,3 2 1 0,-1 0 0 16,-1-1 2-16,0 1-1 0,-1 0 0 0,0-1 0 0,-2 1 3 16,-1-2 4-16,0 2 1 0,2 0 5 0,-4 0 5 0,-1 0 5 0,0 0 3 15,-2 0 5-15,1 0 4 0,-2 0 2 0,-2 0 3 0,0 0 4 16,0 0 2-16,0 0 2 0,0 0 1 0,0 0 1 0,-2 0-1 0,-2 0 0 15,1 0-1-15,-2 0-1 0,0 0-1 0,-1 2-4 0,-4-1-5 16,2-1-2-16,0 1-2 0,-1-1-1 0,-5 4-2 0,2-3-1 16,-1 1-1-16,0 1-1 0,-4-2 0 0,2 1-1 0,-2 0 2 0,-1 0 1 15,3-1-1-15,-5 1 5 0,3 1 2 0,-2-1 3 0,2-2 3 16,0 5 1-16,-3-5 2 0,3 2 1 0,3 1 1 0,-5-1 2 0,3 0 1 16,0-2 1-16,2 3 2 0,1-1 2 0,2 0-1 0,-1-1 2 15,2-1-2-15,2 2 1 0,1 0-1 0,0-2 1 0,2 1-1 0,1 1 3 16,-1-2 2-16,1 1 2 0,1-1 4 0,1 0 2 0,0 0 2 15,2 0 3-15,0 0 3 0,0 0 3 0,0 0 4 0,0 0 3 16,0 0 2-16,0 0 2 0,0 0 2 0,0 0-1 0,0 0 2 0,0 0-2 16,0 0 1-16,0 0-2 0,2 0-2 0,0 0-2 0,1 0-3 15,-1 0-4-15,0 0-6 0,1 0-3 0,0 0-3 0,0-1-5 16,2 1-3-16,0-2-3 0,1 1-4 0,0 1-6 0,1-2-5 0,1 0-4 16,3 2-4-16,-2-1-3 0,2 1-2 0,3-2-3 0,-1 0-1 0,1 2-2 15,-1 0-1-15,4-3 0 0,-2 3-1 0,0 0-1 0,1-2-2 16,1 2 1-16,0-2-1 0,0 1-1 0,-3-1 1 0,3 0 0 15,-1 2 3-15,-2-3 1 0,3 1 0 0,-4 2 2 0,-1-2 1 0,0 2 2 16,-1-1 2-16,-3-1 1 0,1 2 3 0,-1-2 4 0,-3 1 1 16,0 1 2-16,2-2-1 0,-6 2-2 0,3 0-8 0,-2 0-11 15,-2 0-13-15,0 0-24 0,0 0-29 0,0 0-63 0,0 0-82 0,0 0-105 16,-6 0-115-16,1 0-59 0,1 0-33 0,-3 0-16 0,1 0-8 16</inkml:trace>
  <inkml:trace contextRef="#ctx0" brushRef="#br0" timeOffset="512441.8428">20538 13808 281 0,'0'-3'559'0,"-1"3"8"0,1-2 4 15,-3 0 2-15,1-1-107 0,2 1-161 0,-1 2-90 0,-1 0-55 0,2 0-28 16,0 0-16-16,0 0-10 0,0 0-10 0,0 0-6 0,0 0-7 16,0 0-8-16,0 0-5 0,0 0-7 0,0 0-6 0,0-3-4 15,0 3-4-15,0 0-4 0,-1 0-4 0,-1 0-4 0,2 0-3 0,-2 0-5 16,2 0-3-16,-3 0-2 0,2 0-5 0,-1 0-4 0,-1 0-2 16,1 0-4-16,2 3-2 0,-2-3-5 0,1 0-4 0,-1 0-4 15,1 2-2-15,-2-2-2 0,1 2-1 0,-1-1-2 0,2 1 1 0,-1 0-2 16,-1 1 1-16,0-1 1 0,-1 1 0 0,-1 2 1 0,2-1 1 15,-3 1 1-15,0 1 2 0,1 1 3 0,-1-1 0 0,-1 2 3 16,1-1 0-16,2 3 0 0,-3-1 1 0,2-1 0 0,0 1 1 0,1-1 0 16,-1 2 0-16,0-2 0 0,2 0 1 0,2 2 0 0,-3-1 1 0,3-1 2 15,-1 1 0-15,2-1 1 0,0 1 2 0,0-2 1 0,0 3 0 16,2-3 2-16,-1 1 1 0,3 1 3 0,-3-1 2 0,2-1 1 16,2 0 1-16,1 1 1 0,-1-2-1 0,1-1 1 0,3 2-2 0,0-1 0 15,-1-2-3-15,1 2 1 0,5-4-2 0,-2 3-3 0,-1-1-3 16,3-3-4-16,0 1-2 0,3-2-4 0,-1 0-2 0,0-2-3 0,0 1-2 15,1-3 0-15,0-1-1 0,-1 2 1 0,2-2 1 0,-4-1 1 16,2-1 3-16,-2-1 1 0,2 1 3 0,-5-1 3 0,0-2 0 16,2 1 3-16,-5-3 3 0,0 1 2 0,-1-1 1 0,1 0 3 15,-3-1 1-15,-2 0 2 0,0-3 2 0,-1 3 2 0,-2-2 3 0,-2 1 4 16,1 0 4-16,-2-3 2 0,-2 5 0 0,-2-2-1 0,0 1-1 16,-1-1-1-16,0 2-3 0,0 0-4 0,-5 0-6 0,2 1-8 0,-1 1-9 15,1 1-14-15,-2 0-16 0,-3 1-19 0,3 1-23 0,-4 0-20 16,3 4-19-16,-4-1-26 0,1 3-27 0,0-1-36 0,-2 4-37 0,-1 1-68 15,2 0-81-15,-3 4-91 0,4-2-99 0,-4 2-43 0,4 2-15 16,-1-1 0-16,-2 1 9 0</inkml:trace>
  <inkml:trace contextRef="#ctx0" brushRef="#br0" timeOffset="513191.7885">21013 13555 157 0,'0'0'528'0,"0"0"9"16,0 0-30-16,0 0-54 0,0 0-82 0,0 0-97 0,0 0-61 15,0 0-40-15,0 0-26 0,0 0-14 0,0 0-11 0,0 0-6 0,-2 0-7 16,2 0-7-16,0 0-7 0,-1 0-6 0,1 0-3 0,0 0-5 0,0 0-5 15,0 0-2-15,-2 0-4 0,0 0-4 0,2 1-3 0,0-1-4 16,0 0-4-16,0 0-3 0,0 0-5 0,-1 2-4 0,1-2-5 16,0 0-4-16,0 0-6 0,0 0-4 0,0 0-6 0,0 0-7 15,0 0-3-15,0 0-6 0,0 1-3 0,0 1-3 0,1 1-1 0,-1-1-2 16,2-2 1-16,0 5 1 0,-1-5-1 0,2 4 1 0,1-1 0 16,-3-1 3-16,5 3 1 0,-3 0 1 0,2 0 2 0,0 0 1 0,0 1 2 15,1 2-1-15,2-2 0 0,-2 3 0 0,1-2 0 0,-1 3-2 16,3-3 0-16,-2 3 0 0,1-1-1 0,-2 2 1 0,3-1-2 0,-2 2 1 15,-1-1-2-15,1 3-1 0,2-2 2 0,-5 1-1 0,1 2 1 16,0-2-1-16,2 4 0 0,-4-2 0 0,0 1 0 0,1 1 0 16,-2 1 0-16,-1 3-1 0,-1-3 2 0,-1 3-1 0,-1-1 1 0,-2 4 1 15,-1-4 1-15,0 4-1 0,1-1-1 0,-5-1 1 0,0 2 0 16,0-2 0-16,1 3 1 0,-5-4 1 0,4 1-2 0,-3 0 1 0,2-2 1 16,-2-1 1-16,3 0-1 0,-4-2 0 0,2-3 1 0,2 3 1 15,-2-4 2-15,1-1 1 0,0 0 0 0,1 0 0 0,1-3-5 16,2-2-6-16,-1 3-12 0,-2-4-14 0,5 0-17 0,-1-1-19 0,2 0-31 15,-2 0-35-15,1-3-90 0,0 1-119 0,1-3-108 0,3 0-104 16,0 0-53-16,-2-3-26 0,2 1-13 0,2-3-3 0</inkml:trace>
  <inkml:trace contextRef="#ctx0" brushRef="#br0" timeOffset="513975.004">21395 13948 277 0,'0'0'266'0,"0"0"-14"0,-1 0-14 0,1 0-10 0,0 0-12 15,0 0-9-15,0 0-9 0,0 0-9 0,0 0-13 0,0 0-10 16,0 0-13-16,0 0-9 0,0 0-9 0,0 0-6 0,0 0-3 16,0 0-3-16,0 0-3 0,0 0-1 0,0 0-2 0,0 0-1 0,0 0 0 15,0 0-1-15,0 0 0 0,0 0-1 0,0 0 2 0,0 0 1 16,-2 0 0-16,0 0 1 0,1 0 0 0,1 2 2 0,-2-2 0 15,-1 0 3-15,2 0 2 0,-1 0-1 0,2 0-1 0,-1 0-4 0,1 0-5 16,-2 1-6-16,2-1-9 0,0 0-8 0,0 0-8 0,0 0-8 16,0 0-10-16,0 0-8 0,0 0-10 0,0 0-8 0,0 0-11 0,0 0-8 15,0 0-8-15,0 0-6 0,2 0-5 0,-1 0-4 0,1 0-3 16,2 0-2-16,-1 0-1 0,2 0-1 0,2 0-1 0,1 0 0 0,1 0 1 16,0 0-1-16,3 0 0 0,2-1-2 0,-2-1-5 0,6 2-7 15,-2-2-7-15,2 2-7 0,0 0-9 0,3-3-9 0,-3 1-7 0,3 2-10 16,1 0-9-16,0-2-12 0,-1 2-12 0,-2-1-11 0,0-1-11 15,0 0-11-15,-2 1-9 0,-1-1-9 0,-2 2-6 0,-1-1-9 16,-1 0-11-16,-4 1-8 0,0-2-9 0,0 1-10 0,-5 1-8 0,0 0-14 16,-3 0-14-16,0 0-27 0,0 0-30 0,-5 0-30 0,-4 0-28 15,1 1-41-15,-1 1-48 0,-4-2-20 0,0 1-7 0</inkml:trace>
  <inkml:trace contextRef="#ctx0" brushRef="#br0" timeOffset="514292.4995">21527 13864 318 0,'-2'-5'366'0,"0"2"-29"16,2-1-28-16,0 0-24 0,0 1-23 0,0-1-23 0,0 2-26 16,0-1-18-16,0 0-19 0,2 1-12 0,0 1-10 0,-2-1-9 0,0 1-8 15,0 1-6-15,1 0-7 0,-1 0-5 0,0 0-7 0,0 0-5 16,0 0-6-16,0 0-5 0,0 0-5 0,0 0-5 0,0 0-5 0,0 0-6 16,0 0-4-16,0 0-4 0,0 0-4 0,0 0-4 0,0 0-4 15,0 0-3-15,0 0-5 0,2 0-5 0,-2 0-4 0,0 0-5 0,1 0-6 16,-1 0-5-16,2 1-5 0,-2-1-5 0,2 2-4 0,-2-2-4 15,1 1-3-15,2 1-4 0,-2-1 0 0,-1 2-1 0,2 0-2 16,0 0 1-16,-2 2 1 0,1-1 1 0,1 0-1 0,-1 3 2 0,1 1 1 16,1-1 3-16,-1 0 1 0,0 3 1 0,-1-2 0 0,2 3 1 15,-1-1-2-15,0 2 2 0,-1 0-1 0,3 2 1 0,-4-1 0 0,2-1 2 16,0 2 1-16,-2-1 0 0,0 3 1 0,0-1 0 0,0-4 0 16,0 3-5-16,-2-1-6 0,0 2-9 0,2-1-11 0,-4-1-14 0,3-1-15 15,-1 0-24-15,-1 0-24 0,0 0-30 0,-1-2-36 0,1 2-66 16,1-5-82-16,-1 0-102 0,0 0-116 0,1 1-56 0,-2-2-30 15,3-2-7-15,1 1 0 0</inkml:trace>
  <inkml:trace contextRef="#ctx0" brushRef="#br0" timeOffset="514726.0998">22419 13533 253 0,'0'-3'557'0,"0"0"8"0,0-1 9 0,0 3-63 0,-2-1-99 0,2 0-95 15,-2 1-94-15,0-1-56 0,2 0-35 0,-1 2-22 0,-1-1-14 16,1 1-13-16,-1 0-11 0,2 0-13 0,-2 0-13 0,1 0-13 16,-3 1-10-16,3-1-8 0,-1 2-8 0,-1 0-1 0,0 1 0 0,0-1 0 15,-3 1 2-15,-1 2 4 0,2-1 3 0,-3 3 6 0,-1 1 4 16,1 1 7-16,-3-1 7 0,-1 4 10 0,0 0 6 0,0 0 6 0,-2 1 3 16,1 2-1-16,-3 3-3 0,2-1-1 0,0 1-2 0,1 3-4 15,-3 0-2-15,5 1-5 0,-3 1-2 0,5 0-4 0,-3 4-4 0,2-2-4 16,3 3-3-16,2-1-2 0,0 2-2 0,4 0 0 0,1 0-1 15,3 0 0-15,2 0 0 0,1-3-2 0,5 1-2 0,2 0-4 16,2-3-7-16,2 0-11 0,1 0-11 0,3-5-14 0,1 3-15 0,2-5-25 16,3 0-25-16,-2-2-40 0,2-1-46 0,-2-1-109 0,2-2-139 15,0-3-100-15,-2-1-80 0,0-2-39 0,-4-3-18 0,0 1-4 0,-3-3 1 16</inkml:trace>
  <inkml:trace contextRef="#ctx0" brushRef="#br0" timeOffset="519192.4703">23355 13063 200 0,'-1'0'539'0,"-1"-1"9"16,1 1-1-16,-3-2-2 0,3 0-100 0,-1 2-146 0,2 0-88 16,-1 0-58-16,1 0-34 0,-2 0-20 0,0 0-14 0,2 0-12 0,0 0-11 15,0 0-12-15,0 0-9 0,0 0-9 0,0 0-6 0,0 0-4 16,0 0-4-16,0 0-3 0,0 0-1 0,0 0-3 0,0 0-1 16,0 0 0-16,0 0-1 0,0 0 2 0,0 0-1 0,0 0 1 0,0 0 0 15,0 0 0-15,0 0 1 0,0 0-2 0,0 0-1 0,0 0-1 16,4 0-3-16,-3 0-1 0,1 0-2 0,-1 0-1 0,3 0-2 0,-1 0-1 15,3 0-2-15,-1 0 0 0,-1 2-1 0,1 0 0 0,3-2-1 16,0 1 0-16,0-1 1 0,1 4-1 0,1-3 2 0,2 1 1 0,0-1 1 16,2 1 0-16,-1 0 0 0,-2 0 1 0,4 1-1 0,-2-2 0 15,1 1-1-15,-1-1-2 0,3 2 0 0,-4-1-2 0,2-1-1 16,-1-1-1-16,1 1-1 0,-3-1-2 0,2 2-1 0,0 0 1 0,-4-2 1 16,-1 0-1-16,1 0 2 0,-1 0 1 0,-1 0 2 0,-1 0 3 15,-1 0 2-15,-1 0 1 0,0 0 2 0,-3 0 2 0,2 0 0 16,-3 0 1-16,0 0-1 0,0 0-2 0,0 0-2 0,0 0-2 0,0 0-5 15,-3 0-3-15,2 0-6 0,-3 0-8 0,0-2-8 0,1 0-8 16,-2 2-9-16,0-1-7 0,0 1-7 0,-3-1-7 0,1-1-6 0,-1 2-2 16,0-1-5-16,-2-1 0 0,-1 2 0 0,0-1 0 0,1-1 4 15,-3 2 5-15,0-1 6 0,0 1 9 0,1-2 7 0,-4 1 8 0,3 1 8 16,-1 0 7-16,0 0 10 0,-2 0 10 0,3 0 7 0,0 0 8 16,-2 0 4-16,4 0 3 0,-3 0 1 0,2 1 5 0,3 1 1 15,-2-2 3-15,3 0 0 0,0 0 1 0,-1 1-1 0,2-1-1 0,3 0 0 16,0 0-3-16,1 0 0 0,0 0-3 0,1 2 2 0,1-2 1 15,-2 0 1-15,3 0 2 0,0 0 1 0,0 0 3 0,0 0 3 16,0 0 5-16,0 0 3 0,3 1 3 0,-3-1 3 0,1 0-1 0,3 0 1 16,-3 0-2-16,2 0 0 0,1 0-2 0,-1 0-2 0,2 0-3 15,-1 2-3-15,2-2-4 0,1 1-4 0,-1-1-4 0,2 0-4 0,5 2-4 16,-2-1-3-16,0-1-2 0,1 1 1 0,1-1-1 0,4 2-2 16,-2 0-1-16,4-2 0 0,-5 1 1 0,3 1-1 0,4-2 1 0,-5 1 0 15,3 1-1-15,-2-2 0 0,0 0 0 0,2 0 1 0,-3 0-2 16,1 0 1-16,1 0 0 0,-2 0 2 0,0 0 0 0,-1 0 1 0,-2 0-1 15,-1 0 1-15,1 0-1 0,-3-2 2 0,-1 1-1 0,-1 1 2 16,0-2 1-16,-1 2 1 0,-1 0 1 0,-2-1 4 0,0 1 1 16,-1 0 4-16,-2 0 2 0,-1 0 0 0,0 0 0 0,0 0 0 0,0 0-2 15,-1 0-2-15,-1 0-3 0,-1 0-1 0,-2 0-4 0,-1 0-5 16,-2 0-3-16,0 0-7 0,-1 0-8 0,-4 1-6 0,0 1-7 16,-2-2-4-16,-1 1-2 0,-3 1-3 0,0-2-3 0,0 4 2 0,-3-3 1 15,2 2 0-15,-1 1 1 0,-1-1 3 0,0-1 1 0,2 1 4 16,2-1 4-16,-1 1 3 0,3-1 4 0,0 0 3 0,3-2 4 0,2 3 2 15,0-1 0-15,3 0 0 0,2-2-1 0,1 1-2 0,-1-1-1 16,5 0-4-16,-3 0-3 0,4 0-1 0,0 0-1 0,0 0-2 0,4 0-1 16,-3 0-1-16,5-1-1 0,-1 1 1 0,1-2-1 0,1 0 1 15,3-1 4-15,-2 3 2 0,2-2 2 0,0 0 4 0,4-1 4 16,-5 1 1-16,5 2 2 0,-2-3 0 0,0 1 3 0,2 0 1 16,-1-1 1-16,1 1 1 0,1 1 1 0,-1-2-1 0,2 3 0 0,-2-1 1 15,0-2-1-15,0 3 0 0,1 0 0 0,-2 0-3 0,0-2-5 0,0 1-4 16,0 1-7-16,-2-2-8 0,-1 1-10 0,0 1-15 0,-2 0-16 15,0 0-23-15,-2 0-24 0,-3 0-36 0,2 0-39 0,-5 0-69 0,0 0-85 16,0 0-61-16,0 0-47 0,-5 0-22 0</inkml:trace>
  <inkml:trace contextRef="#ctx0" brushRef="#br0" timeOffset="519958.6515">22612 13673 400 0,'4'-2'543'0,"-3"1"10"16,-1-2 7-16,2 1-89 0,-1 0-135 0,-1 2-91 0,0 0-65 15,0 0-36-15,0 0-20 0,0 0-13 0,0 0-9 0,0 0-7 0,0 0-8 16,0 0-10-16,0 0-9 0,0 0-9 0,0 0-7 0,-3 0-6 16,3 2-5-16,-1 0-8 0,-1-2-4 0,0 1-7 0,2 1-6 0,-1-2-5 15,-1 1-4-15,0 0-3 0,1 0-3 0,-1 3-2 0,1-1-1 16,-1 1-1-16,-1-1-1 0,2 1 2 0,-1 3 0 0,1 0 2 16,-1-1 1-16,0 4 2 0,1-3 3 0,-3 3 1 0,3-1 1 0,-1 2 2 15,1-1 1-15,-3 2 0 0,3-1 2 0,-1 1 0 0,1 2 1 16,-4-3 0-16,4 1 0 0,-1 2-2 0,1-2-1 0,-3 0-4 0,3 2-6 15,-1-4-10-15,0 2-9 0,2 0-13 0,-1-2-15 0,-1 2-19 16,2-2-21-16,-1 0-30 0,1-1-34 0,0 1-63 0,0-2-82 0,0 1-99 16,0-2-107-16,0 0-51 0,1 0-24 0,-1-2-8 0,3-2 1 15</inkml:trace>
  <inkml:trace contextRef="#ctx0" brushRef="#br0" timeOffset="520391.9695">22819 13779 469 0,'-1'-3'597'0,"-3"0"5"0,0 1 1 0,3 1-51 0,-1 1-76 0,0-2-116 16,-1 2-135-16,1 0-81 0,2 0-53 0,-1 0-30 0,-1 2-19 15,1-1-15-15,-1 1-14 0,0 1-9 0,-1 0-10 0,2 1-4 0,-1 1-1 16,0 0-2-16,-3 3 3 0,1-1 2 0,3 2 5 0,-3-1 3 15,1 1 3-15,0 2 3 0,0-1 1 0,0 1-1 0,-1 1 1 0,0 0 1 16,3 0 1-16,-1 1 0 0,0-1 1 0,1 0 1 0,1 0 1 16,0 0-1-16,0 0 1 0,0-1-1 0,1 1 2 0,1-2-1 0,0 0 1 15,-1 0-1-15,3-1 1 0,0 0 1 0,0-2-2 0,0-1 2 16,0 1-1-16,1 0 1 0,4-3 2 0,-4 0-1 0,3-2 1 0,0 1-1 16,1-3-1-16,-1-2 0 0,2 1-2 0,2-2-1 0,0-1 1 15,-3-1-1-15,5-1 0 0,-2-3 0 0,-1 3 0 0,1-6-2 16,-1 2-2-16,2-2 1 0,-4 1-1 0,1-3 3 0,-1 3 5 0,-1-2 4 15,0-1 7-15,-1-1 6 0,-4 0 8 0,1 1 6 0,-1 2 8 16,-3-2 4-16,0 2 5 0,0-3 2 0,-3 4 0 0,1-1 0 16,-3 1-1-16,0 1-5 0,0-1-6 0,-1 1-8 0,-1 0-8 0,0 3-15 15,-1-1-16-15,1 1-23 0,-1 3-25 0,-1-1-24 0,1 1-25 16,-2 1-31-16,1 2-33 0,0-1-46 0,1 2-52 0,-1 0-107 0,0 2-137 16,1 1-81-16,0-1-54 0,-1 3-23 0,1-2-5 0,0 1 5 15</inkml:trace>
  <inkml:trace contextRef="#ctx0" brushRef="#br0" timeOffset="521244.5536">23351 13895 41 0,'-4'0'528'16,"3"0"6"-16,-1 0 7 0,1 0-33 0,-1 0-52 0,2 0-97 16,-2 0-121-16,2 0-71 0,0 1-44 0,0-1-24 0,-1 1-11 0,1-1-7 15,-2 0-3-15,2 0-2 0,0 3-4 0,0-3 0 0,-1 0 0 0,1 0 2 16,0 0 3-16,0 0 2 0,-2 0 4 0,0 2 1 0,2-2 1 15,0 0 1-15,-1 0-1 0,1 0-1 0,-3 0-3 0,1 0-4 16,2 0-2-16,-1 0-7 0,1 0-6 0,-2 0-6 0,2 0-7 0,0 0-7 16,0 0-6-16,0 0-5 0,0 0-8 0,0 0-3 0,0 0-7 15,0 0-3-15,0 0-3 0,0 0-4 0,0 0 0 0,0 0-3 16,0 0 0-16,0 0-2 0,0 0 2 0,0 0-1 0,0 0 1 0,0 0 0 16,0 0 1-16,0 0 1 0,0 0-1 0,0 0 0 0,0 0 0 15,0 0 0-15,0 0 0 0,0 0 0 0,0 0 0 0,0 0-1 0,0 0-1 16,0 0-1-16,2 0-2 0,-1 0-4 0,4 0-2 0,-4 0-3 15,1 0-1-15,0 0-3 0,-1-2-1 0,2 2-3 0,1 0-2 0,0-3-2 16,0 3-3-16,0-1-2 0,6 0-4 0,-4-1-1 0,2 1-1 16,0-3-1-16,1 3-1 0,2-1-1 0,-1 0 1 0,2-1 0 15,-2 3-2-15,2-2 2 0,0 0 0 0,-3-1 1 0,2 1 1 0,0 2 2 16,-3 0 3-16,0-3 1 0,2 1 2 0,-2 2 2 0,-4 0 3 16,3-2 1-16,-1 2 2 0,-3 0 2 0,0 0 0 0,-1 0 2 15,-2 0 1-15,0 0 0 0,0 0 0 0,0 0 0 0,0 0-2 0,-2 0 1 16,1 0 0-16,-3 0 0 0,-2 2 2 0,3-2 0 0,-3 0 1 0,-1 2-1 15,-1 1 1-15,-2-3 0 0,0 2 1 0,-1 1 1 0,-3-1 2 16,1 0 1-16,-3 1 2 0,2 1 1 0,-2-3 1 0,-1 3 1 16,-1-1 1-16,2-1-1 0,-1 1 2 0,0-1 2 0,1 1 1 0,0-2 0 15,2 1 0-15,-2-1 0 0,5 2 1 0,0-1 0 0,0-1 0 16,1 0 2-16,2-1-1 0,2 2 1 0,0 0-1 0,1-2 1 16,0 1-1-16,2 1 1 0,2-2-1 0,-3 0 1 0,3 0-1 0,-1 0 0 15,2 0 0-15,0 0 0 0,0 0 0 0,0 0-1 0,0 0 1 0,0 0-1 16,0 0 1-16,0 0-1 0,0 0-1 0,0 0 0 15,0 0 0-15,0 0-1 0,0 0 0 0,0 0-1 0,0 0 0 0,0 0-1 16,0 0 1-16,0 0-1 0,0 0-1 0,0 0 1 0,2 0-1 0,-1 0 0 16,1 0-2-16,0 0 1 0,-1 0 1 0,2 1 1 0,1-1 2 15,1 2 0-15,-1-2 0 0,2 0 0 0,1 1 1 0,-1 1 1 0,2-2-1 16,3 1-1-16,0-1 0 0,0 1 0 0,3-1 0 0,-1 0-3 16,3 0-3-16,0 0-3 0,-1 0-4 0,1 0-2 0,3 2-3 15,-2-2-1-15,-1 0-1 0,2 0 0 0,-2 0-2 0,-1 0 1 16,0 0 1-16,0 0 1 0,-2 0 1 0,1 0 1 0,-3 0 4 0,-1 0 2 15,1 0 2-15,-3 0 6 0,-2 0 5 0,1 0 5 0,-3 0 6 0,2 0 4 16,-2 0 3-16,-3 0 3 0,2 0 3 0,-3 0 0 0,0 0 1 16,0 0 0-16,0 0 0 0,0 0-6 0,0 0-6 0,0 0-15 15,0 0-18-15,0 0-25 0,-3 0-30 0,2 0-37 0,-3 0-42 0,4 0-96 16,-3 0-119-16,-3 0-93 0,3 0-76 0,-2 0-38 0,0 0-19 16,1 0-7-16,-1 0 1 0</inkml:trace>
  <inkml:trace contextRef="#ctx0" brushRef="#br0" timeOffset="522792.5727">23918 13774 110 0,'-3'-1'536'16,"-2"1"9"-16,2-2 5 0,-2 1-70 0,4 1-106 0,-1-2-85 15,1 0-72-15,1 2-42 0,0 0-29 0,0 0-16 0,0 0-6 16,0 0-9-16,0 0-7 0,0 0-8 0,0 0-7 0,0 0-5 0,0 0-2 16,0 0-2-16,0 0 1 0,0 0 3 0,0 0 1 0,0 0-1 15,0 0-4-15,0 0 1 0,0 0 0 0,0-1-2 0,1 0-2 0,-1-1-3 16,2-1-3-16,-1 2-5 0,-1-2-7 0,5 0-8 0,-4 1-8 15,1-1-8-15,1 1-10 0,0-1-5 0,1-1-5 0,-1 1-7 0,2-2-7 16,-1 3-7-16,2 0-1 0,1-3-5 0,-1 2-3 0,1 1-3 16,-1-1 0-16,2-1-2 0,0 1 1 0,0 1 0 0,1 0 0 15,-3 1-1-15,1-2 2 0,1 3-1 0,0-2 0 0,-1 1 1 0,0 1-2 16,-1 0 0-16,1 0-2 0,-2 1-1 0,0 1-1 0,2 1-3 16,-3-2 0-16,0 2-3 0,1 0 0 0,-4 2 0 0,3-2 0 15,-2 2 0-15,0 2 1 0,-2-2 0 0,0 2 1 0,0 0 3 0,0 1 1 16,-4-1 3-16,0 1 2 0,3 1 4 0,-4-2 2 0,1 3 2 0,-2-1 1 15,0-1 3-15,-2 1 2 0,3-1 1 0,-3 1 2 0,2-2 0 16,-1 1 1-16,-2-1 0 0,1 0 0 0,2 1 2 0,-1-4-2 16,0 3 1-16,0-2 0 0,1 0 1 0,1-2 0 0,0 2 1 0,-1-2-2 15,3 0 2-15,-2 0 0 0,2-2 2 0,2 0 1 0,-3 1 2 16,3 0 2-16,1-2 2 0,0 0 2 0,0 0 1 0,0 0 3 0,0 0 2 16,0 0 1-16,0 0 1 0,0 0 1 0,0 0-1 0,0 0-2 15,0 0-1-15,1 0-4 0,3-2-4 0,-3 0-5 0,1 2-6 16,-1-1-7-16,3 1-5 0,-3-1-4 0,2-1-6 0,2 2-7 0,0-3-5 15,-2 2-3-15,2-1-5 0,-1 1-2 0,0-2-2 0,0 1-1 16,2 2 1-16,1-3 1 0,-1 2 1 0,1 0 1 0,1 1 0 0,-1-2 2 16,0 1 1-16,1 1 2 0,0 0 1 0,1 0 0 0,0 0 1 15,0 1-1-15,0 1 0 0,-1-2 0 0,0 2 0 0,0 1-1 0,1-1 0 16,-3 1 1-16,2 0 1 0,-1 1 1 0,0 0 0 0,0 1 3 16,-2 0 1-16,-1 0 3 0,0 2 3 0,-1 1 0 0,1-3 3 0,-2 2 3 15,-1 2 2-15,-1-1 1 0,0-2 3 0,0 3 1 0,0 0 3 16,-1 0 1-16,-4-1 3 0,2 2 1 0,0-3 3 0,-2 3 1 0,0-1 3 15,1-2 2-15,-3 0 3 0,0 1 4 0,0-1 3 0,1 1 4 16,-2-1 5-16,-3-2 4 0,3 2 1 0,-2-3 3 0,1 1 1 16,-1-2 1-16,1 2 0 0,-2-2 0 0,1 0-1 0,1 0-1 0,-4-1-2 15,4-1 0-15,-1 1-4 0,-1-1-2 0,0-1-4 0,2 0-1 16,-2 0-4-16,1-1-4 0,2-1-3 0,-3 1-6 0,3-1-7 0,2-1-10 16,-1 2-12-16,3-2-14 0,-4 1-20 0,3-3-22 0,0 2-28 15,1-1-31-15,0-1-65 0,1 2-79 0,2-1-103 0,-4-1-114 0,5 0-59 16,-1 0-32-16,1 0-14 0,0 1-2 0</inkml:trace>
  <inkml:trace contextRef="#ctx0" brushRef="#br0" timeOffset="523242.0878">24398 13598 303 0,'-1'-2'604'0,"-1"-2"14"0,0 0 10 0,-2-1-38 0,3 2-63 15,-1 1-107-15,0 0-128 0,2 1-75 0,-1-1-47 0,-1 0-27 16,2 2-15-16,0 0-13 0,0 0-15 0,0 0-14 0,0 0-18 15,0 0-12-15,0 0-13 0,0 0-8 0,0 0-8 0,0 0-4 16,0 0-7-16,0 0-2 0,0 0-4 0,0 0-3 0,0 0-2 0,0 0-1 16,0 0-1-16,0 0-2 0,2 0-1 0,-1 0 0 0,1 2-1 0,0-2 2 15,-1 2 0-15,3-1 3 0,-2 1 1 0,1 0 3 0,1 1 4 16,-3 2 2-16,4-1 3 0,-2 1 2 0,4 0 1 0,0 1 3 16,0 1 1-16,-1 1-1 0,0-1 2 0,4 2-1 0,-2 0-2 0,0 1-2 15,0 0-2-15,1 2-3 0,0-2-3 0,0 4-2 0,1-2-3 16,0 2-2-16,-2 2-2 0,0-1 0 0,1 1 1 0,1 3-2 0,-4-2 1 15,2 1 1-15,-4 2-1 0,0 0 2 0,-1-1 0 0,-1 2 2 16,-2-1 0-16,-4 4 0 0,1-2 0 0,-3-1 2 0,-3 2 0 16,-3 1-4-16,0-3-8 0,-3 4-13 0,-3-3-16 0,-3-1-21 15,-3 1-21-15,-3 2-34 0,-1-2-38 0,-4-1-85 0,2 1-106 0,-3-2-122 16,0-1-126-16,0 1-63 0,-1-1-34 0,-2-4-13 0,3 2-4 0,0-6 5 16</inkml:trace>
  <inkml:trace contextRef="#ctx0" brushRef="#br0" timeOffset="524408.5443">24866 13923 263 0,'-3'3'596'0,"0"-2"10"0,1 1 11 0,-1-1-22 0,2 0-37 16,-1-1-109-16,0 2-144 0,2-2-82 0,-1 1-54 0,1-1-25 16,0 0-14-16,0 0-10 0,0 0-8 0,0 0-11 0,0 0-11 0,0 0-9 15,0 0-8-15,1 2-4 0,-1-2-5 0,0 0-1 0,2 2-3 16,0-1-1-16,-2-1-4 0,0 0-2 0,1 0-4 0,2 0-1 15,-1 0-1-15,1 0-1 0,0 0 0 0,2 0-2 0,0 0-2 0,3 0-3 16,-2 0-4-16,2-1-5 0,0-1-3 0,6 2-3 0,-3-2-4 16,5 1-4-16,0-1-3 0,1 1-4 0,-1 0-4 0,5-2-8 15,-1 1-10-15,1 1-9 0,1-2-13 0,1-1-11 0,-1 3-14 0,-1-2-11 16,1 0-10-16,2 2-11 0,-4-1-12 0,1 1-10 0,0-2-13 16,-1 1-15-16,-4 2-16 0,0-3-15 0,-2 1-16 0,-3 2-18 0,2-2-19 15,-5 1-33-15,0 1-37 0,-2-2-48 0,-3 0-53 0,-3 2-70 0,0 0-80 16,-3 0-31-16,-3 0-10 0,-4-1 5 0</inkml:trace>
  <inkml:trace contextRef="#ctx0" brushRef="#br0" timeOffset="524708.793">25010 13758 330 0,'-1'-3'575'0,"1"0"9"0,-2 1 9 0,0 2-59 15,2 0-88-15,-1-3-101 0,1 3-102 0,0 0-62 0,0 0-40 16,0 0-26-16,0 0-19 0,0 0-15 0,0 0-15 0,0 0-15 0,0 0-13 16,0 3-10-16,0-1-7 0,0-1-4 0,0 2-4 0,0 0 0 15,0 0 0-15,1 1 1 0,-1 3 2 0,2-1 2 0,0-1 2 0,-2 2 3 16,3 3 6-16,-2 1 2 0,1-1 4 0,0-1-1 0,-1 3-2 16,2 1 0-16,-1 2-1 0,0-3 1 0,-1 5-2 0,-1-3-1 15,3 2 0-15,-2 0-2 0,-1 1-2 0,2 1-1 0,-2 0-1 0,0-1-2 16,0 4-3-16,0-3-2 0,0-2-5 0,-2 2-10 0,2-2-16 15,-1 1-14-15,1-2-17 0,0 2-21 0,0-5-25 0,0 2-31 0,0 1-36 16,0-4-65-16,1-1-82 0,-1 0-107 0,4-3-119 0,-3 1-62 16,1-3-30-16,1 0-10 0,0-1 3 0,2-1 8 0</inkml:trace>
  <inkml:trace contextRef="#ctx0" brushRef="#br0" timeOffset="525125.2934">25865 13477 95 0,'4'-4'559'0,"-4"-3"8"15,1 5 6-15,-1-3 4 0,0 2-102 0,0 2-156 0,0-2-93 16,0 1-60-16,0 0-35 0,0 1-19 0,0 1-15 0,0-1-13 0,0 1-12 16,-1 0-12-16,1 0-12 0,-4 0-10 0,4 0-7 0,-1 0-9 15,-1 0-6-15,1 0-8 0,-3 1-4 0,1 0-2 0,-2 3 1 0,1-1 0 16,-1 0 0-16,0 1 3 0,-1 2 4 0,-1 2 9 0,-2-1 6 16,1 1 7-16,-1 2 7 0,-4 2 9 0,4 0 11 0,-3 2 12 0,-2 1 6 15,2-1 8-15,-1 3 0 0,0 1 2 0,0 2-2 0,0-2 0 16,1 4-5-16,-2 1-6 0,2-1-4 0,-1 3-4 0,2-2-5 15,1 2-5-15,0 2-7 0,2-2-5 0,1 1-7 0,2 2-4 0,0 0-3 16,1-2-1-16,4 4-4 0,0-3-1 0,4 1-12 0,3 1-15 16,-1-3-16-16,2 1-16 0,5-1-20 0,-2-1-20 0,4 1-24 0,2-2-24 15,0-2-29-15,0 1-31 0,2-2-39 0,3-1-41 0,-3-1-72 16,3 0-88-16,-1-5-85 0,0 1-82 0,-3-3-35 0,-1 0-8 16,0-3 4-16,-4-1 11 0</inkml:trace>
  <inkml:trace contextRef="#ctx0" brushRef="#br0" timeOffset="529725.1104">26248 13791 114 0,'-4'-2'556'0,"2"1"9"0,0-1 9 0,2 2-37 16,-1-2-55-16,1 2-104 0,0 0-126 0,0 0-70 0,0 0-44 16,0 0-24-16,0 0-14 0,0 0-9 0,0 0-7 0,0 0-8 0,0 0-7 15,0 0-9-15,0 0-4 0,0 0-6 0,0 0-3 0,-2 0 0 16,0 0-1-16,1 0-1 0,-2 0-3 0,1 2 0 0,0-2-3 16,1 0-3-16,-3 2-3 0,3-2-4 0,-2 1-4 0,-1-1-4 0,3 2-3 15,-3-2-2-15,-1 0-3 0,0 5-2 0,0-5-1 0,-1 4-1 16,-2-1-1-16,0-1-1 0,0 5-2 0,-2-2 1 0,0 0-1 0,-2 0 2 15,3 2 1-15,-2-1 1 0,0 2 0 0,3 0 1 0,-3 0 0 16,3-1-2-16,-2 2-1 0,3-2-1 0,0 2-3 0,3 0 0 16,-1-2 0-16,0 2 0 0,2 0 1 0,-2 0 1 0,2 2 1 0,3-3-1 15,0 4 2-15,0-4 1 0,3 1 2 0,2 2 1 0,-2-3 2 16,2 2 0-16,1 0 1 0,1 1-2 0,2-3 0 0,0 0 0 0,3 1-3 16,-2-1-3-16,3-1-2 0,3-1-5 0,-3 0-5 0,-1 1-4 15,6-2-6-15,-4-1-4 0,2-1-6 0,1 1-4 0,-3-3-5 16,3-1-2-16,0 2-2 0,-4-2 1 0,4-2 1 0,-4 2 1 0,0-1 2 15,-1-3 4-15,2 1 4 0,-5-2 3 0,4 1 5 0,-5-3 4 16,1-1 5-16,-2 3 4 0,0-5 8 0,-2 3 2 0,-2 0 3 0,0 0 2 16,-1-3 1-16,-2 1 3 0,-2-1 2 0,1 0 1 0,-2 2 1 15,-1-3 0-15,0 2 0 0,-4-1 0 0,2 0 0 0,-4 0-2 16,1-2 0-16,-1 3 0 0,2-2 1 0,-4 3-1 0,2 0 0 0,1-4 1 16,-4 4 0-16,4-1 0 0,-3-3 1 0,2 4 0 0,2-3 0 15,-1 2 1-15,-1 0 3 0,3 0-1 0,1 1 0 0,-1-1 0 0,3-1-3 16,0 0-5-16,0 0-3 0,3 0-4 0,-1 1-5 0,2-1-7 15,0-1-5-15,2-1-6 0,2 2-4 0,-3-1-4 0,4 1-3 16,-2-1-4-16,2 2-1 0,2-1-3 0,-1 0 0 0,2 1 0 0,0 2 2 16,-2 0 1-16,1-1 2 0,2 2 2 0,-3 0 3 0,2 2 1 15,-1 0 2-15,2 0 2 0,-4 1 0 0,1 1 0 0,0-1 1 0,-1 3 1 16,3 0 2-16,-5 0 3 0,2 0 0 0,-2 3 3 0,0-3 1 0,0 4 2 16,1 1 2-16,-3-2 2 0,4 0 1 0,-4 4 5 0,1 0 1 15,-1 1 3-15,-1-1-1 0,2 2 2 0,0 1 0 0,-2-1-2 16,0 3 1-16,0-1 0 0,-2 1-2 0,0 0 2 0,2 0-1 0,-1 2 2 15,-1 0 1-15,1-1-1 0,-4 0-1 0,2 0 0 0,0 2-5 16,0-3-9-16,-2 2-10 0,2-2-18 0,-2 0-21 0,-3 0-27 16,3 1-31-16,-1-1-54 0,0-2-64 0,1-1-110 0,-3 1-135 0,2-2-72 15,-1 1-42-15,1-2-19 0,-1 0-9 0,2 0 2 0</inkml:trace>
  <inkml:trace contextRef="#ctx0" brushRef="#br0" timeOffset="530674.1109">26610 13866 191 0,'-2'-2'524'0,"-1"2"-11"0,2 0-25 15,-3 0-64-15,1 0-83 0,3 0-66 0,-1 0-57 0,1 0-35 0,0 0-23 16,0 0-16-16,0 0-12 0,0 0-12 0,0 0-10 0,-4 0-9 16,4 0-11-16,0 0-9 0,0 0-7 0,0 0-6 0,0 0-5 0,0 0-5 15,0 0-6-15,0 0-4 0,0 0-3 0,0 0-1 0,0 0-1 0,0 0-2 16,0 0 1-16,0 0-3 0,0 0-1 0,0 0 0 16,0 0-4-16,0 0-1 0,0 0-1 0,0 0-3 0,0 0-2 0,0 0-2 15,0 0-4-15,4 0-3 0,-3 0-3 0,2 0-5 0,-3 0-4 0,2 0-1 16,0 0-3-16,-1 0-1 0,4 0 0 0,-2 0-1 0,0 0-1 15,0 0 0-15,2 0 0 0,0 2 0 0,1-2 0 0,2 0 0 16,0 0-2-16,0 0 1 0,3 0 0 0,-2 0 0 0,3 2-2 16,-2-2 0-16,2 0-1 0,0 0 1 0,2 0-2 0,-2 0 1 0,2 0-2 15,-3 0-1-15,3 0-1 0,-1 0-1 0,-4 0 0 0,5 0 0 16,-4 0-1-16,0 0 1 0,-1 0 1 0,-3 0 0 0,1 0 0 0,-3 0 0 16,1 0 0-16,-1 0 1 0,-2 3 2 0,-2-3-2 0,0 0 1 15,0 0 0-15,0 0 1 0,-2 0-2 0,0 0 0 0,-1 0-1 0,-1 0-1 16,0 0-2-16,-1 0 0 0,-2 0 0 0,-2 0-2 0,1 2 0 15,-2-2-2-15,-2 2 0 0,1-1 0 0,0-1 1 0,-3 2 0 0,-1-2 1 16,1 2 2-16,0-2 0 0,-2 0 0 0,2 0 2 0,-2 0 1 16,2 0 1-16,0 0 2 0,1 0 0 0,0 0 2 0,1 0 0 15,0 0 2-15,2 0 1 0,-2 0 0 0,4 0 0 0,-1 0-1 0,1 0 1 16,3 0 0-16,1 0 0 0,-1 0 0 0,2 0 1 0,1 0 0 16,-1 0-1-16,3 0-1 0,0 0-1 0,0 0 2 0,0 0-1 0,0 0 0 15,0 0-1-15,5 0 1 0,-4 0 0 0,1 0 0 0,-1 0 1 16,4 3 2-16,-2-3 2 0,1 0 2 0,0 0 0 0,1 0 1 0,1 2-1 15,1 0 1-15,-1-2 0 0,4 0 0 0,-1 1 1 0,-1-1 1 16,2 2-1-16,0 0 0 0,1-2-2 0,1 1-1 0,0 1-2 16,1-2-1-16,-1 1-1 0,1 0 0 0,-2-1 0 0,3 3 0 0,-1-3-1 15,0 0 2-15,-1 0-1 0,1 0 0 0,-2 0 1 0,-1 0 0 16,0 0 0-16,0 0 2 0,-2 0-1 0,-1 0 1 0,0 0 2 0,-2 0-1 16,0 0 2-16,0 0 1 0,-2 0-1 0,-2 0 1 0,3 0-2 15,-4 0-5-15,0 0-11 0,0 0-10 0,0 0-23 0,0 0-27 16,0 0-36-16,0 0-39 0,0 0-82 0,0 0-102 0,0 0-100 0,0 0-97 15,0 0-50-15,0 0-27 0,0 0-12 0,0 0-6 0</inkml:trace>
  <inkml:trace contextRef="#ctx0" brushRef="#br0" timeOffset="531824.9339">27218 13677 518 0,'-1'-4'581'0,"-4"2"10"16,4 1-9-16,-1-2-24 0,0 1-102 0,1 0-142 0,-1 1-84 16,2-1-52-16,-1 0-31 0,1 2-16 0,0 0-13 0,0 0-9 0,0 0-10 15,0 0-11-15,0 0-12 0,0 0-12 0,0 0-7 0,0 0-9 16,0 0-7-16,0 0-7 0,0 0-5 0,0 0-9 0,0 0-6 0,0 0-6 15,0 0-5-15,0 0-6 0,0 0-2 0,0 0-4 0,0 0-1 16,0 4-3-16,0-3 1 0,0 1-2 0,0 1 1 0,0 0 2 16,0-1 0-16,0 2 4 0,0 0 1 0,0 1 3 0,0-1 0 0,1 2 2 15,-1 0 1-15,0 0 1 0,2 0 2 0,-2 1-1 0,1-2 0 16,-1-1 1-16,0 3 0 0,0-2 0 0,0 0-1 0,0 0 1 0,0-2 0 16,0 1 1-16,0-1 2 0,0-1 2 0,0-1 2 0,0 0 4 15,0-1 2-15,0 0 4 0,0 0 3 0,0 0 6 0,0 0 5 16,0 0 4-16,0 0 3 0,0 0-1 0,0-1 1 0,0 0-1 0,-1-1 0 15,1-1-4-15,-2-1-2 0,2 1-4 0,0-2-3 0,0 0-5 16,-1-2-4-16,1 0-4 0,0 0-5 0,-2 0-5 0,0-1 0 0,2 3-1 16,0-3-1-16,0 2 0 0,-1 0 0 0,1 0 0 0,0 1 0 15,0 0 2-15,0 2 0 0,0-1 1 0,0 1 0 0,0-1 1 16,0 1-2-16,0 1 1 0,0 2-1 0,0 0 1 0,0 0-1 0,0 0 1 16,0-3-1-16,1 1 0 0,-1 2-1 0,0 0 1 0,0 0-2 15,0 0-1-15,0 0 0 0,2 0-2 0,0 0 0 0,-2 0-1 0,1 0-2 16,-1 0-1-16,2 0-3 0,-1 0 0 0,3 0-2 0,-3 0-2 15,2 0 0-15,0 0-1 0,0 0-1 0,2 0 1 0,0 0-1 16,1 0 2-16,2 0-2 0,0 0 2 0,0 0-1 0,2 0 2 0,0 2-1 16,2 1-2-16,2-3 0 0,-1 0-3 0,-1 2-1 0,4-2-2 15,-2 2-3-15,2-1-2 0,-2-1 1 0,2 2-3 0,-2-2 0 0,0 0-2 16,3 0 1-16,-4 0 0 0,0 0 2 0,1 0 3 0,-3 0 1 16,1 0 4-16,-2 0 5 0,2 0 4 0,-6 0 3 0,3-2 5 0,-2 2 6 15,-2-1 4-15,-1-1 6 0,0 2 9 0,0 0 6 0,-1 0 7 16,-1 0 7-16,-2 0 5 0,0 0 5 0,0 0 3 0,0 0 3 15,0 0 2-15,0 0-1 0,0 0 1 0,0 0-1 0,0-2-4 0,0 2-4 16,-2 0-5-16,2 0-7 0,0 0-5 0,0 0-5 0,0 0-4 16,0 0-5-16,0 0-5 0,0 0-4 0,-3 0-1 0,3 0-4 15,-3 0-3-15,3 0-1 0,-1 0-3 0,1 0-4 0,0 0-1 0,-2 2-3 16,0-2-3-16,2 2-5 0,0-2-3 0,-1 1-4 0,1-1-6 16,-2 2-3-16,1 0-2 0,1-2-1 0,-2 3 0 0,0 2 2 15,1-1 0-15,-1 1 3 0,0 0 2 0,-1 2 2 0,0 2 3 0,-3 2 2 16,3-1 6-16,0 4 4 0,-4 0 4 0,2 0 5 0,1 1 3 15,-4 3 4-15,2 1 2 0,-1 0 1 0,1 0 0 0,-3 1 0 0,2 2 0 16,-1-1 1-16,2 1 2 0,-1 2 2 0,-2-2 0 0,4-1 1 16,-3 2 0-16,4-2-1 0,-4-1 0 0,2 1-2 0,-1-1-2 0,2-3 0 15,1 0 0-15,-1 0 1 0,0-1 0 0,1-3 0 0,0 1-1 16,1-2-1-16,0 0-1 0,1-2 0 0,1 0-1 0,-3 0 1 16,4-3-1-16,-1 0 2 0,-1-2 2 0,2 0 0 0,0 0 1 0,0-2 1 15,0 0-3-15,0-2-1 0,0 2-3 0,2-3-8 0,-2 0-10 16,0 0-15-16,0 0-17 0,1 0-21 0,1 0-28 0,0-1-30 15,-1-1-38-15,3-1-38 0,-3 0-40 0,1 0-75 0,1 0-93 0,0-2-100 16,0-2-104-16,2 2-44 0,-2-2-14 0,0-3-1 0,0 3 9 16</inkml:trace>
  <inkml:trace contextRef="#ctx0" brushRef="#br0" timeOffset="532308.7576">27367 13951 532 0,'-8'0'581'0,"2"-1"7"0,1-1 3 15,2 2-54-15,-2-2-86 0,2 2-110 0,0 0-124 0,1 0-68 0,1 0-41 16,1 0-22-16,0 0-9 0,0 0-10 0,0 0-7 0,0 0-8 16,0 0-6-16,0 0-2 0,0 0 1 0,0 0 4 0,0 0 7 0,0 0 6 15,0 0 7-15,0 0 4 0,0 0 3 0,0 0 4 0,0 0 4 16,0 0 1-16,0 0 3 0,0 0 0 0,0 0-1 0,0 0-1 15,0 0-5-15,0 0-5 0,0 0-6 0,0 0-6 0,0 0-4 0,0 0-6 16,0 0-5-16,0 0-4 0,0 0-3 0,0 0-4 0,0 0-2 16,0 0-3-16,0 0-2 0,1 0 0 0,4 0-2 0,-4 0 0 15,-1 0 0-15,2 0 0 0,-2 0-1 0,1 0-1 0,-1 0-1 0,0 0-2 16,2 0 1-16,0 0-2 0,-2 0-3 0,0 0-1 0,0 0-2 16,0 0-1-16,0 0-3 0,0 0 1 0,1 0-2 0,-1 0-2 0,0 0 0 15,2 0-2-15,0 0-1 0,-1-3-3 0,1 3 0 0,1 0-2 16,-1 0-2-16,1 0-1 0,3-2-1 0,-2 2-1 0,1 0 0 15,3 0 0-15,2 0-1 0,2 0 2 0,1 0-1 0,3 0-2 0,-2 0-1 16,3-2 0-16,3 2-2 0,0 0-3 0,0 0-3 0,1 0-4 16,1 0-3-16,0 0-4 0,0 0-1 0,1 0-2 0,-1-1-4 0,1-1 0 15,-2 2-3-15,0-2 1 0,-3 1 3 0,3 1 1 0,-5-2 2 0,-1 2 2 16,2-1 5-16,-4 0 6 0,-1 1 6 0,-3-2 6 16,1 1 4-16,-2 1 5 0,-4-2 3 0,1 1 2 0,-2 1 3 0,1-2-2 15,-4 1-3-15,0 1-10 0,0 0-10 0,0 0-20 0,0 0-23 16,-4-2-27-16,1 0-30 0,2 2-41 0,-4 0-45 0,0 0-79 0,-1 0-97 15,0 0-118-15,-2 0-126 0,0 2-65 0,1 0-33 0,0-2-12 16,-1 1 0-16,1 1 10 0</inkml:trace>
  <inkml:trace contextRef="#ctx0" brushRef="#br0" timeOffset="532975.364">27952 13346 204 0,'-2'0'541'0,"0"0"8"0,-1 0 8 0,3 0-67 0,0 0-104 0,0 0-95 16,-1 0-90-16,1 0-51 0,-3 0-35 0,1 0-20 0,2 0-10 15,0 0-10-15,0 0-7 0,0 0-10 0,0 0-10 0,0 0-5 16,0 2-2-16,0 1-3 0,0-1 0 0,0 0 3 0,2-2 3 0,1 3 3 16,-3 1 1-16,1-1 5 0,2 2 7 0,-1-3 5 0,1 3 4 15,1-2 4-15,-1 1 3 0,0 2 4 0,2-1 2 0,-2 1 5 16,4 1 4-16,-2-1 0 0,2 3-1 0,-2-2-1 0,4 1-1 0,-3 2-4 16,2 0-5-16,0 0-4 0,1 2-2 0,1-1-3 0,0 3-2 0,-2 2-7 15,4-1-7-15,-2 1-7 0,0 3-9 0,2 0-6 0,-1 0-6 16,0 2-2-16,-2 4-3 0,1-2-2 0,1 3 1 0,-5 0-4 15,-1 2 1-15,0 0 0 0,-5 3 1 0,-2 0-1 0,-3-1-2 0,-3 1-14 16,-6 1-20-16,-2 2-23 0,-6-3-25 0,-1 3-32 0,-6-1-32 16,-2-1-57-16,-6-3-68 0,-3 1-137 0,-2-1-168 0,-2-2-91 0,-7 1-51 15,2-4-25-15,-6-1-12 0,-1-2 2 0,-2 0 11 0</inkml:trace>
  <inkml:trace contextRef="#ctx0" brushRef="#br0" timeOffset="534525.8938">28455 13883 381 0,'-5'-3'529'0,"2"3"12"0,-2 0-41 0,2 0-65 16,-1 0-82-16,3 0-90 0,-3 0-56 0,3 0-38 0,-2 0-23 16,2 0-12-16,1 0-8 0,0 0-6 0,0 0-5 0,0 0-5 0,0 0-4 15,0 0-6-15,0 0-3 0,0 0-4 0,0 0-1 0,0 0-2 16,0 0-3-16,1 3 0 0,-1-3-3 0,3 0-3 0,-2 2-3 15,1-2-6-15,0 0-6 0,-1 0-6 0,3 0-6 0,-1 0-6 0,-2 0-4 16,4 0-3-16,0 0-5 0,2 0-4 0,2 0-4 0,-1 2-3 16,1-2-5-16,4 0-5 0,1 0-6 0,2 0-6 0,0 0-5 0,2 0-7 15,1 0-9-15,1 0-10 0,-2 0-12 0,2 0-12 0,2 0-13 16,-4 0-14-16,4 0-16 0,-2 0-17 0,-2 0-21 0,0-2-21 16,-2 2-23-16,0-2-21 0,-2 2-31 0,-3 0-38 0,1 0-71 0,-4 0-88 15,-1 0-70-15,-2-3-63 0,-1 3-24 0,-4 0-5 0,0 0 5 16</inkml:trace>
  <inkml:trace contextRef="#ctx0" brushRef="#br0" timeOffset="534825.785">28581 13733 76 0,'-3'-3'563'0,"1"1"10"0,1 2 8 16,-1-2 5-16,1 2-71 0,1 0-106 0,0 0-102 0,0 0-97 0,0 0-58 15,-2 0-37-15,0 0-24 0,2 2-17 0,-1-2-11 0,1 2-10 16,0 1-9-16,0-1-7 0,0 1-3 0,0 1-1 0,0 1 2 16,0 0 2-16,0-1 3 0,0 4 3 0,0-1 2 0,0 1 2 0,0 1 1 15,0 1 2-15,0 0-3 0,0 2-2 0,0-2-3 0,0 1-4 16,0 2-6-16,0-1-3 0,0 2-5 0,0 1-1 0,0-1-4 0,-2 1-1 16,0 0-1-16,2 1 1 0,-1 0-1 0,-1 0-2 0,2 1-2 15,-1 0-5-15,1-1-9 0,-2-1-11 0,0-1-10 0,2 1-13 16,-1 2-16-16,-1-3-17 0,1-1-23 0,1 1-24 0,0-2-28 0,0 0-29 15,0 0-41-15,1-2-47 0,2 0-88 0,1-3-113 0,-3 0-70 16,4-1-49-16,0-1-19 0,0-1-2 0,2-2 7 0</inkml:trace>
  <inkml:trace contextRef="#ctx0" brushRef="#br0" timeOffset="535258.7149">29384 13336 423 0,'1'-5'527'0,"-1"3"12"0,2-1-43 0,0 0-72 15,-2 0-82-15,0 1-87 0,0 0-53 0,0 2-35 0,0 0-21 0,0-1-15 16,0 1-11-16,-2-1-13 0,2 1-11 0,-2-2-10 0,2 2-12 16,0 0-11-16,-1 0-9 0,-1 0-9 0,1 0-8 0,-3 0-8 0,3 2-7 15,-1-1-6-15,1-1-6 0,-4 1-2 0,4 3-2 0,-3-1 2 16,1 0 3-16,-2 0 5 0,1 1 4 0,-1 2 6 0,0 1 7 0,-3 2 7 16,2-1 10-16,0 2 8 0,-2 3 9 0,-3-1 7 0,3 1 4 15,-2 2 2-15,-1 1 2 0,0 0 0 0,1 2-1 0,0-1-1 0,2 3-4 16,-2 0 0-16,-1 1-6 0,3 1-4 0,0 0-7 0,0 3-4 15,1 0-4-15,-1-1-4 0,3 2-1 0,-2 2-2 0,4-2-1 0,-1 2-2 16,2 0-3-16,1 1-2 0,1 0-2 0,1 1-3 0,4 0-3 0,-2-1-4 16,2 0-12-16,1 1-13 0,4-1-18 0,-1-1-22 0,0 1-22 15,4-2-24-15,1 0-29 0,-1-1-28 0,3-1-37 0,0-1-41 0,-1-2-64 16,1-3-77-16,5 1-111 0,-4-3-126 0,1-1-57 0,-1-1-22 0,-3-3 0 16,3-1 8-16,-2-2 15 0</inkml:trace>
  <inkml:trace contextRef="#ctx0" brushRef="#br0" timeOffset="537759.406">29553 13672 360 0,'1'-4'572'0,"1"-1"11"0,0 4 3 0,1-3 0 16,-2-1-104-16,1 2-158 0,0-1-93 0,1-1-57 0,-2 3-28 0,1-3-12 15,0 2-9-15,1 1-9 0,-1-1-12 0,2 0-9 0,-3 0-8 0,-1-1-6 16,2 3-2-16,0-2-2 0,-2 0 0 0,1 0 4 0,1 0 4 16,-2 2 1-16,0-3 1 0,0 3 0 0,0 0-1 0,0 0 1 0,0-2 1 15,0 1 2-15,0 2-2 0,0-2-1 0,0 2-5 0,0 0-3 0,0 0-7 16,0 0-8-16,0 0-8 0,0 0-10 0,0 0-8 0,0 0-10 16,0 0-8-16,-2 0-9 0,1 0-10 0,1 2-10 0,-2 0-5 0,0-1-5 15,2 1-4-15,-1 0-2 0,1 3 1 0,-3-2-2 0,2 3 0 16,1-1 1-16,0 5 4 0,0-3 2 0,0 3 3 0,0 2 2 0,0 0 5 15,0-1 5-15,-2 2 2 0,2 2 2 0,-2 0 1 0,1 1 2 16,1-1 0-16,-2-1 1 0,0 3-4 0,2 1-7 0,-1-2-10 0,1 0-11 16,-3 0-12-16,1 1-13 0,0-3-14 0,1 3-14 0,-2-3-14 15,1-1-16-15,0 1-16 0,1-1-19 0,1-2-22 0,-5-1-23 0,5-1-25 16,-1 0-25-16,-1-1-32 0,2-2-34 0,2-2-90 0,-1 1-116 0,-1-2-59 16,5-1-31-16,-4 1-6 0,3-3 3 0,0-5 12 0</inkml:trace>
  <inkml:trace contextRef="#ctx0" brushRef="#br0" timeOffset="538392.166">29809 13658 595 0,'-2'-3'622'15,"2"3"11"-15,-1-2 10 0,1 0-45 0,0-1-70 0,0 3-111 0,0 0-129 16,0 0-75-16,0-2-50 0,1 2-28 0,-1 0-18 0,2-3-15 15,0 1-14-15,-1 2-14 0,2 0-14 0,-1-2-11 0,1 2-8 0,1-1-7 16,0-1-6-16,-1 2-6 0,2-2-3 0,-2 1-3 0,4-1-5 16,-3 1-2-16,2 0-2 0,1-2-2 0,-3 1-2 0,5 1-3 0,-3-2-2 15,3 1-3-15,-1 0-2 0,0 1 1 0,0-2-2 0,1 2 0 16,-1-1-1-16,0 2 0 0,1-1-1 0,0 1 0 0,-1 0-3 0,0 0 0 16,1 1-2-16,-3-1-1 0,1 3-2 0,-3-1-2 0,1 0 0 15,1 2-1-15,-3-1-1 0,1 1 1 0,-1-1-3 0,-2 3-1 0,1-1 0 16,-2 2-1-16,-2 0 1 0,2 0 0 0,-1 1 2 0,-4-1 0 0,2 0 3 15,0 0 2-15,-3 3 0 0,-1-2 2 0,2 4 1 0,-3-3 4 16,2-1 2-16,-3 4 2 0,1-4 3 0,0 0 2 0,-3 2-1 0,1-2 1 16,1 1 1-16,0-1 1 0,1-1-1 0,0 2 1 0,1-4 1 15,-2 1 0-15,3 0 0 0,1-1 3 0,1-3 2 0,0 3 2 0,0-2 4 16,3-1 2-16,-1 1 3 0,0-2 4 0,2-1 4 0,0 0 2 16,0 0 5-16,0 0 0 0,0 0 3 0,4 0 0 0,-3 0 1 0,1 0-2 15,1 0-5-15,0-1-3 0,1 1-6 0,-3-2-5 0,4 1-6 0,-2 1-14 16,5-2-15-16,-5 1-10 0,2 1-9 0,0-2-4 0,1 1-6 15,1 1-1-15,0-2-3 0,0 0 0 0,2 2 0 0,-1 0-1 0,1 0 1 16,-1 0 0-16,2 0 0 0,1 0 6 0,-2 0 10 0,1 2 4 16,1 0 4-16,-2-1 2 0,0 1 0 0,1 1 1 0,-2 0 0 0,0-1 0 15,3 3 2-15,-3-2 0 0,-1 1 0 0,-1 1 3 0,0 0 1 0,0 0 2 16,-3 2 1-16,2-1 1 0,-1 0 2 0,-1 1-1 0,-2-1 1 16,-1 2 1-16,0 0 1 0,0 0 0 0,0-1 1 0,-1 2 2 0,-2-1 1 15,-1 1 1-15,1-1 4 0,-2 1 1 0,1-2 3 0,-1 1 1 0,0-1 3 16,1 3 3-16,-3-3 2 0,1 0 2 0,-2 1 3 0,2-1 3 15,-1-1 3-15,1 0 4 0,-3 0 3 0,1 0 1 0,-2 0 3 16,2 0 0-16,-3-1 3 0,3 0 1 0,-1-1 1 0,-4-1-1 0,4 2 1 16,-4-3-1-16,4 1-1 0,-3 1-1 0,2-3-2 0,0 1-3 15,0-2-4-15,0 2-10 0,0-2-9 0,0 0-13 0,4-2-12 0,-3 2-15 16,1-2-17-16,0 1-28 0,1-3-29 0,0 1-56 0,3-2-68 0,0 1-116 16,0-1-141-16,3 0-73 0,1 0-37 0,0-1-14 0,1-1 0 15,3 0 3-15</inkml:trace>
  <inkml:trace contextRef="#ctx0" brushRef="#br0" timeOffset="538874.2451">30366 13837 146 0,'-4'-1'601'0,"3"-1"11"0,-2 1 5 0,-1-1 6 16,3 2-71-16,-2-1-110 0,1 1-109 0,0-2-107 0,1 2-65 15,1 0-43-15,0 0-24 0,0 0-13 0,0 0-13 0,0 0-13 0,0 0-11 16,0 0-11-16,0 0-6 0,0 0-4 0,0 0 1 0,0 0 1 0,0 0 3 15,0 0 2-15,0 0 4 0,0 0 3 0,0 0 2 0,0 0 4 16,0 0 4-16,0 0 4 0,0 0 3 0,0 0 2 0,0 0 0 0,0 0 1 16,0 0-4-16,0 0-3 0,0 0-1 0,0 0-4 0,0 0-4 15,1 0-3-15,-1 0-5 0,4 0-5 0,-3 0-5 0,1 0-8 0,1 0-4 16,0 0-6-16,0 0-4 0,1 0-3 0,0 0-2 0,2 0-1 0,1 0-2 16,-2 0-2-16,3 0-2 0,1 0-2 0,0 0-4 0,3-1-5 15,-2 1-2-15,3-2-5 0,-1 2-1 0,3 0 0 0,-2-3-1 0,2 3 0 16,-2-1-1-16,1 1 1 0,1-1 0 0,-1 1 1 0,-1-2 1 15,0 1 2-15,0 1 4 0,-1-2 4 0,-2 0 5 0,-2 2 5 0,2 0 3 16,1-1 1-16,-5 1 3 0,1 0 3 0,-2-2 0 0,-1 2 2 16,2-2-1-16,-3 2 1 0,1 0 0 0,-1 0-2 0,-2 0-7 0,1 0-6 15,-2 0-13-15,0 0-13 0,0 0-19 0,0 0-19 0,0 0-30 16,0 0-34-16,0 0-48 0,0 0-53 0,0 0-106 0,0 0-131 0,0 0-79 16,0 0-53-16,0 0-24 0,0 0-7 0,0 0 3 0</inkml:trace>
  <inkml:trace contextRef="#ctx0" brushRef="#br0" timeOffset="540010.0178">31048 13920 450 0,'2'-4'550'0,"-2"3"10"16,1 0 9-16,-1-1-77 0,2 2-122 0,0-1-93 0,-2 1-79 0,0 0-42 16,0 0-23-16,0 0-15 0,0 0-9 0,0 0-11 0,0 0-14 0,0 0-11 15,0 0-11-15,0 0-8 0,0 0-3 0,0 0-4 0,0 0-1 16,0 0-2-16,0 0-3 0,0 0-4 0,-4 0-3 0,3 0-5 0,-1 0-2 16,2 0-4-16,-1 0-1 0,-3 0-4 0,3 0-5 0,-4 0-3 15,4 0-4-15,-1 1-5 0,1-1-5 0,-3 2-3 0,3-1-3 0,-2-1-3 16,-1 1 1-16,3 1 0 0,-2 0-2 0,-1 1 1 0,1 0-1 0,-1 1 1 15,1-1 0-15,-1 3 2 0,0-2 2 0,0 3 2 0,0-2 3 16,0 2 2-16,1 1 0 0,-1-1 2 0,1 0 2 0,-1 2-1 0,3 0 0 16,-1 0 0-16,1 1 1 0,-1-1 2 0,0-1-1 0,2 4 0 15,0-4 1-15,2 0 0 0,0 3 1 0,-1-2-1 0,2 1 2 0,1-1 1 16,-1-1 0-16,3 1 1 0,-1-1 1 0,1-1 0 0,2 1 1 16,-2-2 2-16,4 1 0 0,-1-1 0 0,1-2 2 0,2 1-2 0,-1-2 0 15,2 1-2-15,-2-4-2 0,2 3-2 0,1-3-1 0,-1 0-2 0,1 0-1 16,-1 0-3-16,0-3-3 0,2 1-4 0,-1 0-1 0,-1-3 0 0,-2 0 0 15,3 2 1-15,-1-4 2 0,-2 2 2 0,0-1 3 0,-2-2 3 16,2 2 1-16,-3 0 3 0,0-2 4 0,0-1 4 0,0 2 5 0,-3-3 3 16,-2 3 5-16,0 0 4 0,0 0 0 0,-1-1 1 0,0 1-1 15,-2-2 0-15,-2 0-2 0,0 0-1 0,-1 2-3 0,0-3-4 0,0 1-3 16,-2 0-2-16,-3 0-4 0,0 2-3 0,2-3-3 0,-2 1-4 16,-1 1-1-16,1-1-2 0,-4-1-1 0,2 2 0 0,0 0 0 0,0-1 1 15,-4 3 2-15,5-2 2 0,-3-1 1 0,2 2 1 0,-2-3 1 0,3 5 1 16,-2-2 0-16,1 1 1 0,2-1 2 0,-2 2 1 0,2-1 2 15,1 1 1-15,1 1 3 0,-2 0 0 0,3-1 1 0,2-2 1 0,-2 3 1 16,2-1-1-16,0 0 1 0,1 0 0 0,1 0 1 0,1 1-2 16,0 0-3-16,0-3-4 0,0 2-3 0,0-1-4 0,1 1-7 0,3-2-4 15,-1 1-2-15,-2-1-4 0,6 0-6 0,-4-2-4 0,2 1 0 0,2 1-5 16,0-1-6-16,-2 1 1 0,3 0-1 0,1 1 0 0,-1-2 1 16,-2 3 0-16,2-2 3 0,3 2 0 0,-1-2 1 0,-2 2 2 0,1 1 2 15,-1 0 1-15,0 1 0 0,0 0 1 0,1-1 1 0,-2 3 0 16,1 1 0-16,-4 0-2 0,4 0 2 0,-3 1-1 0,0 1 1 0,-1 1 1 15,1 2 1-15,-2-1 1 0,1 2 1 0,-1 4 2 0,0-3 2 0,-2 3 0 16,1 0 3-16,-2 1 2 0,0 3 3 0,-2-1 1 0,1 1 2 16,-4-1 1-16,2 4 2 0,0-2 0 0,-2 1-1 0,-1 1-2 0,1 0-3 15,-3-1-4-15,3 0-6 0,-3 0-10 0,2 1-11 0,-1 0-16 16,-3-3-17-16,2 3-22 0,0-2-25 0,-1 0-33 0,-1 0-40 0,0-2-74 16,4 1-95-16,-3-3-88 0,1 3-82 0,0-4-39 0,3 0-15 15,-3-4 0-15,4 2 9 0</inkml:trace>
  <inkml:trace contextRef="#ctx0" brushRef="#br0" timeOffset="540375.7794">31472 13481 255 0,'-3'-5'640'0,"-1"-1"14"0,2 0 11 0,0 1 6 0,0 1 3 0,1-1-126 16,1 1-193-16,-2 3-106 0,2-2-66 0,0-1-35 0,0 3-21 15,2 1-18-15,-2-2-19 0,1 0-19 0,-1 2-22 0,0 0-16 0,0 0-16 16,2 0-10-16,0 2-7 0,0 0-5 0,2-1-3 0,-1 1-2 16,0 1-1-16,2 0 3 0,0 3 4 0,-1-2 6 0,4 4 5 0,-2 1 3 15,2-1 2-15,2 4 4 0,2 0 5 0,-2 4 3 0,1-1 3 0,2 3 1 16,0-1 1-16,-1 4-1 0,1-1-1 0,-4 4-3 0,5-2-4 15,-4 3-3-15,1 0-3 0,-3 0-2 0,0 3 0 0,-3-1-2 0,-1 2-3 0,1-3-2 16,-4 2-4-16,-1 1-2 0,-1 0 0 0,-5 0-3 16,-2-1-4-16,-3 0-10 0,-2 1-13 0,-1-2-18 0,-7 1-15 0,-1 1-21 15,-3-2-23-15,-5-1-29 0,-4 0-33 0,-2-1-55 0,-3-1-68 0,-3-1-117 16,-1 0-144-16,-2-1-69 0,-2 0-34 0,-3-3-11 0,-2 0 2 0,2-1 7 16</inkml:trace>
  <inkml:trace contextRef="#ctx0" brushRef="#br0" timeOffset="542142.1554">18725 14614 460 0,'-3'2'491'16,"2"-2"-14"-16,-1 0-66 0,0 0-93 0,2 0-71 0,0 0-64 0,0 0-39 16,0 0-29-16,0 0-17 0,0 0-14 0,0 0-9 0,0 0-7 15,0 0-8-15,0 0-10 0,0 0-6 0,2 0-6 0,0 0-2 0,1 0-1 16,0 0 0-16,0 2 1 0,2 0 2 0,2-2 4 0,-2 1 3 16,3 1 1-16,1-2 2 0,-1 2 3 0,5-1 2 0,-1-1 2 0,2 2 4 15,0-2 2-15,5 1 2 0,-1 0-1 0,4-1-3 0,1 3-4 16,2-3-3-16,1 0-5 0,3 3-3 0,1-2-4 0,2-1-3 15,2 1-3-15,2-1-2 0,0 2-3 0,4 0-2 0,1-2-5 0,0 1-1 16,2 1-1-16,4-2 0 0,0 0 2 0,1 2 0 0,3-2 2 16,1 3-2-16,0-3 1 0,2 0-1 0,3 2-2 0,-2-2 2 0,2 1 0 15,3 1 2-15,-5-2-2 0,6 1 1 0,-1-1-2 0,0 0-2 16,1 2-2-16,3-1-2 0,-3-1-3 0,4 2 1 0,-1-1-2 0,1 2-1 16,0-1 1-16,2-1-2 0,-1 1-3 0,2 1-2 0,0-2 0 15,0 2-1-15,-2 0 1 0,4 0-1 0,-6-2 0 0,5 3 2 16,-5-3-1-16,3 1 1 0,-2 0-1 0,2 0 2 0,-2 1-2 0,0-1 2 15,2-1-1-15,-2 1-1 0,-1-2 2 0,0 1-1 0,0 0 0 16,-2-1-2-16,-1 0-1 0,-1 0 1 0,0 0-2 0,-1 0-1 0,-3 0-2 16,-1 0-1-16,-2-1 1 0,1 0 1 0,-1 1 2 0,-5 0-2 15,1 0-1-15,-1 0-3 0,-1 0-3 0,-2 0-2 0,0 0-1 0,-2 0 0 16,1 1-2-16,-1 0 1 0,-2-1-2 0,3 3 1 0,-2-3-2 16,1 4-2-16,0-3-2 0,0 3 0 0,1-1 0 0,-1-1 2 0,3 1 3 15,-2 2 1-15,0-4 2 0,1 4 1 0,0-1 1 0,-2-2 0 16,3 2 1-16,-3-1-1 0,0 2-2 0,0-2-1 0,-1-1 3 0,2 2 0 15,-5-3 2-15,3 1 0 0,-2 2 0 0,0-1 3 0,1 0-1 0,-1 0 2 16,-1-2-1-16,-1 2 2 0,3 0 1 0,-4-2 1 0,1 0 2 16,0 3 2-16,2-3-2 0,-2 1-1 0,2-2-1 0,-2 2-1 0,3-2 0 15,-1 3-2-15,-2-3 1 0,1 2-1 0,1-2-2 0,-2 1 1 0,0 1-1 16,1-1 1-16,-1-1-1 0,-2 2 0 0,2-1-1 0,2 1-1 16,-2-1-1-16,-2-1 1 0,1 2-4 0,2-1 2 0,-4-1 2 0,3 2 0 15,-2-2 1-15,2 1 3 0,0 1 2 0,-3-2 1 0,-1 1 2 16,4-1 1-16,-3 0 2 0,4 0 0 0,-2 0 3 0,-1 0 1 0,1 0 1 15,0 0 1-15,1 0-2 0,-1 0-2 0,-1 0 1 0,1 0-1 0,0 0-1 16,1 0-2-16,-1 0 0 0,-1 0-1 0,2 0 0 0,-3 0 0 16,1-1-1-16,1 1 1 0,-2 0 1 0,-1 0-1 0,1 0-1 0,0 0 0 15,-1-2 0-15,0 1-4 0,-3 1 0 0,3 0-2 0,-1 0-1 0,0-2 1 16,-1 2-1-16,-1 0 2 0,1 0 1 0,0 0 0 0,-2 0 1 16,0 0 2-16,1 0 2 0,-1-1-1 0,0 1 1 0,3-2 2 0,-6 2 2 15,3 0-1-15,0 0 2 0,0-1 1 0,0 1-1 0,0-2-1 16,1 2-2-16,-1 0 0 0,1 0-2 0,-1 0-2 0,0 0 1 0,2 0-1 15,1 0-1-15,-2 0 0 0,1 0 0 0,1 0 1 0,-1 0 1 16,1 0 0-16,0 0 1 0,0 0-1 0,-1 0 0 0,1 0 0 0,1 0 2 16,-3 0-1-16,2 0 0 0,-1 0 1 0,0 0-2 0,0 0 0 0,0 0-1 15,0 0-1-15,-1 0 0 0,1 0 3 0,0 0 0 0,-1 0 0 16,2 0 2-16,-3 0-2 0,4 0 0 0,-3 0-2 0,3 0 0 0,-1 0 0 16,2 0 0-16,1 0 0 0,-2 0 1 0,1 2 1 0,3-1-3 0,1-1-1 15,0 2-2-15,-1-1 0 0,1-1-2 0,2 2 1 0,-1-2-1 16,-1 1 1-16,1 1-1 0,1-1 0 0,-1 1-1 0,-1-2-1 0,4 1 1 15,-5 1-2-15,1-2 0 0,0 1 0 0,0 1 0 0,-1-2-1 0,0 1 0 16,-1 1 0-16,1-2 1 0,0 1 2 0,-1 0 0 0,0-1 1 16,-2 2 1-16,2 0 1 0,-1-2 0 0,1 1 2 0,-4-1 1 0,3 2 0 15,-1-2 1-15,-1 0 0 0,1 2-1 0,0 0 2 0,0-2-1 0,1 1 0 16,-1 1 0-16,0-2 0 0,0 2 0 0,-1-1 0 0,1-1 2 0,0 3-2 16,-1-3 0-16,1 1-1 0,0 2 0 0,-2 0 1 0,1-2 1 15,-3 0 0-15,2 3 0 0,-1-3-1 0,-2 1 0 0,2 0 1 0,-2 1 0 16,-3-3 1-16,3 2-1 0,-4 1 1 0,1-2 1 0,2 1 0 0,-6-1 2 15,3-1-1-15,-2 2 2 0,1-1 0 0,-2-1 2 0,-1 1 1 0,-1-1 1 16,0 0 0-16,-3 0 3 0,2 0-2 0,-3 0 1 0,1 0 0 0,-3 0 1 16,-2 0-1-16,3-1 0 0,-5 1-1 0,-2-1 0 0,2-1 0 15,-1 2-1-15,-2-1-2 0,-1-1-1 0,0 2-3 0,-2 0-4 0,-2-1-7 16,0 1-11-16,0 0-14 0,-1 0-15 0,-2 0-21 0,0 0-27 0,0 0-33 16,0 0-36-16,0 0-67 0,0 0-85 0,-3 0-106 0,-4 0-117 0,2-2-57 15,-3 1-28-15,-1 1-10 0,-4-2 0 0</inkml:trace>
  <inkml:trace contextRef="#ctx0" brushRef="#br0" timeOffset="542825.5819">25404 14947 20 0,'1'-6'585'0,"3"1"10"16,-4-1 6-16,0 2 5 0,0-1-68 0,0 0-106 0,-2 2-109 0,0 3-111 15,1-2-65-15,-1 0-46 0,-1 1-26 0,1 0-14 0,1 1-13 16,-4 0-11-16,2 1-10 0,2 0-11 0,-4 1-7 0,0 0-4 0,-2 1-1 16,-2 2 2-16,0 2 2 0,-3-2 3 0,0 3 4 0,-2 3 1 0,-4-1 6 15,1 1 5-15,-4 2 3 0,1 2 5 0,-3 0 3 0,2 0 2 16,-5 3 0-16,1-1 2 0,-2 4-2 0,2-3 0 0,-2 3-4 0,-3-2-4 16,1 2-1-16,1 0-2 0,-1 0-3 0,1 0-4 0,0 0-1 15,2-4-3-15,1 1-2 0,4-2 0 0,1-1 0 0,1-1 1 0,5-2 1 16,-2-2 1-16,7-1 3 0,0-1 5 0,0-1 5 0,5-3 4 0,0-1 4 15,3 1 5-15,1-3 4 0,1 2 1 0,1-3 1 0,1 0 0 16,5 0-4-16,0 0-1 0,0-3-3 0,1 2-4 0,4-3-5 0,1-1-5 16,3 0-4-16,-1-2-7 0,6 2-6 0,-1-2-4 0,2 1-6 0,-2-2-3 15,4 2-2-15,-1-1-3 0,1 3 1 0,-1-3-3 0,0 3-1 16,1-3-1-16,-1 5-2 0,-1-3 1 0,0 2-3 0,1 2-3 0,-3-2-5 16,1 3-5-16,-4 0-5 0,4 0-8 0,-3 3-8 0,-1-2-9 15,-1 2-12-15,-3 0-10 0,2 0-12 0,-2 1-12 0,0 0-17 0,-1 0-15 16,-2 0-18-16,2 1-17 0,-5 0-17 0,0 1-22 0,1 0-19 15,-1-2-22-15,-2 1-32 0,-1 1-40 0,3-2-29 0,-5 1-23 0,2-2-25 16,-4-1-20-16,3 2-19 0,-3-3-14 0,-1-1-8 0</inkml:trace>
  <inkml:trace contextRef="#ctx0" brushRef="#br0" timeOffset="543175.3446">25336 15008 447 0,'-2'-7'567'0,"-1"1"12"0,2 2-34 0,-2 1-55 0,1-2-90 16,0 2-105-16,1 0-63 0,-1 2-40 0,0-2-19 0,2 3-9 0,-1-2-7 16,1 2-8-16,0 0-7 0,-2-1-9 0,2 1-6 0,0 0-3 15,0 0-5-15,0 0-2 0,0 0-4 0,0 0-4 0,0 0-5 0,0 0-6 16,0 0-7-16,0 0-6 0,0 0-9 0,0 0-8 0,0 1-9 16,0-1-7-16,0 0-8 0,0 2-8 0,0-2-9 0,0 3-7 0,0-2-6 15,0 1-6-15,0 1-4 0,0-2-2 0,0 2 1 0,0-1 0 16,0 4 1-16,0-2 4 0,2 2 4 0,-1 2 2 0,-1 0 6 0,2 0 7 15,0 2 5-15,-2 3 4 0,1-1 3 0,-1 1 3 0,2 2 2 16,0 0 0-16,-2 2 1 0,0 1-1 0,0 3-1 0,0-2 0 0,0 2-1 16,0 2-4-16,0 0-3 0,0-1-5 0,-2-1-2 0,0 4-3 15,2-3-2-15,-1 3-3 0,1-5-2 0,-2 3-2 0,0-2-3 0,2 0-2 16,-1 1-2-16,-1-5-2 0,2 3-1 0,-1-4-2 0,1 2 1 0,-4-1-1 16,3-2 0-16,-1 0-2 0,1-2-9 0,-4-1-12 0,5 0-23 15,-1-3-26-15,-1 2-33 0,0-2-37 0,1 0-38 0,-1-2-43 0,1 1-72 16,-3-3-88-16,3 0-124 0,-1-2-143 0,-1 1-74 0,0-1-40 15,-2-3-14-15,-1-3-1 0,-2-1 12 0</inkml:trace>
  <inkml:trace contextRef="#ctx0" brushRef="#br0" timeOffset="544775.8022">17450 15838 59 0,'-7'0'526'0,"2"2"7"0,-2-1 7 16,1-1 8-16,1 2-101 0,0 0-153 0,0-2-91 0,-1 0-62 16,3 0-29-16,-2 3-18 0,4-3-4 0,-3 0 1 0,1 0 2 0,0 0 2 15,1 0-1-15,-1 0-6 0,0 0-2 0,2 2-4 0,-1-2-1 16,2 0 0-16,0 0 0 0,0 0 1 0,0 0-1 0,0 0 0 0,0 0 1 15,0 0 0-15,0 0 4 0,0 0 1 0,0 0 0 0,0 0 0 0,0 0-3 16,0 0-3-16,3-2-3 0,0 2-6 0,-1-3-7 0,1 3-5 16,0 0-7-16,0-2-8 0,1 0-9 0,-1 2-9 0,0-1-9 0,4-1-7 15,-2 1-5-15,2 0-6 0,-1-2-4 0,2 1-3 0,5 0-5 16,-2-1-6-16,0 0-11 0,3 0-15 0,2 2-16 0,0-2-16 0,-2 0-19 16,3 0-18-16,0 1-25 0,-2 0-25 0,1 2-31 0,-2 0-38 0,-1 0-57 15,2 2-70-15,-5 0-98 0,2 1-111 0,-4 0-54 0,-3 1-23 0,0 2-2 16,-5-1 11-16</inkml:trace>
  <inkml:trace contextRef="#ctx0" brushRef="#br0" timeOffset="544983.1559">17339 16075 518 0,'-4'3'569'16,"0"1"7"-16,3-3 3 0,-1 1-2 0,0 0-110 0,2-1-165 0,2 1-91 15,-2-2-59-15,3 2-28 0,1-1-12 0,-1-1-6 0,2 2-3 16,-1-2-3-16,4 0-5 0,-2 0-4 0,4 0-3 0,-1 0-2 15,2 0-1-15,-1 0-3 0,6-2-2 0,-5 2-7 0,3-3-9 0,0 1-8 16,2 1-10-16,-2-1-8 0,3-1-8 0,0-1-12 0,-2 1-13 0,1 1-16 16,0-1-19-16,-2-1-25 0,3 1-26 0,-1 1-34 0,-2-1-37 15,2-1-64-15,-2-1-77 0,1 1-116 0,0 0-138 0,-2 1-69 0,0 0-36 16,0-1-13-16,-2 2-3 0,-1-1 6 0</inkml:trace>
  <inkml:trace contextRef="#ctx0" brushRef="#br0" timeOffset="545858.8422">18497 15867 319 0,'-4'-2'608'0,"1"2"11"0,1-2 13 0,1 1-36 0,-1 1-56 0,1-1-101 15,-1-1-123-15,0 2-72 0,2-1-48 0,0 1-28 0,0 0-17 16,0-1-14-16,0-1-11 0,0 2-11 0,2-2-11 0,0 1-10 0,-2-1-8 16,1 2-10-16,-1-2-7 0,3-1-10 0,-1 3-7 0,1-4-9 15,1 3-7-15,-3-1-8 0,5 0-8 0,-1-1-5 0,0-1-6 0,1-1-6 16,1 1-5-16,2 0-5 0,-3 1-5 0,2 0-3 0,0-2-3 0,4 1-1 16,-3 1-1-16,0 0 0 0,0 1-1 0,3-1 1 0,-3 1-1 15,0 1-2-15,1 1 0 0,0 0-6 0,0 0-1 0,-2 1-5 0,0 1-3 16,-1 1-5-16,0 2-3 0,-2-1-3 0,2 2-5 0,-3 2-2 15,-2-3 0-15,1 3 0 0,-3 1 2 0,-1 3 2 0,-1-1 5 0,-3 1 4 16,0 3 5-16,-1-2 5 0,-3 2 5 0,-1 2 5 0,1-1 5 16,-4 1 5-16,0 0 6 0,2 2 4 0,-3-3 2 0,1 1 0 0,-1-1 0 15,3-2 0-15,-3-1-2 0,4-1 2 0,1 0-1 0,0-1 1 0,1-3 3 16,0 0 1-16,1-1 4 0,1-2 3 0,3 2 4 0,0-3 4 16,1-1 3-16,-1 0 4 0,3 0 4 0,0-2 5 0,0-1 2 0,0 1 2 15,2 1 4-15,-1-2-1 0,1 0 0 0,0 0-3 0,1 0-2 0,1 0-2 16,-1 0-3-16,0 0-1 0,2-2-1 0,0 1-3 0,2 1-3 15,-3-1-1-15,5 0-4 0,-1 1-2 0,1-2-4 0,3 2-4 0,-1-3-7 16,0 1-10-16,2 1-11 0,1-1-16 0,0 0-19 0,2-1-22 16,1-1-24-16,0 1-30 0,0 1-33 0,0-1-42 0,0-1-46 0,2-1-76 15,-3 1-93-15,5 0-88 0,-3 1-83 0,0-4-36 0,3 2-12 16,-4-1 4-16,4-1 11 0</inkml:trace>
  <inkml:trace contextRef="#ctx0" brushRef="#br0" timeOffset="546208.7644">19084 15873 257 0,'-3'-3'604'0,"-3"1"6"16,3-1 2-16,0 1-31 0,-1 1-49 0,1 0-114 0,0-1-147 16,0 2-88-16,1 0-63 0,-3 0-36 0,3 2-21 0,-2-1-14 0,1 0-11 15,-2 3-9-15,2-1-7 0,-2 1-6 0,0 1 0 0,0 1 2 0,-2 0 4 16,1 1 3-16,-1-1 7 0,2 2 3 0,-2 0 2 0,1 0 3 16,-1 1 3-16,2 0 1 0,-1 1-1 0,0 0-2 0,1 0 2 0,0 1-2 15,2 0-2-15,0-1-4 0,0 0-5 0,1 1-3 0,0 1-3 0,1-2-3 16,1 1-3-16,0 0-1 0,1-2-1 0,1-1-1 0,1 3-2 15,0-2-1-15,1 0-1 0,1-2-2 0,-1 0-2 0,2 0 1 16,2-2-1-16,-1 2-1 0,1-2-2 0,1-2 0 0,-1-1-2 0,2 1-2 16,0-1-2-16,2-2-4 0,-3 0-2 0,3-2 0 0,0-1 1 0,-1-1 1 15,1-1-2-15,0 0 1 0,0-2 0 0,-1-1 2 0,-1-1 2 16,1 1 2-16,-2-4 2 0,-1 1 3 0,-1 1 0 0,0-3 4 0,-2 1 2 16,-2-2 3-16,0 0-1 0,-1-1 3 0,-2 2 3 0,-2-2 1 0,-1 1 1 15,0 1-1-15,0-2-3 0,0 3-3 0,-5 2-2 0,3-1-5 16,-1 0-3-16,-1 1-7 0,1 4-5 0,-3-3-10 0,1 3-15 15,0 1-16-15,-1 2-20 0,1 0-23 0,-4 2-24 0,0 1-30 0,-1 0-29 16,0 1-41-16,1 3-46 0,1 1-100 0,-2 1-129 0,0 1-76 0,2 3-48 16,-1-3-19-16,2 3-3 0,1-2 8 0</inkml:trace>
  <inkml:trace contextRef="#ctx0" brushRef="#br0" timeOffset="546608.6468">19452 16066 128 0,'-4'0'617'0,"0"0"12"0,-1 0 10 0,1-1 8 0,1 1-39 15,2 0-64-15,-1 0-117 0,0-2-145 0,2 2-86 0,0 0-60 0,0 0-29 16,0 0-16-16,0 0-12 0,0 0-11 0,0 0-12 0,4 0-13 16,-3 0-14-16,1 0-9 0,-1 0-9 0,3 0-6 0,-3 0-1 0,1 0-3 15,2 0-2-15,-1 0-3 0,2 0 0 0,0 0-1 0,1 0 1 16,1 0 1-16,2-1 0 0,1 1 4 0,2-1-3 0,2-2-3 0,-1 1-7 15,4 0-6-15,2-1-9 0,1 0-10 0,-2-1-10 0,2 1-12 16,2-2-13-16,0 0-15 0,-1 3-19 0,-1-3-18 0,0 1-21 0,1 1-23 16,-2-1-23-16,0 2-24 0,-5-1-52 0,3 2-66 0,-4-1-88 15,1 2-97-15,-3-2-43 0,-3 2-17 0,0 0-2 0,-3 0 9 0</inkml:trace>
  <inkml:trace contextRef="#ctx0" brushRef="#br0" timeOffset="546908.6315">19616 15850 70 0,'-5'0'608'0,"1"-2"10"0,1 2 8 0,2-3 5 0,-1 3 2 16,0 0-113-16,2-2-170 0,-1 0-107 0,1 2-76 0,0 0-43 0,0 0-27 15,0 0-17-15,0 0-12 0,0 0-15 0,0 0-17 0,0 0-9 0,0 4-8 16,0-4 1-16,0 5 4 0,-2-3 6 0,2 1 5 0,0 1 7 15,-2 2 5-15,2 2 5 0,-2-1 3 0,0 1 7 0,2 2 7 0,-1 0 8 16,-1 2 5-16,2 1 0 0,-1 2-1 0,1 0-4 0,-2 1-8 16,0 0-6-16,1 2-5 0,-1 0-7 0,2 2-4 0,-2 2-6 0,1-3-3 15,-1 2-5-15,1-1-7 0,1 2-8 0,-2-1-9 0,0 1-16 0,2 0-18 16,0-4-21-16,0 4-23 0,0-3-25 0,0 0-23 0,0-2-28 0,2 1-32 16,0-2-40-16,-1 1-45 0,1-1-102 0,-1-2-130 0,3-2-90 15,1 0-67-15,-2-3-27 0,2-2-1 0,0 0 8 0,0-2 17 16</inkml:trace>
  <inkml:trace contextRef="#ctx0" brushRef="#br0" timeOffset="547625.2378">20046 15870 534 0,'-2'-3'591'0,"-1"-2"14"0,1 2 14 0,-1 2-79 16,1-2-124-16,1 0-89 0,-3 1-73 0,1 0-41 0,2-1-27 0,1 3-19 15,-2-4-11-15,0 3-12 0,2-1-11 0,-2 2-12 0,2 0-13 16,0 0-13-16,0 0-8 0,0 0-9 0,0 0-7 0,0 0-8 0,0 0-6 16,0 0-8-16,0 0-6 0,0 0-8 0,0 0-8 0,0 0-7 15,0 0-5-15,0 0-7 0,0 0-6 0,0 0-6 0,0 0-8 0,0 0-3 16,2 0-6-16,2 2-1 0,-3-1-3 0,2 1-1 0,1 0 0 15,1 1 0-15,-2-1 2 0,2 3 1 0,2-2 3 0,-1 1 1 0,3 2 1 16,-1-1 2-16,2-1 4 0,2 0-1 0,-1 3 0 0,3-4-4 16,-1 1-3-16,2 0-5 0,1 1-2 0,0-3-2 0,0 0-3 0,3 1-2 15,-4-2-3-15,3-1-2 0,-3 0-3 0,2-1 1 0,-2-2 1 0,0 3 5 16,-2-2 5-16,0 0 6 0,-3-1 9 0,-1 0 7 0,-1 0 9 16,0 2 8-16,-3-2 9 0,1 0 10 0,-3 1 11 0,0 1 13 0,1-3 11 15,-4 3 8-15,0 0 7 0,0-2 2 0,0 1-1 0,0 1 0 16,-2 1-2-16,0-2-4 0,2 1-5 0,-1 1-6 0,-1 0-7 0,2 0-8 15,0 0-9-15,0 0-10 0,-1 0-11 0,-1 0-9 0,-1 0-9 16,2 1-7-16,-1 1-4 0,2-2-3 0,-2 1-4 0,2 1-3 0,-1-1 1 16,-1 1-1-16,2 0 2 0,-1 2 1 0,-1-1 1 0,0 0 3 0,-1 2 3 15,2 2 2-15,-1-2 3 0,-1 3 4 0,0 1 2 0,-2 0 3 0,2 2 2 16,-2 0 5-16,2 3 5 0,-2-1 2 0,0 4 3 0,0-4 1 16,0 4 3-16,0 1 1 0,0-1 4 0,0 1 3 0,0 0-1 0,0 1 3 15,-2-1 1-15,2 1-1 0,2-2 1 0,-2 3-1 0,2-3-4 16,0 0-2-16,-2 1-3 0,1-1-4 0,0-2-2 0,1-2-4 15,2 1-2-15,-3-1-3 0,1-2-1 0,3 1-2 0,-2-4 1 0,2 1-1 16,-1-1-2-16,1-1 0 0,0-2-1 0,0 2-6 0,0-4-9 0,0 2-12 16,0-2-16-16,0-1-17 0,0 1-20 0,0-3-21 0,0 0-20 15,0 0-28-15,0 0-31 0,1 0-52 0,1-3-64 0,0-2-126 0,1 2-159 16,-1-2-76-16,1 0-33 0,0-2-11 0,0-1 3 0,1-1 11 16</inkml:trace>
  <inkml:trace contextRef="#ctx0" brushRef="#br0" timeOffset="547992.1183">20553 16136 79 0,'-5'-3'598'0,"0"3"8"16,0 0 7-16,1 0 7 0,-1 0-53 0,4 0-82 0,-3 0-108 16,1 0-119-16,2 0-73 0,-3 0-48 0,3 0-23 0,1 0-12 0,0 0-7 15,0 0-7-15,0 0-7 0,0 0-6 0,0 0-4 0,0 0-4 0,0 0-1 16,0 0-1-16,0 0 0 0,0 0-1 0,0 0-1 0,0 0-3 0,0 0-6 16,3 0-6-16,-1 0-4 0,-1 0-6 0,2 0-5 0,-1 0-5 15,0 0-4-15,1 0-5 0,0 0-4 0,1 0-4 0,1 0-4 16,0-2-4-16,1 2-4 0,4-2-5 0,-1 2-4 0,2-1-7 0,2-1-8 15,1 2-7-15,3-3-8 0,-1 1-8 0,6 1-8 0,-2 0-11 16,3-2-8-16,-1 0-9 0,4 3-11 0,-3-3-11 0,1 1-11 0,1 0-12 16,-1 0-14-16,0-1-13 0,-3 1-13 0,1-1-12 0,-2 2-9 15,-2-1-8-15,-1-1-13 0,-3 1-15 0,0 1-32 0,-1-1-44 0,-2 0-59 16,-2 1-70-16,-2-1-45 0,-1 2-33 0,-1-2-9 0,-4 1 6 0</inkml:trace>
  <inkml:trace contextRef="#ctx0" brushRef="#br0" timeOffset="548258.6315">20765 15961 70 0,'-7'-3'565'0,"2"1"15"15,2 0 12-15,-3 0-14 0,5 1-33 0,-3 1-91 0,1-2-124 0,3 1-77 16,0 1-55-16,0 0-30 0,0 0-18 0,0 0-18 0,0 0-17 0,0 0-16 16,0 0-18-16,0 0-11 0,0 0-10 0,0 3-2 0,0 0 2 15,0-1 3-15,0 2 3 0,0-1 4 0,0 3 3 0,0-1 5 16,0 2 4-16,0 0 2 0,0 3 4 0,0 0 1 0,0 0 2 0,0 1-1 15,0 1-1-15,0 1-8 0,0-1-10 0,0 4-10 0,0-2-7 16,0 3-6-16,0 1-7 0,0-1-5 0,0 0-5 0,0 3-7 0,0-1-2 16,0 0-8-16,0 0-7 0,0 0-14 0,3 1-15 0,-3-1-19 0,2-1-20 15,0 0-22-15,-2 0-20 0,1-2-23 0,2 0-23 0,0-1-25 16,0 0-27-16,1-2-38 0,-3-1-39 0,2 0-68 0,2-3-85 0,-2 0-91 16,2-1-96-16,1-2-35 0,1-2-7 0,-3-2 7 0,3 1 14 0</inkml:trace>
  <inkml:trace contextRef="#ctx0" brushRef="#br0" timeOffset="548775.7134">21193 15983 408 0,'-2'0'596'16,"-1"-2"8"-16,2 0 9 0,1-1-33 0,-2 1-56 0,0 1-109 15,2-1-135-15,0 1-81 0,0 1-52 0,0 0-26 0,0 0-11 0,0 0-8 16,0 0-8-16,0 0-6 0,0 0-9 0,0 0-6 0,0 0-5 0,0 0 2 15,0 0 2-15,0 0 2 0,0 0 2 0,0 0-1 0,0 0-1 16,0 0-3-16,0 0-3 0,0 0-4 0,0 0-1 0,0 0-1 0,0 0 0 16,0 0-4-16,0 0-4 0,0 0-5 0,0 0-9 0,0 0-7 15,0 0-7-15,0 0-5 0,-3 0-4 0,3 1-4 0,0-1-3 0,-2 2-2 16,2-2-2-16,0 1-3 0,0 1-3 0,0 1-1 0,0-1-1 16,0 0 0-16,0 3-1 0,0-2 2 0,0 4 1 0,0-3 1 0,0 2 2 15,2-1 0-15,-2 3 2 0,0 0-1 0,0 1 1 0,0 1 0 0,0 0 0 16,0 2 0-16,0 0 2 0,0-1 1 0,0 2 0 0,0 2 0 15,0 0 1-15,0 1 0 0,-2 0 1 0,2 1-1 0,-1 1 1 0,-1-1 0 16,2 0 0-16,-1 2 1 0,1-2 0 0,-3 1-1 0,1-1-1 16,2-1 0-16,-1 1 0 0,-1-2 1 0,2 2 1 0,0-4-1 0,0 1-2 15,0-1-3-15,0-3-7 0,0 0-13 0,0 2-22 0,0-5-24 0,2 1-26 16,-1 0-26-16,4-2-28 0,-4 0-33 0,1-1-38 0,1-1-61 16,2-2-73-16,0 1-113 0,0-2-136 0,-1-1-69 0,2-1-35 0,-1-2-8 15,2-2 7-15,-3 0 16 0</inkml:trace>
  <inkml:trace contextRef="#ctx0" brushRef="#br0" timeOffset="549308.7545">21444 16216 138 0,'-6'0'561'0,"0"0"12"0,1 0 5 0,0 0 3 0,0 0-87 15,1 0-131-15,1 0-86 0,-1 0-62 0,3 0-42 0,-2 0-31 0,3 0-16 16,0 0-7-16,0 0-8 0,0 0-7 0,0 0-9 0,0 0-6 15,0 0-4-15,0 0-3 0,0 0-1 0,0 0 0 0,0 0 1 0,0 0 1 16,0 0-1-16,0 0-2 0,1 0-3 0,1 0-4 0,-1 0-5 16,3 0-1-16,-3 0-5 0,1 0-4 0,-1 0-5 0,4 0-7 0,-2 0-7 15,0 0-5-15,2-1-6 0,0-1-5 0,1 2-6 0,3-2-4 0,1 2-6 16,0-3-8-16,2 1-8 0,2 0-9 0,0-1-10 0,3 0-12 0,0 0-10 16,0 2-11-16,2-4-12 0,1 1-13 0,1 0-13 0,1 0-15 15,-1 0-19-15,1 1-21 0,-1-2-23 0,1 2-22 0,-3-1-25 16,1 1-25-16,-1 0-40 0,-1 1-48 0,-1-3-64 0,-3 3-70 0,2-1-56 15,-5-1-46-15,2 1-16 0,-5 3 1 0</inkml:trace>
  <inkml:trace contextRef="#ctx0" brushRef="#br0" timeOffset="549625.3733">21655 15956 218 0,'-4'-2'567'0,"3"2"13"16,-1-2-14-16,2 1-29 0,-1 1-76 0,1 0-99 0,0 0-77 0,0 0-65 16,0 0-40-16,0 0-25 0,0 0-19 0,0 0-14 0,0 0-10 15,0 0-11-15,0 0-12 0,0 0-13 0,0 0-9 0,0 0-11 0,0 0-8 16,-2 1-7-16,2 1-3 0,-2-1-2 0,2 0 1 0,0 3 1 0,0-1 3 16,0 0 2-16,0 0 4 0,0 1 5 0,0 2 5 0,0-2 4 15,0 4 5-15,0 1 6 0,0-1 2 0,0 1 3 0,0 1 1 0,0 1-2 16,2 2-4-16,0-1-4 0,-2 2-7 0,1-1-5 0,-1 3-7 15,2-1-7-15,-1 2-7 0,-1 0-5 0,2 1-4 0,0 0-5 0,-2-1-2 16,1 2-2-16,-1 0-3 0,2 1-3 0,1 0-9 0,-2-3-11 16,2 1-17-16,-1 2-19 0,0-3-21 0,1 0-24 0,-2 1-26 0,3-1-28 15,-3-1-36-15,1-1-40 0,-1 1-77 0,1-3-96 0,0-2-110 16,-1 2-117-16,-1-3-51 0,2-1-21 0,1 1 0 0,-3-3 8 0,1-2 14 16</inkml:trace>
  <inkml:trace contextRef="#ctx0" brushRef="#br0" timeOffset="552175.1831">22228 16027 9 0,'0'0'117'16,"0"0"-9"-16,0 0-8 0,0 0-8 0,0 0-5 0,0 0-6 0,0 0-6 15,0 0-8-15,0 0-4 0,0 0-4 0,0 0-3 0,0 0-3 16,0 0-3-16,0 0-3 0,0 0-3 0,0 0-5 0,0 0-3 0,0 0-4 16,0 2-4-16,0-2-5 0,0 0-4 0,-1 1-4 0,1-1-4 15,-2 1-3-15,2-1-3 0,0 0-4 0,0 0-3 0,0 0-2 0,0 0 2 16,0 0 3-16,-1 2 5 0,1-2 5 0,0 0 7 0,0 2 8 0,0-2 8 16,0 0 5-16,0 0 6 0,0 0 6 0,0 0 0 0,0 0 0 15,0 0 3-15,0 0 3 0,0 0 4 0,-2 0 0 0,2 0 1 0,-2-2 0 16,2 2 1-16,0-2 1 0,-1 2 0 0,-1-1-1 0,2 1 0 15,0-1-1-15,0 1 3 0,0-2 5 0,0 2 5 0,0-1 4 16,0 1 3-16,0 0 3 0,0-2 1 0,0 1-3 0,0 1-3 0,0-2-5 16,0 1 0-16,0 1-2 0,0-2-1 0,0 1-2 0,0-1-1 0,0 2 0 15,0-2-3-15,0 1-3 0,0 1-2 0,0-1-2 0,0 0-1 16,0 1 1-16,0-2 0 0,0 2 2 0,0-1 0 0,0-1-2 0,0 0 2 16,0 1 1-16,0 1 0 0,0-2 1 0,0 2-1 0,0 0-3 0,-2-2 0 15,2 2-3-15,0 0 0 0,0 0-1 0,0 0-2 0,0 0-3 16,0 0-3-16,0 0-3 0,0 0-5 0,0 0-5 0,0 0-5 0,-1 0-6 15,-1 0-6-15,2 2-6 0,-1-2-5 0,-1 0-8 0,0 2-2 0,2-2-3 16,-4 3-2-16,3-1-1 0,-1 1-1 0,0-1 0 0,-1 1-1 16,2 2 2-16,-1-1 1 0,0 2 1 0,1 0 2 0,-3 2 1 0,3-3 4 15,-1 4 2-15,1-2 0 0,-3 1 1 0,3-1 1 0,-2 0-1 16,2 1 0-16,-3 1-1 0,3-2 0 0,-1 1 1 0,1-3-1 0,1 2 0 16,-2-2-1-16,0 0 0 0,2 2 0 0,-1-5 0 0,-1 3 1 0,0-2 1 15,2 0 2-15,0-1 0 0,0 0 3 0,0 1 1 0,0-3 2 16,0 0 2-16,0 0 4 0,2 0 2 0,-2 0 3 0,0 0 3 0,2 0 2 15,-1 0 1-15,1 0 1 0,0 0 1 0,-1 0 0 0,2 0 2 16,-1-1-2-16,0-1-1 0,2 2-1 0,-1-2-2 0,0 1-3 0,0 0-1 16,2 0-3-16,0-1-4 0,0-1-1 0,2 1-3 0,0 1-2 15,-1-1-3-15,2-3 0 0,-1 3-3 0,0-1-2 0,1 1-2 0,0 0-2 16,-1-1 1-16,0 3-1 0,1-2-2 0,-1 0-1 0,-1 2 0 0,2-1 0 16,-2 1-2-16,1 0-2 0,-3 0 1 0,3 0 0 0,-1 1-1 15,-1-1-1-15,1 2-1 0,-1 0 0 0,0-2 0 0,1 3 0 0,-2-1 0 16,1 3 1-16,2 0 0 0,-2-3-1 0,-1 3 2 0,1 1 1 15,-1 0 0-15,0 0 1 0,0 1 1 0,0 1 0 0,-3-1 2 0,3 2 1 16,-3-2 0-16,2 2 1 0,-3 1-1 0,2-2 0 0,-2 2 0 0,-2 0 0 16,2-2 0-16,-3 2 1 0,2-3-1 0,-3 3 1 0,1-1 0 15,-2-1 2-15,0 0 1 0,1 0 2 0,-5-1 2 0,0 1 2 0,1-1 2 16,-2 1 0-16,-2-1 2 0,0 0-1 0,-2 0-2 0,-1-1-5 16,0 1-4-16,-2-1-9 0,0-1-8 0,-1 0-12 0,0-1-13 15,-1 0-17-15,1-2-19 0,1 1-24 0,-1-2-27 0,3-1-34 0,0 0-38 16,2-1-71-16,0-2-91 0,0 1-91 0,2-2-94 0,3-1-42 0,1-2-15 15,0-1-4-15,2 1 3 0</inkml:trace>
  <inkml:trace contextRef="#ctx0" brushRef="#br0" timeOffset="552474.941">22299 15920 642 0,'-1'-4'666'0,"-4"4"15"0,4-1 10 0,-1-1 10 0,0 2-91 16,2 0-144-16,0 0-112 0,0 0-94 0,0 0-61 0,0 0-41 0,0 0-26 16,0 0-15-16,0 0-15 0,0 0-17 0,4 0-15 0,-3 0-16 15,4 0-11-15,-4 0-10 0,1-1-2 0,1 1-2 0,0 0 0 0,0-1 3 16,2-2-1-16,0 3 1 0,3 0-2 0,-2-2-1 0,4 0 0 16,-1-1-1-16,4 0-1 0,0 0-1 0,0 2-2 0,2-2-1 0,0-2-3 15,3 0-4-15,-1 3-4 0,1-3-4 0,-1 1-2 0,2 1-3 16,0-2-2-16,-2 2-2 0,1-1-1 0,-1 1 0 0,-1-1-2 0,0 1-1 15,-3-1-9-15,1 1-7 0,-5 2-13 0,1-3-13 0,-3 4-19 0,0 0-18 16,-4-2-22-16,0 2-24 0,1 0-21 0,-4 0-19 0,-2 2-27 16,-1 2-29-16,-2-3-45 0,-2 4-54 0,-2 0-107 0,-2 0-135 0,-2 1-65 15,-4 3-34-15,-3-1-6 0,0 2 7 0,-5-1 16 0</inkml:trace>
  <inkml:trace contextRef="#ctx0" brushRef="#br0" timeOffset="553291.8964">18248 16612 127 0,'-3'-2'553'0,"0"-1"11"16,0-1 12-16,1 3-15 0,0-2-25 0,-1 2-105 0,3-2-143 15,-1 3-78-15,1-2-46 0,0 2-22 0,0 0-12 0,0 0-8 0,0-2-11 0,0 2-12 16,1-1-11-16,-1-1-11 0,2 2-11 0,-1 0-9 0,3 0-6 16,-3 0-4-16,4 0-1 0,0 2 2 0,1-1 0 0,3-1 0 15,-1 2 1-15,0 0 1 0,5 1 4 0,0-2 6 0,2 0 4 0,1 1 5 16,3 1 3-16,2 0 2 0,3-1 1 0,1 0 0 0,3 1-3 0,2 0-7 15,2 0-7-15,3-1-6 0,1-1-5 0,5 1-5 0,0 1-5 0,2-2-4 16,3 0-4-16,2 3-4 0,0-4-5 0,4 1-3 0,5 1-4 16,1-2-3-16,3 0-2 0,2 0-2 0,3 0-2 0,4 0 1 15,2 0-1-15,3 0-1 0,2 0-7 0,4 0-4 0,1 0-3 0,3-2-5 16,1 1-5-16,1 1-6 0,3-2-7 0,3 0-6 0,5 2-5 0,-1-2-6 16,1 0-3-16,1 1-2 0,2-1-1 0,2-1-1 0,1 0 3 0,-1 2 0 15,2-1-2-15,-1-1 1 0,-3 2 4 0,0 0 3 0,0-1 5 16,-3-1 5-16,0 1 4 0,-3 1 5 0,-1-2 3 0,-3 2 3 0,-2-2 2 15,-2 3 1-15,-5-4 3 0,-4 3 4 0,-1-1 2 0,-3 0 5 16,-8-1 2-16,-3 3 4 0,-3-2 3 0,-3 0 2 0,-6-1 0 0,-4 1 3 16,-4 1 1-16,-2-2 0 0,-6 2-1 0,-3 1 0 0,-6-3 0 0,0 3 0 15,-6 0-2-15,-1-2 1 0,-4 1-2 0,-1 1 0 0,-3-2-2 16,-1 2-1-16,-3 0-1 0,-1 0-2 0,-2 0 0 0,1 0-7 0,-2 0-9 16,-2 0-14-16,-1 0-14 0,0 0-20 0,0 0-22 0,0 0-23 15,0 0-24-15,0 2-31 0,-3-2-34 0,0 1-72 0,0 1-92 0,-1-2-96 16,-2 0-100-16,-1 3-45 0,-1-3-17 0,-2 0-2 0,-2-3 6 0</inkml:trace>
  <inkml:trace contextRef="#ctx0" brushRef="#br0" timeOffset="553942.8642">20331 16835 231 0,'2'-3'589'0,"0"-1"8"0,-2 1 8 0,0 1 8 0,0-1-79 16,0 3-124-16,0-4-99 0,0 3-91 0,0 1-54 0,0 0-39 0,0 0-25 16,0 0-17-16,0 0-17 0,0 0-13 0,0 0-13 0,0 0-14 15,0 0-11-15,0 0-10 0,-4 0-7 0,3 0-7 0,-1 1-2 0,-1-1-1 16,-1 4-1-16,0-4 0 0,0 4 2 0,-1-1 0 0,-2 2 3 0,1-1 0 16,-5 2 3-16,3 1 3 0,0 0 3 0,-3 3 3 0,-2-3 0 15,2 3 2-15,-3 2 0 0,1-2-1 0,-2 0-1 0,0 2-2 0,1 0-1 16,0 0 0-16,0-2-1 0,1 2 1 0,-1-2 1 0,3-1-1 15,1 0 2-15,0-2 0 0,2 1 2 0,-1-1 1 0,5-1 1 0,0-2 2 16,0-1 3-16,3 1 0 0,-1-3 3 0,2 3 1 0,0-4 0 16,2 0 1-16,-1 0-1 0,3 0 0 0,0 0 0 0,2 0-2 0,1 0-3 15,2-2-1-15,0 0-3 0,3 1-3 0,-1-3 0 0,4 1 0 0,-2 1-2 16,4-1 1-16,1-1-1 0,-2 1 1 0,-1 1-1 0,4-1 1 0,-1 3-2 16,-1-3 2-16,2 1-2 0,0 1-2 0,-1-3-4 0,-1 4-6 15,0-1-7-15,2 0-9 0,-3 1-12 0,1-2-12 0,1 2-16 0,-4 0-16 16,2 0-19-16,-4 2-20 0,1-2-22 0,0 1-22 0,-4 0-27 15,-1 3-29-15,3-3-40 0,-3 1-44 0,0-1-54 0,0 1-56 0,-4-2-56 16,0 0-58-16,1 0-19 0,-5 0-1 0</inkml:trace>
  <inkml:trace contextRef="#ctx0" brushRef="#br0" timeOffset="554242.1931">20428 16791 16 0,'-7'-3'573'0,"1"0"17"0,-2-1 15 0,4 2 14 16,0 0-46-16,0 1-75 0,0-1-93 0,1-1-103 0,2 2-55 0,1-1-35 16,-2 2-18-16,2 0-10 0,0 0-12 0,0 0-13 0,0 0-15 15,0 0-16-15,0 0-14 0,0 0-15 0,0 0-13 0,0 0-12 0,2 0-14 16,-2 2-11-16,1-1-7 0,-1-1-3 0,2 3-2 0,-1-1 0 0,-1 1 1 16,2-1 3-16,0 3 0 0,-1 0 4 0,2 0 3 0,-1 3 1 15,0-1 2-15,-1 2-1 0,2 1 1 0,-1 0 0 0,0 1-4 0,-1 4-4 16,4-2-6-16,-4 3-8 0,1-1-3 0,-1 2-4 0,3 1-1 15,-3 0-5-15,1 2-1 0,-1-1-1 0,-1 2-1 0,0 1-1 0,0-2-1 16,0 1-7-16,0 1-12 0,0 0-15 0,0-1-27 0,-1-1-30 0,-1 2-32 16,1-3-32-16,1 2-39 0,-2-1-38 0,2-3-57 0,2 0-64 15,-2 0-125-15,1-2-156 0,1-1-78 0,-1-2-37 0,-1 1-11 0,2-3 3 16,-2-1 19-16,2-1 25 0</inkml:trace>
  <inkml:trace contextRef="#ctx0" brushRef="#br0" timeOffset="558393.1691">23581 16546 124 0,'-5'2'619'0,"-1"-2"11"15,3 1 11-15,-2 1 13 0,2-2-17 0,0 0-32 0,0 0-114 0,1 0-157 16,1 0-88-16,-3 0-52 0,4 0-26 0,0 0-10 0,0 0-6 15,0 0-3-15,0 0-5 0,0 0-8 0,0 0-7 0,2 0-10 0,0 1-10 16,-1-1-9-16,2 0-8 0,-1 0-8 0,0 0-9 0,-1 0-9 16,2 0-8-16,1 0-11 0,-3 0-9 0,5 0-8 0,-3 0-9 0,4 0-5 15,-1 0-11-15,1 0-10 0,0 0-17 0,1-1-18 0,2 1-24 0,2-2-27 16,-2 1-30-16,1 1-31 0,1-2-30 0,0 2-31 0,-3 0-36 16,2 0-42-16,-1 0-70 0,-1 2-84 0,0-2-102 0,-2 3-109 0,-1-2-44 15,-2 1-11-15,-1 0 8 0,-2 2 17 0,-1-1 25 0</inkml:trace>
  <inkml:trace contextRef="#ctx0" brushRef="#br0" timeOffset="558558.8136">23528 16755 383 0,'-4'2'632'0,"0"-1"10"0,0 1 8 0,3-2 5 0,1 0 2 0,0 0-114 16,0 0-171-16,1 0-113 0,4 0-84 0,0 0-52 0,1 0-35 15,2 0-24-15,3-2-18 0,-1 2-25 0,4-1-30 0,-1-1-39 0,0-1-42 16,2 1-46-16,2 1-48 0,-1 0-109 0,1-2-137 0,1-1-94 15,2 1-72-15,-2 1-37 0,3-1-22 0,-3-2-7 0,2-2 0 0</inkml:trace>
  <inkml:trace contextRef="#ctx0" brushRef="#br0" timeOffset="559892.2318">24565 16195 112 0,'-4'0'524'0,"3"-1"8"15,-4 1 3-15,2-3-47 0,-1 3-71 0,1 0-72 0,2 0-75 16,-4 0-45-16,2 0-31 0,2 0-17 0,-1-2-14 0,0 2-7 0,1-1-3 15,-3 1-5-15,4 0-8 0,-1-2-3 0,1 2-5 0,-2-1-2 16,2 1-4-16,0 0-1 0,0 0 1 0,0 0 1 0,0 0 1 0,0 0 1 16,0 0 3-16,2 0-3 0,-1-2-3 0,1 0-4 0,0 2-5 15,-1-1-8-15,3 0-9 0,-3 1-9 0,4-2-9 0,-1 1-11 0,3-2-10 16,-2 1-10-16,1 1-12 0,0-2-11 0,3-1-12 0,1 2-11 0,-2-1-8 16,5 0-6-16,-2 0-4 0,0 1-2 0,1 0-2 0,0-1-1 15,0 3-1-15,-1-2-2 0,1 0-4 0,-2 2-3 0,1 0-3 0,-2 2-1 16,1 0-3-16,-2-2-2 0,0 5-4 0,-1-3-2 0,0 1-3 15,-2 2-1-15,-2-2 0 0,2 2 1 0,-2 1 1 0,-1 0 2 0,0 2 4 16,-2-2 3-16,-2 1 3 0,0 0 4 0,-1 1 4 0,-2 1 4 16,0 1 4-16,1-2 4 0,-5 1 4 0,1 2 3 0,-1-3 0 0,0 2 1 15,0-3 3-15,1 3 1 0,-2-3 1 0,-1 0-1 0,3 2 0 0,0-3 0 16,1 0 0-16,0 0-1 0,2-1 2 0,-1-1-1 0,1-1 2 16,2 0 1-16,-1 1 0 0,0-4 1 0,3 3-1 0,-1-3 0 0,1 2 0 15,1-2 1-15,0 0 1 0,0 0-1 0,0 0 0 0,0 0 1 16,0 0-2-16,0 0-1 0,0 0-2 0,0 0-1 0,0 0-3 0,1 0-3 15,1 0-2-15,-1 0-6 0,3 0-6 0,-2 0-6 0,2 0-8 16,-1-2-5-16,0 2-4 0,2 0-3 0,0 0-3 0,-1 0-2 0,2 0-2 16,-1 0 0-16,3 0-1 0,-1 0 2 0,2 0 1 0,0 2 4 0,-1-2 4 15,1 3 5-15,0-1 6 0,0 0 5 0,-1 3 3 0,3-3 3 16,-1 3 1-16,-4-1 3 0,5 0 2 0,-2 2 2 0,0 0 0 0,-1 2 1 16,1-2 1-16,-1 2 1 0,-2 1 0 0,2-1 1 0,0 0 2 15,-3 3 1-15,-1-3 0 0,1 3 2 0,-2-2-1 0,1 1 2 0,-3 0 2 16,-1-2 4-16,0 3 4 0,0-3 4 0,-1 0 4 0,-4 0 6 15,2 1 6-15,-4-3 4 0,2 2 4 0,-2-1 4 0,0 0 2 0,-1 0 4 16,-1-3 2-16,-4 2 1 0,4-1-1 0,-4-2-1 0,2 2-1 0,-2-2-4 16,1 0-3-16,1 0-2 0,-5-1-3 0,5 0-2 0,0-2-6 15,-3 2-6-15,2-2-9 0,2 0-11 0,-2-2-13 0,3 2-16 0,0-2-17 16,1 0-20-16,0-1-20 0,0 0-27 0,-2 0-32 0,6-2-38 16,-3 2-39-16,2-2-74 0,2 0-92 0,0 0-95 0,1 0-96 0,1-2-41 15,1 3-14-15,1-2 1 0,1-1 10 0</inkml:trace>
  <inkml:trace contextRef="#ctx0" brushRef="#br0" timeOffset="560642.2435">25159 16251 104 0,'-2'-3'586'0,"0"-2"12"0,-1 2 11 0,2-1 1 0,-4 1-6 16,4 0-109-16,-1 0-162 0,1 1-91 0,-3 0-56 0,3-1-31 15,1 1-15-15,-2 0-13 0,0-1-10 0,1 3-10 0,-1-2-10 0,2 2-10 16,0 0-10-16,0 0-7 0,0 0-2 0,0 0-4 0,0 0-1 16,0 0-3-16,0 0-4 0,0 0-2 0,0 0-3 0,0 0-3 0,0 0 0 15,0 0 2-15,0 0 3 0,0 0 1 0,0 0 2 0,2-3-1 16,-1 3-2-16,1 0-4 0,0-2-2 0,-1 2-5 0,3 0-2 0,-3 0-7 16,2-2-3-16,2 2-7 0,-2-1-6 0,2-1-6 0,-1 2-7 0,1-2-8 15,2 1-5-15,2 1-4 0,-3-2-4 0,2 1-3 0,0 1-3 16,1 0 0-16,0 0-2 0,-1 0 0 0,0 0 2 0,-1 0 0 0,0 1 1 15,-1 1-1-15,0-2-1 0,2 3 0 0,-3-1-1 0,0 1-1 0,-1-1-1 16,1 1 1-16,-2 1 1 0,1 1 1 0,-3 0 0 0,4-2 2 16,-5 4 0-16,0-2 2 0,0 1 1 0,-2 2 1 0,-1-1 2 0,0 1 3 15,-2 1 1-15,0-1 3 0,1 1 1 0,-1 1 2 0,-4 0 1 0,1-1 2 16,0 2 1-16,-1-2-1 0,0 0 2 0,0-1 0 0,-1 1 0 16,1-2 2-16,1 1 0 0,0-1 0 0,1-1 0 0,-2 0 1 0,3 0 0 15,1 0 1-15,0-3 2 0,0 1 1 0,2-1 3 0,2 0 3 16,-4-1 2-16,4 0 4 0,1-2 4 0,-2 0 2 0,2 0 3 0,0 0 4 15,0 0 1-15,0 0 1 0,0 0 0 0,2 0-4 0,-1 0-4 16,4 0-7-16,-2-2-7 0,2 0-5 0,-2 1-8 0,2-1-5 0,0-1-9 16,4 0-7-16,-5 2-8 0,5-2-6 0,-3 3-6 0,2-3-4 15,1 1-3-15,1 1 1 0,-4 1 0 0,3 0 1 0,-1 0 1 0,0 0 1 16,2 0 1-16,-1 1 1 0,-1 1 3 0,0 1 3 0,0 0 4 16,1-2 3-16,-1 3 1 0,1 1 2 0,0-1 2 0,-3 1 2 0,0 2 1 0,1 0 3 15,-1-1 1-15,0 1 2 0,1 1 2 0,-4 0 3 0,0 0 2 16,0 1 2-16,-1-1 2 0,0 1 2 0,-2 0 0 0,-2 0 4 0,0-2 4 15,1 2 4-15,-3 0 5 0,1-1 5 0,-2-1 4 0,1 1 3 0,-2-1 6 16,-2 0 0-16,0 0 4 0,0-1 1 0,-1-2 1 0,-1 2 0 16,-1-1 2-16,-2-1-1 0,4 0-1 0,-5 0-3 0,1 0-4 0,1-2-8 15,-1 2-12-15,0-3-19 0,0 1-21 0,1-1-24 0,0 1-25 16,-2-2-41-16,1 0-43 0,1 0-91 0,-1 0-116 0,1-2-111 0,1 1-107 16,-1-1-54-16,2 1-29 0,-2 0-9 0,3-2-4 0,0 0 9 15</inkml:trace>
  <inkml:trace contextRef="#ctx0" brushRef="#br0" timeOffset="560992.3825">24307 16944 642 0,'-13'1'694'15,"4"0"20"-15,-1 1 22 0,3-2 15 0,0 0 11 0,2 0-126 0,0 0-197 16,2 0-119-16,3-2-78 0,0 2-42 0,0-1-24 0,3 1-19 16,2-1-14-16,2-2-18 0,0 3-20 0,4-3-22 0,2 1-23 0,1 1-19 15,2-3-15-15,6 3-10 0,0 0-8 0,3-1-4 0,1 1 0 16,4 1-2-16,2-2 0 0,2 2-1 0,-1-1-2 0,4-1 0 0,1 2 0 16,0 0-1-16,1 0-1 0,1 0 0 0,-2-1-1 0,3 1-1 0,-3-2-1 15,1 2 0-15,0 0-2 0,0 0 0 0,-1-1 1 0,-2-1 2 16,1 2 0-16,-1-2 2 0,-2 1 0 0,0 1 0 0,-4-1-3 0,0 0-6 15,-2 1-7-15,-4-2-11 0,0 2-12 0,-2-1-13 0,-2-1-15 0,-4 2-14 16,-2-2-16-16,1 1-19 0,-6 1-17 0,0-2-18 0,0 0-20 16,-5 2-20-16,0 0-18 0,-3 0-17 0,-1 0-16 0,-1 0-19 0,-6 0-22 15,2 0-44-15,0 2-54 0,-4 0-79 0,0-1-88 0,-3 1-43 16,-1 1-20-16,0 0 1 0,-4-1 8 0</inkml:trace>
  <inkml:trace contextRef="#ctx0" brushRef="#br0" timeOffset="561391.8933">24958 17048 401 0,'-5'4'567'0,"2"-4"15"16,0 1-7-16,1 1-18 0,1-2-84 0,-1 0-117 0,2 0-82 15,0 0-62-15,0 0-39 0,0 0-26 0,0 0-16 0,-2 2-14 0,2-1-14 16,0-1-13-16,-1 2-13 0,-2 0-13 0,3-1-4 0,-1 1-1 16,-3 1 1-16,3 2-2 0,-4-1 2 0,0 0 2 0,-1 3 1 0,-3-1 2 15,0 1 1-15,1 3 3 0,-4-1 3 0,-1-1 3 0,0 2 1 0,-4 1-1 16,1 0-6-16,-3 0-12 0,1 1-6 0,-2 0-6 0,2 0-6 15,-4-1-6-15,2 0-4 0,0 1-4 0,1-2-3 0,1 0-1 0,1 2-3 16,3-5-2-16,-3 1-1 0,5 0 0 0,3 0-1 0,-2-2 2 0,3-2 0 16,1 1 0-16,4-3 2 0,-1 1 2 0,2-1 1 0,1 1 2 15,1-1 0-15,1-2 2 0,1 0 0 0,2 2 2 0,-1-2 0 0,2 0 0 16,3 0-1-16,0 0-2 0,3 0 0 0,0 0-3 0,3 0-1 16,-1 0-4-16,2 0-1 0,0 0-1 0,2 0-3 0,1 0-2 0,2 0-2 15,-2 0-2-15,6 0-1 0,-2 0-2 0,0 0-1 0,-1 3-1 0,2-3-2 16,1 0-5-16,-1 2-7 0,0 0-8 0,0-2-11 0,-1 1-12 15,0 3-13-15,-4-4-15 0,4 3-16 0,-6-3-16 0,1 2-15 0,1 0-16 16,-4-2-16-16,-1 1-15 0,1 1-13 0,-5-2-12 0,2 2-7 16,-3-1-4-16,-1-1 0 0,-2 0 1 0,-1 0 2 0,1 0 0 0,-4 0-2 15,-1 0 0-15,0-1-5 0,-1-1-6 0,-4-1-16 0,2-1-21 16,-2 1-21-16,0-2-23 0,-1-2-13 0,0 0-10 0,-4 1-4 0,4-1 2 16,-2-2 14-16,-3 0 21 0,3 0 38 0,2 0 46 0</inkml:trace>
  <inkml:trace contextRef="#ctx0" brushRef="#br0" timeOffset="561642.3723">25029 17221 6 0,'-8'-9'184'16,"4"0"34"-16,-3 1 28 0,1-1 23 0,-2 2 12 0,2-2 7 0,-1 2-7 15,2-1-19-15,1 1-22 0,-1-1-21 0,-1 3-18 0,3-3-14 16,-4 4-7-16,4-3-6 0,-2 2-1 0,4 0 0 0,-3 0-4 0,0 0-4 16,3 3-6-16,-3-1-3 0,3 0-7 0,1 0-4 0,-2 1-6 15,0 0-5-15,2 2-7 0,0 0-8 0,0 0-5 0,0 0-6 0,0 0-7 16,0 0-8-16,0 0-5 0,0 0-7 0,2 2 0 0,0 0 2 16,-2 1 5-16,1 0 3 0,-1 0 4 0,4-1 0 0,-3 3 2 0,2 0 1 15,-2 0 2-15,3 0 0 0,-3 2 3 0,1 0 1 0,-1 0 3 16,3 2 3-16,-4 0-3 0,1 2-6 0,-1-1-7 0,2 0-9 0,0 2-6 15,-1 1-6-15,1 0-5 0,-2 1-5 0,0 1-5 0,0 0-4 0,0 2-4 16,0-1-6-16,0 2-5 0,-2-1-5 0,1 2-4 0,-3 0-4 16,3 2-4-16,-1 0-1 0,-1 0-7 0,0 0-7 0,-1 2-14 0,-1-2-16 15,1 1-20-15,-1-1-23 0,1 0-36 0,-3 0-41 0,2-2-44 16,-2 1-45-16,2-1-58 0,0-2-65 0,4 1-134 0,-4-3-172 0,2-2-87 16,-2 2-48-16,1-3-18 0,-1-4-1 0,0 1 8 0,2-1 15 0</inkml:trace>
  <inkml:trace contextRef="#ctx0" brushRef="#br0" timeOffset="562376.2718">25947 16757 496 0,'-4'1'611'0,"-2"-1"16"0,-1 0 13 0,2 0 10 0,2 0-85 16,-2 0-128-16,4 0-88 0,-2 0-68 0,-2 0-40 0,4 0-30 0,-1 0-18 15,2 0-15-15,0 0-10 0,0 0-9 0,0 0-10 0,0 0-8 16,2 0-8-16,-2 2-7 0,1-2-8 0,4 1-8 0,-4 0-9 15,2-1-10-15,1 1-8 0,-3 1-9 0,4-2-9 0,0 0-9 0,1 0-7 16,2 2-9-16,-2-2-7 0,2 1-10 0,0-1-12 0,5 0-18 0,-2 0-17 16,1 0-16-16,3 0-23 0,-1 0-23 0,-1 0-26 0,1 0-30 15,2 0-28-15,-2 0-28 0,0 0-35 0,0 0-38 0,0 0-56 0,-1 0-68 16,1 0-108-16,-1 0-129 0,-2 0-58 0,-2 0-21 0,-2 0 0 0,-1 0 12 16,-1 0 20-16</inkml:trace>
  <inkml:trace contextRef="#ctx0" brushRef="#br0" timeOffset="562559.7441">25797 16968 191 0,'-5'5'605'0,"2"4"16"16,2-4 18-16,-2 0 15 0,3-1 11 0,3 1-111 0,1 0-169 0,1 0-99 16,3 0-66-16,0-1-32 0,5 2-16 0,-2-3-10 0,4 1-8 0,0-1-11 15,2 1-16-15,-1-1-18 0,3-1-20 0,0-2-26 0,2 3-28 16,1-3-33-16,-2 0-34 0,-1-3-44 0,3 3-45 0,0-4-60 0,-1 3-66 15,1-3-135-15,2 1-169 0,-7-1-89 0,2-1-48 0,-2 1-24 16,-2 0-12-16,-1-2 0 0,-3 1 10 0</inkml:trace>
  <inkml:trace contextRef="#ctx0" brushRef="#br0" timeOffset="564242.9454">26856 16824 146 0,'2'-1'542'15,"-1"1"13"-15,-1 0 13 0,0 0-36 0,0 0-61 0,2-3-86 0,-2 3-101 16,0 0-62-16,0 0-38 0,0 0-26 0,0 0-15 0,0 0-12 15,0 0-9-15,0 0-8 0,0 0-9 0,0 0-9 0,0 0-7 0,0 0-7 16,0 0-4-16,0 0-4 0,-2 0-3 0,-1 0-3 0,2 0-5 16,-1 0-5-16,0 0-5 0,0 3-2 0,-1-3-1 0,1 1 0 0,-1-1 0 15,-1 1 2-15,1 1-1 0,-2 1-1 0,1-1 0 0,-5 1-1 16,2-1 1-16,-1 1-1 0,0 2 3 0,-3-1 1 0,2 1 2 0,-1 1-1 16,-1 0-1-16,2-1-5 0,-3 3-4 0,2-1-4 0,0-2-6 15,0 2-2-15,1 3-4 0,0-3-3 0,0 2-5 0,0-2-3 0,1 3-1 16,3-2-3-16,-1 1-3 0,0 3 0 0,1-4-1 0,1 1 0 0,0 2 2 15,3-3 0-15,1 2 1 0,0 2 3 0,0-4 2 0,1 4 1 16,4-2 2-16,-2-1 0 0,5 1 2 0,0-1-1 0,0 0 0 0,0 0-2 16,3-2-1-16,-2 2-2 0,4-2-3 0,0 1-6 0,-2-3-4 15,4 0-7-15,-2-1-4 0,3 1-4 0,-2-3-4 0,2 0-2 0,-3 0-3 16,2-2-2-16,0 0-1 0,0 0-2 0,0 0-2 0,-1-4 0 16,-1 2 1-16,0 0 1 0,-1-2 3 0,-1-1 3 0,0 0 2 0,-3 2 2 15,1-4 3-15,-2 2 1 0,-1-3 3 0,-1 1 3 0,-2-2 1 0,-2 1 3 16,-1 0 3-16,0-1 0 0,-1 0 1 0,-2-1 1 0,-1 0 0 15,-2 1 0-15,-2-1 1 0,0 0 0 0,0-1 1 0,-2 2 0 0,0-2 2 16,-1-1-1-16,-3 4-3 0,2-3 1 0,-1 1-1 0,-2-1 0 16,1 1 2-16,0-1-1 0,1 1 2 0,-3-1 0 0,3-1 0 0,1 2 2 15,-1-3 0-15,1 2 1 0,2-1 0 0,1 2-1 0,-1-2 0 0,4-1-1 16,1 0-3-16,0 1-2 0,4-1-1 0,-3 1-4 0,4 0-4 16,2-1-2-16,0 0-4 0,1 2-3 0,2-1-4 0,0 2-3 0,-1-1-3 15,6 3-2-15,-2-2-1 0,0 3 0 0,1 1-2 0,0 0 1 16,1 1 1-16,1 2 2 0,-3 0 1 0,1 3 2 0,0 0 2 0,1 0 2 15,-2 3 3-15,0 0 2 0,1 0 4 0,-2 3 2 0,-1 2 2 16,1-1 4-16,-2 3 2 0,-2 2 3 0,1 1 2 0,-2 0 2 0,-2 2 1 16,-2 0-10-16,0 4-11 0,-3-3-22 0,0 2-26 0,-3 1-34 0,0 3-39 15,-3-4-53-15,0 4-59 0,-2-1-134 0,-3 1-172 0,2 1-90 0,-5-1-50 16,0 0-26-16,-2 0-16 0,3-1 2 0,-3-1 7 0</inkml:trace>
  <inkml:trace contextRef="#ctx0" brushRef="#br0" timeOffset="564871.9187">27493 16890 520 0,'2'-4'656'0,"-1"1"17"0,-1 1 18 0,0 0 1 0,0-1-7 0,0 1-123 15,0 2-180-15,0 0-103 0,0 0-63 0,0 0-39 0,0 0-25 16,0 0-19-16,-1 0-17 0,-1 2-18 0,1-2-21 0,-3 3-15 0,2-1-16 16,-1 0-11-16,1 1-7 0,-1 1-4 0,-1 1-3 0,1-2-1 0,2 4-2 15,-3-1 0-15,0 1 1 0,0-1 1 0,2 1 2 0,-1 0 2 16,-1-1 1-16,1-1 0 0,1 2-2 0,-1-2 0 0,2-1 0 0,1 1 3 16,-2-2 5-16,2-1 5 0,0 0 6 0,0 1 8 0,0-1 6 15,0-2 8-15,0 0 9 0,0 0 9 0,0 0 8 0,0 0 6 0,2-2 4 16,-2 2 0-16,1-3-1 0,2-1-3 0,1 4-6 0,-3-5-5 15,3 2-6-15,-1-4-8 0,-1 3-8 0,3-4-10 0,-2 3-10 0,2-5-11 16,0 3-10-16,0 0-13 0,0 0-14 0,2-1-12 0,-2 1-12 16,-2 0-11-16,2 0-13 0,-2 2-15 0,1-1-16 0,-1 2-26 0,1-1-30 15,-2 0-35-15,-1 3-43 0,2-1-40 0,-3 1-45 0,4 1-51 0,-3-1-58 16,3 1-112-16,-4 1-143 0,0 0-71 0,0 0-34 0,3 1-10 16,-2 2 1-16,-1-1 17 0,2 1 25 0</inkml:trace>
  <inkml:trace contextRef="#ctx0" brushRef="#br0" timeOffset="565258.9825">27778 16741 310 0,'2'-5'619'0,"-1"-2"9"0,2 1 6 15,1 2 5-15,1-1-62 0,4 1-95 0,-3-2-120 0,2 1-134 16,3 2-74-16,0-1-46 0,3-1-24 0,-1 3-12 0,0 0-12 0,1-1-7 15,0 3-11-15,2-2-13 0,-2 2-9 0,0 2-8 0,-1-2-4 16,2 3-4-16,-3-1-1 0,2 1 0 0,-5 2-3 0,3 1-3 0,-4 1 0 16,1 1 0-16,-3-1-1 0,-1 3 2 0,-2 0 3 0,-1 1 3 15,-2 0 3-15,-2 2 6 0,1 2 5 0,-4-2 5 0,-3 3 4 0,-1 0 3 16,-3 0 2-16,-1 2 4 0,0-2 5 0,0 3 4 0,-4-3 8 0,0 2 9 16,-1-1 7-16,2 0 8 0,-2-3 5 0,1 1 5 0,3-1 1 15,-2-1 2-15,3-1 2 0,0 0 0 0,1-3 0 0,3 2 0 0,-1-4-2 16,1 1-4-16,2-1-7 0,3-1-10 0,0-1-7 0,1-3-9 0,1 3-7 15,2-2-6-15,0 1-3 0,0-4-2 0,4 3-3 0,1-3-1 0,-1 4-2 16,3-3 1-16,-1 1 1 0,3 0-1 0,1-1-1 0,0-1-2 16,2 2-4-16,-1-2-5 0,5 1-12 0,-2-1-12 0,2 0-19 15,2 0-21-15,-1 0-25 0,2-1-27 0,1 1-30 0,2-2-32 0,0-1-33 16,-1 1-35-16,3-1-33 0,1 1-32 0,0-1-52 0,2-1-56 0,-1-1-100 16,2 0-119-16,1 0-57 0,-3-1-28 0,1 0-1 0,0-2 16 0,0 0 20 15</inkml:trace>
  <inkml:trace contextRef="#ctx0" brushRef="#br0" timeOffset="565592.6906">28524 16791 147 0,'-9'-3'606'0,"1"0"13"0,0-1 10 0,0 3 8 0,-2 0-35 16,4-2-59-16,0 3-113 0,-3-2-142 0,4 2-80 0,0 2-46 16,-2-2-19-16,4 3-5 0,-2-1-3 0,2 2-3 0,-3-1-7 0,5 3-8 0,-3-2-7 15,0 2-6-15,0 1 0 0,3-2-1 0,-2 3 2 16,1 1-1-16,0-2-8 0,1 2-9 0,-1-2-9 0,0 3-11 0,2 0-8 15,0 0-8-15,0-1-5 0,0 1-5 0,2 0-4 0,0 1-2 0,1-1-5 16,0 0-3-16,0 2-3 0,2 0-3 0,2-2 0 0,-2 2-2 16,4 0 0-16,-1 0 0 0,0-2-1 0,1 2-2 0,2-2-1 0,0 3 1 15,2-1-1-15,-2 0-1 0,3-2 0 0,-3 3-2 0,0-1 0 16,3-2-2-16,-2 0-1 0,0 2-3 0,-1-1 0 0,0-1-1 0,-2 0-1 16,1-2-1-16,-2 1 1 0,-1 1-1 0,2-3-1 0,-4 0 1 0,-2 0-1 15,0 0 0-15,-1-1 2 0,-2-1 1 0,0 0 1 0,-4-1 1 16,0 3-1-16,-3-2 0 0,-4-2-4 0,2 1-5 0,-4-1-11 0,-4 2-10 15,1-3-16-15,-5 1-17 0,-1 0-22 0,0 0-24 0,0-1-27 16,-3-1-25-16,-1-1-28 0,0-1-28 0,-1-1-30 0,0-1-33 0,3 0-41 16,-1 0-46-16,1-2-89 0,0-4-108 0,2 2-70 0,2-1-49 15,1-2-13-15,-2-2 7 0,7 0 15 0,-2-2 19 0</inkml:trace>
  <inkml:trace contextRef="#ctx0" brushRef="#br0" timeOffset="565758.5493">28325 16856 29 0,'25'-7'605'0,"0"-2"19"0,4 2 22 0,-1-1 17 0,0-1 15 0,4 1-91 16,1-1-144-16,1 1-94 0,0-2-64 0,1 3-36 0,3-4-22 16,3 3-14-16,-1-2-14 0,1 1-14 0,1 1-13 0,1-1-19 0,1 0-22 15,-1 0-19-15,3 1-16 0,-2 0-21 0,1 0-21 0,0-1-31 0,0-1-39 16,-1 3-42-16,-1-3-48 0,-1 2-50 0,-4-1-54 0,-1 0-89 0,-2 2-107 16,-2-2-119-16,-2 0-127 0,-4 0-61 0,-2-2-31 0,-4 2-11 0,-5-1-3 15,-2-3 11-15</inkml:trace>
  <inkml:trace contextRef="#ctx0" brushRef="#br0" timeOffset="568691.9545">3670 6563 45 0,'-4'-2'455'16,"1"2"3"-16,0 0-89 0,0-2-135 0,2 2-72 0,-1-1-40 0,-1-1-21 15,3 2-9-15,0 0-8 0,0 0-5 0,0 0 0 0,0 0 3 16,0 0 5-16,0 0 4 0,0 0 1 0,0 0 0 0,0 0-3 0,0 0-4 15,0 0-7-15,0 0-3 0,0 0-7 0,0 0-5 0,0 0-5 0,0 0-8 16,0 0-7-16,0 0-7 0,0 0-5 0,0 0-2 0,0 0-2 16,0 0 2-16,0 0 2 0,0 0 3 0,0 0 2 0,0 0 3 0,0 0 3 15,0 0 2-15,0 0 0 0,0 2 1 0,2-1 0 0,-2-1 0 16,1 0 0-16,-1 2-1 0,2-2-2 0,-2 2 0 0,1 1-1 0,2-1-4 16,-1 1-2-16,-1 0-3 0,2 1-1 0,1 0-3 0,-1 2-1 0,0-2 1 15,2 5 1-15,0-1 3 0,2 1-1 0,0 1 1 0,-1 2-4 16,2 1-5-16,1 1-1 0,-1 1-2 0,0 3-1 0,3 0 0 15,-3 2 0-15,2 1 2 0,2 1-1 0,-1 0 0 0,1 1-1 0,0 1-1 16,-1 0-1-16,2 0-1 0,-1 2 0 0,1-1-1 0,1-1 2 0,-2 2 1 16,0-4 1-16,2 2 3 0,-1-1 2 0,1-3 3 0,1-1 5 15,0 0 4-15,-2-2 9 0,4-4 10 0,-1 1 11 0,3-3 12 0,1-4 8 16,3-3 7-16,4-1 4 0,3-6 1 0,7-2-2 0,0-7-1 16,9-2-3-16,8-7-4 0,6-6-6 0,6-5-8 0,13-7-6 0,6-4-9 15,8-7-9-15,9-4-12 0,8-3-11 0,6-6-11 0,10-3-16 0,4-5-19 16,9-4-20-16,8-2-19 0,5-5-26 0,7-1-30 0,6-6-46 15,1-1-54-15,3 1-95 0,-2-3-118 0,-1 3-116 0,-1 1-114 0,1-1-60 16,-5 1-33-16,-3 1-12 0,-3-2-5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8:33:28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3981 7129 142 0,'0'-1'466'0,"-1"-1"2"0,-1 2-2 0,2 0-4 0,0 0-94 16,0 0-138-16,0 0-73 0,0 0-39 0,0 0-23 0,0 0-18 0,0 0-8 15,0 0-7-15,0 0-4 0,0 0 0 0,0 0-3 0,0 0-2 0,0 0-4 16,0 0-3-16,0 0-5 0,0 0-7 0,0 0-6 0,0 0-6 15,0 0-3-15,0 0-2 0,0 0-3 0,0 0-3 0,0 0-2 0,0 0-2 16,0 0-3-16,0 0 1 0,0 0-3 0,0 0 0 0,0 0-1 16,0 0-2-16,0 0 0 0,0 0 0 0,0 0-1 0,0 0-3 0,0 2 1 15,0-1-3-15,2-1-1 0,-1 2 0 0,-1-1 0 0,2-1 1 0,-2 3-1 16,3-1 0-16,-1-1 0 0,-1 2 1 0,4-1 2 0,-1-1 0 16,1 2 2-16,-2 0 0 0,2 0 2 0,0 0 2 0,3 0 2 0,-2-1 0 15,0 0 0-15,3 1 1 0,0 1-1 0,-1-1 1 0,0-1 0 16,0 1 1-16,4 1 0 0,-2-1 1 0,-1 0-1 0,2-1 2 0,2-2 0 15,-1 2 1-15,-2 1 1 0,3-1 0 0,1-1 1 0,-3 1 0 0,3-1 1 16,-1-1 2-16,-2 0-2 0,3 0 1 0,-3 0 0 0,5 0-1 16,-3 0 1-16,-1-1-1 0,3-1 1 0,-4 1-2 0,4-1 0 0,-3-1 0 15,3 1-1-15,-2 0 0 0,1-1-1 0,-1 0-1 0,2 2-2 16,-2-2 0-16,0-1-2 0,1 1 1 0,-1 0-1 0,2 0 0 0,-2-1 0 16,1 2-1-16,1-1-1 0,0 0-1 0,-2 2 0 0,4-1-1 15,-4 1 0-15,3-1 0 0,-2 1-1 0,2 1 1 0,-2 0 0 0,2 0 0 16,-2 1-1-16,0 1 0 0,2 1 0 0,-2-2 0 0,1 2 1 0,2 0 0 15,-3-1 1-15,0 2 0 0,1 1 0 0,0-2 0 0,0 2 1 16,-1-2-1-16,2 1 1 0,-2-1 1 0,2 1 1 0,-3-1 0 0,1 2 3 16,-1-2-1-16,2 0 2 0,-2 0 0 0,1 0 1 0,-1-2 0 15,2 2 1-15,-2-1 1 0,0-1 1 0,-1 1 1 0,1-2 1 0,0 0-1 16,-1 0 0-16,2 0 2 0,-1 0-2 0,3-2 0 0,-3 1-2 16,1-1 0-16,2-1 0 0,-2 0-1 0,2-1-1 0,0-1-1 15,1 2-2-15,0-3 0 0,-1 2-2 0,3-1-1 0,-1 0-1 0,-1 1-2 16,2 1-1-16,-2-2-1 0,2 2-2 0,-1 1 0 0,-1 0-1 15,-1 2-1-15,3 0 0 0,-2 0 0 0,-1 0-1 0,1 2 1 0,-1 0 0 16,0 1 0-16,0 1 2 0,-1 0-1 0,2 0 2 0,-2 3 0 16,0-2 2-16,0 0 1 0,0 1 0 0,0 2 2 0,0-1 0 15,0-1 0-15,-2 0 0 0,1 0 2 0,-1 0-1 0,2 0 0 0,-2 1 0 16,-1-3 2-16,0 1-1 0,2-2 2 0,-1 2 0 0,-2-2 2 16,2 0 1-16,-1 0 0 0,1 0 2 0,-1-3 0 0,1 1 0 15,1-1 1-15,-3 0 1 0,2-1 0 0,1 0 0 0,-3-1 1 0,3-1-1 16,1 0-1-16,-1 0-1 0,-1-2-1 0,2 2-2 0,-2-2-2 0,2 1-3 15,0-3-1-15,0 1-2 0,0 0-2 0,0 1-2 0,-1 1-2 16,-2 0-2-16,2-1-2 0,1 1-1 0,-1-1-1 0,-1 2 0 16,1 2-1-16,-3-1 1 0,2 2 0 0,1 0 2 0,-3 2 0 0,3-1 1 15,-3 2 2-15,2 2 1 0,1-1 3 0,-3 1 1 0,3 1 2 16,-1 1 2-16,-1-1 2 0,1 0-1 0,0 1 2 0,1 2 1 16,-1-4 1-16,2 3-1 0,-2-1 2 0,1-1 0 0,2 0-1 0,-2 0 1 15,1-2 1-15,0 0 0 0,0 1 0 0,0-2 1 0,0-1 0 16,2 0 0-16,-3-1 0 0,4-1 0 0,-4-1-1 0,3 1 0 0,-1-4-1 15,0 1 0-15,0 1 0 0,1-3-1 0,-1 1-1 0,1-1 0 16,1-1-1-16,-2 0 0 0,2 0-2 0,-3 0 0 0,0 0-1 0,2 2-2 16,-2-2 0-16,1-1 0 0,0 2 0 0,-2 0-2 0,0 1 1 15,-1-1 0-15,1 2-3 0,-3 0 1 0,2 0-1 0,-1 2 1 16,-2-1-2-16,2 1 2 0,-2 1-1 0,1 0 2 0,-2 1 0 0,1 1-1 16,1 1 2-16,0 0 0 0,-1-2-1 0,-1 4 2 0,4-2 0 15,-2 1 2-15,0 1 0 0,2-1 1 0,-1 3 0 0,2-3 0 16,-1 1 1-16,1 0 1 0,1-2-1 0,0 2 1 0,1-1-1 0,0-1 0 15,-2 0 1-15,5 0-1 0,-3-1-1 0,1-1-1 0,-1 1 1 0,2-2-1 16,-1-2-1-16,0 1-1 0,1-1-2 0,-1-1 1 0,0-2 0 16,-2 1 1-16,4 0 0 0,-3-1 1 0,1-2 1 0,-1 1 0 15,0-2 0-15,1 2 0 0,-3-1 1 0,-1 0 1 0,1 2-1 0,-1-3 0 16,-1 2 0-16,-2 0 1 0,1 2-3 0,-2-1 0 0,-1 0-2 16,0 3 0-16,0-3 0 0,1 3 0 0,-2-1-1 0,1 3 1 0,-2-3 0 15,2 2 0-15,0 1-1 0,0 0 1 0,-2 0 1 0,2 1 2 16,0 2 0-16,0-3 2 0,4 3-1 0,-2-2 1 0,0 2 2 15,2 0-1-15,1-1 2 0,1 0 1 0,-1 1-1 0,1 0 1 16,3 0 0-16,0-1 0 0,1-1-2 0,1 2 1 0,0-1-1 0,2-1 1 16,-1-1-1-16,2 2-2 0,-3-2 0 0,3 0 0 0,-4-2-2 0,4 2-1 15,-2-3 0-15,-2 2-1 0,2-1-1 0,-1-1 2 0,-3 0-1 16,1 0 0-16,1-2 0 0,-2 2 0 0,-2-2-1 0,3 1-1 16,-4-3 2-16,1 2-1 0,1 0 0 0,-2 0 0 0,-1 1-2 0,2-2 1 15,-3 1-2-15,0 1 0 0,0-1-1 0,0 1-1 0,0-1 1 16,0 2-2-16,-1 0 0 0,2 1-1 0,-2 0 0 0,-1-1 0 0,-1 1 0 15,3 1 0-15,0 1-1 0,-2-1 1 0,1 1 0 0,-2 0 1 16,4 0 0-16,-2 1 1 0,-2-1 0 0,2 1 1 0,-1 1-1 16,2 1 0-16,-3-1 2 0,3 0-1 0,-3 1 0 0,2 0 1 0,0 0 0 15,0 2 1-15,-2-1-1 0,2-1 1 0,2 2-1 0,-2-2 1 16,1 1 0-16,0-1 1 0,0 0 0 0,3 0 0 0,-3-1 2 0,3-2 0 16,-1 2 2-16,0-2 0 0,1 0 0 0,2 0 3 0,-2 0-1 0,0-2 2 15,2 2 0-15,-2-2 1 0,2-1 1 0,0 0-1 0,0-1 2 16,-2 1-1-16,5-2 0 0,-2 2-2 0,-1-3 1 0,3 2 0 15,-1-1-1-15,2 2 0 0,-1-2-1 0,0 3 0 0,1-3-1 16,2 3-1-16,-1-1 1 0,1 0 0 0,-1 2-1 0,0 0 0 0,-1 1 1 16,3 0-1-16,-1 1 0 0,-1 0 0 0,1 2 0 0,0 0-1 15,-1 1 0-15,1-1 1 0,0 1-1 0,0 2 0 0,1 0 0 0,-1 2 1 16,1-2-2-16,-2 3 0 0,1-2-2 0,2 0 2 0,-1 1-1 16,1 1 1-16,-1 0-1 0,2 0 0 0,-2-1-1 0,2-1-2 0,-2 1 1 15,2-1-1-15,0-2-1 0,2 2 1 0,-2-2-2 0,1 0-1 16,0-2 0-16,-3-2 1 0,2 0-1 0,0-1 2 0,1 0 2 15,-1-1 1-15,-1 0 1 0,1-2 1 0,-1-1 1 0,1 1 2 0,-2-2 2 16,2 0-1-16,-2 2 2 0,1-3 1 0,-2 0 2 0,0 1-2 16,-1-1 1-16,-1 0-1 0,-1 0 0 0,2 3-2 0,-3-2 0 15,-3 0-1-15,4 1 1 0,-5 1-2 0,2-1 0 0,-2 1-1 0,0 2 0 16,-3 1 0-16,3-2 1 0,-2 2-1 0,-1 0 1 0,1 2 1 16,-2-2-2-16,1 1 0 0,0 2 1 0,-1 1 2 0,1 0-2 0,-1-1 2 15,2 2 0-15,0 0 1 0,-1 1 1 0,1 0 0 0,0 0-2 0,2 2 1 16,0-1-1-16,-1 1 1 0,3-1 0 0,0 0-1 0,-1 1 0 15,2-1-2-15,0 1 2 0,-1 1-2 0,1-1 0 0,1-2 0 16,0 1-1-16,1-2 1 0,-3 2 1 0,3-1-1 0,-1-2 0 0,0 2 1 16,1-4-1-16,-3 1-1 0,3 1 1 0,-1-4-2 0,1 2-1 15,-1 1-2-15,-2-3-1 0,3-3 0 0,-1 1-2 0,-1 2 0 16,-1-2-2-16,1-1-1 0,2 0 0 0,-3 2-1 0,1-5 0 0,-1 2-1 16,1 1 0-16,0-2 1 0,-2 0 0 0,1 1 0 0,1 0 0 0,-2 0 1 15,0 1 1-15,0-2 2 0,-1 2 0 0,-1-1 1 0,1-1-1 16,-3 2 2-16,0 0 1 0,1 3-1 0,0-3 3 0,-2 1 2 15,0 2-1-15,-2 0 1 0,4 0 1 0,-3 0 1 0,-1 0-2 16,0 0 1-16,2 0 0 0,0 2 0 0,-2 1 0 0,3-3 2 0,-2 3 0 16,1 0 1-16,4 0 0 0,-3 1-1 0,3 1 2 0,-1-2 0 0,3 2 1 15,-2-2 0-15,3 1-1 0,-2 1 1 0,2-2 1 0,-1 1 0 16,3 1 0-16,0-2 1 0,0 2-1 0,0-2 2 0,0-1-1 16,1 1 0-16,2-1-1 0,-1 0 0 0,1-2 0 0,0 2 0 0,-1-2 0 15,1 0-1-15,2 0 1 0,-1-2-1 0,1 2-1 0,-2-2 0 16,2-1-1-16,0 0-1 0,-1-1 0 0,-2 0-2 0,4 0 1 0,-3-1-2 15,0-2-1-15,-1 2-2 0,3 1-1 0,-2-2-2 0,1 0 1 16,-2 0-3-16,1 0 1 0,0 1-2 0,1-2-1 0,-1 2-1 0,0 0 0 16,-2 1 0-16,1 1-1 0,1-2 0 0,0 2 0 0,-3 1 0 15,3 2 2-15,0-2 2 0,-3 2 2 0,2 0 0 0,-1 0 3 0,0 0 2 16,2 2 1-16,-4 0 2 0,2 1-1 0,0 1 3 16,2-1 1-16,-1 2 2 0,-1-1 1 0,2 1 0 0,0 0 0 0,-1 1 0 15,-1 0 0-15,2 0 0 0,-1 0 0 0,1 0 1 0,0 0-1 0,2-1 0 16,-3 2 0-16,2-1 0 0,-1-2 0 0,-1 2 0 0,3-2 2 15,0 1-2-15,-1-3 0 0,1 1 0 0,-2-1 0 0,2-1 0 16,-1-1-1-16,1 0 0 0,-1 0-1 0,0-1 0 0,-1-1 0 0,3-1 0 16,-2 1-2-16,0-3-1 0,-1 2-1 0,0-1-1 0,1-1-1 0,-1 0-2 15,1 0-1-15,-2 0-1 0,0 0-2 0,-1 1 0 16,0-1-1-16,1 1-2 0,-2-1 1 0,3 1-3 0,-4-1 0 0,2 2-1 16,-2 0-1-16,2 0 1 0,-3 1 0 0,1 0 1 0,1 2-1 0,-3 0 1 15,1 0-1-15,0 0 1 0,-1 2 2 0,3-2 2 0,-3 2 0 16,1 1 3-16,0 0 1 0,0 0 2 0,1 2 1 0,-1-1 1 0,-2-1 2 15,4 2 1-15,-1 1 0 0,-1-2 3 0,2 1 1 0,0 0 2 16,0 2-1-16,1-3 0 0,1 0 0 0,-2 1 1 0,3 0-1 16,-2 2 0-16,1-4 0 0,1 0 2 0,0 2-1 0,-1-3 1 15,3 2-1-15,-2-3 0 0,1 2 1 0,-2-3-2 0,1 2 0 0,0-2 0 16,3 0 0-16,-4-2-2 0,3 2 0 0,-2-3-2 0,2 2 1 16,-3-1-1-16,2-1 0 0,-1 0-2 0,0 0 0 0,-3 0-1 0,3 0 0 15,-3-2-1-15,0 1-1 0,0 0 0 0,1 3-1 0,-2-5 0 16,-1 2 0-16,1 3-2 0,1-3 0 0,-3 1-2 0,4 1 0 0,-3-1 0 15,-2-1-2-15,5 2 0 0,-4-1-1 0,3 0-1 0,-1 1 0 16,1 1 1-16,-1-1-2 0,-1-1-1 0,1 3 0 0,0-1 0 16,2-1-1-16,-1 2 1 0,-1-2 1 0,2 2 1 0,-1 0 1 0,0 0 2 15,2 0 1-15,-1 0 0 0,-1 0 2 0,3 0 2 0,-3 2 0 16,0-2 3-16,3 2 0 0,-3-1 2 0,2-1 2 0,-1 0 0 16,1 0 0-16,-2 0-1 0,1 0 1 0,2 0 1 0,-1 0 0 0,0 0 1 15,1 0-1-15,-3 0 2 0,5 0-2 0,-2-1 1 0,1-1-1 0,-2 2 0 16,4-3-1-16,-1 2-1 0,1-1 1 0,-2-1-1 0,3 0-1 15,-2 0-3-15,4 0 0 0,-1-1-1 0,-2 1-1 0,2-1-2 16,0 1-1-16,-1-2 0 0,2 2-2 0,-3-2-1 0,2 1 0 0,0 2-2 16,0-1-1-16,-2 0 0 0,-1 2-1 0,3-2-1 0,-2 1-1 15,0 1-1-15,-1 1 0 0,1-2 0 0,-2 2-1 0,0 0 0 16,1 0-1-16,-1 2 2 0,0-1 1 0,1 1 1 0,-1 1 2 0,1-2 1 16,-2 2 2-16,2 2 3 0,-1-3 2 0,1 3 2 0,0-2 2 0,-2 4 0 15,3-3 3-15,1 1 1 0,0-2 2 0,1 2 0 0,-2 1 0 16,3-3 0-16,-1 1-1 0,3 1 0 0,-2-2-1 0,2-1-1 15,0 1 0-15,0-3 0 0,0 1-2 0,3-1 0 0,-1-1-1 0,0 1 0 16,-1-3-2-16,4 1 0 0,-4-2-1 0,-1-1-2 0,3 1 0 16,-3-1 0-16,2-1-1 0,-3 2-1 0,1-2 0 0,-4-1 0 15,0 2-2-15,-1-2 1 0,-3 3-1 0,2-2-1 0,-5 0 2 0,2 0-3 16,-4 0-1-16,-3 2-9 0,3-1-13 0,-5-1-30 0,-1 3-36 16,0-1-126-16,-5-1-168 0,1 0-108 0,-3 0-75 0,-4-2-43 0,0 0-24 15,-4-3-18-15,-3-1-12 0</inkml:trace>
  <inkml:trace contextRef="#ctx0" brushRef="#br0" timeOffset="16033.9591">9364 7840 15 0,'-7'1'612'0,"2"1"-1"0,-1-1-1 0,1-1 2 16,0 2 2-16,1-2-124 0,-1 2-191 0,2-1-105 0,0-1-62 15,1 1-34-15,0-1-19 0,1 3-12 0,1-3-7 0,0 0-5 16,0 0-2-16,0 0-4 0,0 0-1 0,0 0-6 0,0 0-6 0,0 0-8 16,0 0-10-16,0 0-6 0,0 0-8 0,0 0-2 0,0 0-3 0,1 0-1 15,-1 0-1-15,0 0-2 0,0 0 0 0,2 3-1 0,-2-3 0 16,0 0 1-16,2 1-1 0,-1-1 2 0,-1 0-1 0,0 1 1 16,2 1-1-16,-1-2 1 0,1 1 0 0,-2 1 1 0,2 0-1 0,-1-2 2 15,-1 5 0-15,2-5 0 0,2 3 1 0,-2 0-1 0,-1 0 2 16,3 0 2-16,-1 2 0 0,0-1 1 0,0-1 2 0,2 2-1 0,-2-2 2 15,3 1 1-15,-1-2 2 0,0 1 1 0,1 1 2 0,-1-1 2 16,0-2 2-16,4 1 4 0,-2 1 1 0,2-3 4 0,0 0 2 0,3 0 2 16,0 0 1-16,2-3 1 0,2 1-3 0,2-2-1 0,2-3-4 15,-1 2-1-15,5-2-2 0,-1-4-3 0,3 1-2 0,-2-2-5 16,3-1-5-16,-1-1-7 0,1 2-6 0,0-4-4 0,-2 3-3 0,2-1-1 16,-3-2-2-16,1 3-1 0,-1-1-3 0,-2 1-5 0,-3 1-8 15,0 2-10-15,0 0-10 0,-3 0-15 0,-1 4-18 0,-2 0-19 0,-1 1-21 16,-2 1-26-16,0 0-28 0,-2 3-43 0,4 0-50 0,-4 1-102 15,-1 1-128-15,-1 2-66 0,0 0-38 0,-1 2-14 0,0-1-1 0</inkml:trace>
  <inkml:trace contextRef="#ctx0" brushRef="#br0" timeOffset="16866.3291">10952 9053 20 0,'-2'-4'549'0,"2"3"4"0,-2-3 6 0,2 1 5 15,-1 2-96-15,-1 0-147 0,2-2-93 0,-1 3-65 0,1 0-36 16,0 0-21-16,0 0-13 0,0 0-7 0,0 0-6 0,0 0-5 0,0 0-5 16,0 0-4-16,0 0-5 0,0 0-5 0,0 0-7 0,0 0-9 15,0 0-6-15,0 0-6 0,0 0-2 0,0 0-2 0,0 0-3 0,0 0-1 16,0 0-2-16,0 0-1 0,0 0-2 0,0 0-1 0,0 0 0 15,0 0-2-15,1 0-1 0,-1 3 0 0,0-3-4 0,0 0 0 16,0 1-1-16,0-1-3 0,0 1-1 0,0-1 0 0,0 2-4 0,0-1 1 16,2 3 0-16,-1-3-1 0,-1 1 1 0,2 0 0 0,-2 1 2 15,2-1 1-15,-1 3 3 0,1 0 0 0,0-1 3 0,-1 2 1 0,2 1 2 16,-1-1 3-16,1 2 2 0,2-1 2 0,-1 2 2 0,-2 0 0 16,1-2 1-16,2 2 2 0,-2 1-2 0,0-2 1 0,2 2-2 15,-2-2 0-15,1 0-1 0,0-1 0 0,1 0-1 0,0 1 0 0,-1-3 0 16,0 2 0-16,-1-3 2 0,2 2 2 0,-1-3 4 0,2-1 4 15,-1 0 5-15,3 0 5 0,0-2 2 0,3-2 3 0,2-1-1 0,2-1 0 16,2-2-1-16,3-5-3 0,4-1-1 0,2-1-6 0,3-4-5 16,2-4-5-16,4-1-11 0,0-3-9 0,3 1-12 0,0-5-9 0,3 0-9 15,0 0-11-15,2 0-9 0,-2 0-10 0,-1 3-15 0,0-2-18 16,-5 3-28-16,0 0-33 0,-2 3-72 0,-1 1-91 0,-5 1-112 0,-2 1-123 16,-3 3-62-16,-3 1-34 0,-2 0-14 0,-5 3-7 0,-3 0 0 15</inkml:trace>
  <inkml:trace contextRef="#ctx0" brushRef="#br0" timeOffset="77516.8248">7960 14433 24 0,'-7'-3'451'0,"-1"-2"10"0,2 0-63 0,-2 2-97 15,2-1-76-15,1-1-64 0,0 2-34 0,0-1-14 0,-2 1-9 0,2 0-1 16,2-1-3-16,-2 4-3 0,2-2-6 0,1-1-7 0,1 1-7 15,-1 2-6-15,0-1-8 0,2 0-8 0,0 1-8 0,0 0-7 0,0 0-5 16,0 0-5-16,0 0-7 0,0 0-7 0,0 0-6 0,0 0-3 16,0 0-4-16,2-2-2 0,-2 2 2 0,2 0 0 0,-1 0 3 15,1 0 1-15,1 2 2 0,0-2 3 0,-1 2-1 0,3 0 1 0,0 0 3 16,0 1 1-16,2-1 2 0,-1 3 2 0,1-2 2 0,-1 1 3 16,3-1 0-16,-1 2-1 0,0 2-2 0,3-2-1 0,-3-2 0 0,2 2-1 15,2-1 0-15,-2 2-1 0,-1-1 0 0,4 1-1 0,-2-2-1 16,0 1-1-16,2-2 0 0,-2 4-2 0,1-4 0 0,1 1-3 0,-2-1 2 15,3 2-1-15,-1-1 0 0,-1-1 1 0,1-1-1 0,1 1 0 16,-2-3 2-16,-1 2 1 0,4-2 0 0,-3 1 3 0,0-1 3 16,1 0 0-16,1-1 3 0,0-1 0 0,1 2 1 0,0-5 0 15,1 2-2-15,2-1 1 0,-1-1-1 0,0 0-1 0,2-2-1 0,-3 0-1 16,5 1-5-16,-3-1-1 0,0-3-4 0,2 3-2 0,-2 0-4 0,1 0-1 16,-2 0-3-16,-1 2-3 0,3 0 1 0,-5 0-1 0,4 0-2 15,-4 3 1-15,0-1-2 0,-1 1 0 0,1 0 1 0,-3 2-2 16,2 2 1-16,-1 0 1 0,0 1-1 0,0 1 2 0,-1-1 0 0,2 2 2 15,-1 0 0-15,1 0 0 0,1 2 2 0,-3 0 1 0,3 0 0 16,-1-1 0-16,3 2 1 0,-2-2 2 0,1 1-1 0,2-2 0 16,-3 4 1-16,3-4 0 0,1 2 1 0,-2-1 0 0,2-2 2 0,-3 1 0 15,4-1 0-15,-2-1 0 0,2-1 1 0,0-1 1 0,-3-1 0 16,3-1-1-16,-1-1 0 0,-1-1 1 0,1-1-2 0,-1-1 0 0,0 0-2 16,0 0 0-16,1-3-2 0,-1 2-1 0,0-3-1 0,-2 2-2 15,4-1-1-15,-4 0-1 0,1 1-2 0,0 1 0 0,-3 0-2 16,-2 1-1-16,3 0-1 0,-3-2-1 0,0 5-1 0,-3-1-2 0,2-1 2 15,-2 3 0-15,-1-1-1 0,1 2 1 0,-1 0 0 0,-1 2 0 0,3-1 1 16,-2 3 2-16,-1-1 0 0,2-1 1 0,1 3 1 0,-1 0 3 16,0 0 2-16,3 2 0 0,-1-1 2 0,1 1 0 0,3-1 1 15,-1 2 2-15,2-3-1 0,0 2 2 0,0 0-1 0,1-2 1 0,3 0-1 16,-1 0 2-16,2 0 0 0,-1-3 1 0,-1 3 1 0,2-5-1 16,0 0 0-16,1 0-1 0,1 0-1 0,2-5-1 0,-1 2 0 15,0-2-2-15,1-2 0 0,1 2 0 0,0-4 0 0,0 2-1 0,1-1-2 16,1-2-2-16,0 3 1 0,-2-2-1 0,0-1-1 0,2 0 0 15,-5 3-1-15,2-2 2 0,-1 0-2 0,1 2 1 0,-5-1-1 0,3 2 0 16,-1 0-1-16,-2 3-1 0,0-2 1 0,-2 2-1 0,1-1 0 16,-1 3 0-16,-1-1 1 0,1 0-1 0,-2 2 0 0,2 2 0 0,-3 0 2 15,0-1-1-15,2 1 2 0,-2 1-1 0,1 1 2 0,2-1 1 16,-3 2 0-16,3-2 1 0,0 1 1 0,0 0 1 0,0 3 1 0,1-3 0 16,0 1 1-16,2-1 1 0,0 1 0 0,0 0 1 0,0 0-1 15,2-1 2-15,-2 1-1 0,2-2 1 0,-1 1 1 0,-1-1-1 16,4-3 2-16,-5 0-1 0,3 0 0 0,0 0 0 0,-1-2-2 15,-1-1 2-15,2 0-1 0,0-1-2 0,-1-1 1 0,0 0-2 0,1-2 0 16,-3 2 0-16,3-2-2 0,0 1 0 0,-1-2-2 0,-1 2 1 16,1-1-1-16,-2 2-1 0,0 0 0 0,1-2 0 0,-4 2-1 0,4 1-1 15,-3-1 1-15,0 0-1 0,1 3 0 0,-3-1-2 0,2 1 1 16,-2 1-1-16,0 0-1 0,0 1 2 0,-1 1-1 0,-2 0 0 0,3 1 2 16,-1 1-1-16,-1 1 1 0,1 1 1 0,0 0 0 0,0 0 1 15,-1 0 1-15,2 2 1 0,-2 1 1 0,3 0 0 0,-2-1 1 16,2 2 0-16,-2 0 0 0,2 0 0 0,-2-1 0 0,2 1 2 0,-2-1-1 15,2-1 0-15,-2-1 1 0,-1 1-1 0,1-2 1 0,-2 1 0 16,1 0 1-16,-3-4 0 0,0 2 2 0,1-1 2 0,-3-3 1 0,1 2 1 16,0-2 1-16,-1-2-1 0,0 2 1 0,2-3 1 0,1-1-1 15,-2 0-1-15,0 0 0 0,1-2 0 0,1-2-1 0,-2 2-2 0,1 0-2 16,-2-2-1-16,2 1-3 0,1 0-1 0,-3 0-2 0,-2 0-1 16,2 2-6-16,-2 0-8 0,1-1-11 0,-3 3-16 0,1-1-24 15,-2 3-31-15,-3 1-64 0,0 0-82 0,0 0-107 0,0 0-120 0,-4 1-66 16,-3 3-36-16,-1 0-21 0,-3 1-13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8:37:14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17494 9922 37 0,'0'0'94'0,"0"0"6"0,0 0 7 0,0 0 7 16,0 0 5-16,0 0 6 0,0 0 3 0,0 0 2 0,0 0-2 0,0 0-3 15,0 0-7-15,0 0-6 0,0 0-6 0,0 0-7 0,0 0-7 16,0 0-7-16,0 0-8 0,0 0-5 0,0 0-6 0,0 0-6 0,0 0-3 16,0 0-5-16,0 0-1 0,0 0-1 0,0 0-2 0,0 0 0 15,0 0 0-15,0 0-1 0,0 0-1 0,0 0-1 0,0 0 0 0,0 0-1 16,0 0-1-16,0 0-1 0,0-1 0 0,0 1-2 0,0 0 0 15,0 0-3-15,0 0-1 0,0 0-2 0,0 0-3 0,0 0 0 16,0 0-3-16,0 0-2 0,0 0-2 0,0 0-1 0,0 0-3 0,0 0-1 16,0 0-1-16,0 0-2 0,0 0-3 0,0 0 1 0,0 0-2 15,0 0 0-15,0 0-3 0,0 0-3 0,0 0-1 0,0 0-4 0,-1 0-3 16,-1 1-2-16,2 1 0 0,0-2-3 0,-1 0-1 0,1 1-1 16,0 0 0-16,0 1-2 0,0 1 0 0,0 2 1 0,0-2-1 0,0 2 2 15,0 0 2-15,0 2 0 0,0 0 1 0,0 2 2 0,0 0 0 16,-2 0 0-16,2 1-1 0,0 1 1 0,0-1-1 0,0 2 2 15,-2-2 2-15,2 4 0 0,0-2 0 0,0 0 2 0,0 1 0 0,0-1 1 16,0 2 1-16,0 1 2 0,0-4 2 0,0 2 1 0,0-1 1 16,0 0 1-16,0 2 1 0,0-1 0 0,2-4-1 0,0 2 0 0,-2-1-1 15,0-1 0-15,0 0-1 0,1-2 0 0,-1 3 0 0,0-4-1 16,2 0 0-16,-2-2-2 0,0 1 2 0,1-1 0 0,-1-1-1 0,0 0 2 16,0-1 0-16,0-1 1 0,0 1 0 0,0-2 1 0,0 0 2 15,0 0-1-15,0 0-1 0,0 0-4 0,0 0-8 0,0 0-8 16,-1-2-11-16,-1 1-11 0,2-2-10 0,-1-1-11 0,1 0-10 0,-2 0-9 15,0-2-8-15,1 0-7 0,-1-3-6 0,0 2-6 0,1-2-5 16,-1 1 0-16,2-1 0 0,-3 0 4 0,3 0 5 0,-2 1 7 16,2 1 7-16,-4-1 8 0,4 0 11 0,-1 1 7 0,1 0 6 0,-4 4 8 15,4-4 4-15,-1 3 6 0,-1-2 9 0,2 3 7 0,-1-1 8 16,1 1 11-16,-2 1 9 0,0-1 7 0,2 0 6 0,-1 2 4 0,-1-1 2 16,2 2 3-16,-2 0 2 0,2 0 3 0,-1-3 1 0,1 3 2 15,0 0 2-15,0 0 0 0,0 0-1 0,0 0-1 0,0 0-1 0,0 0-1 16,0 0-1-16,0 0 0 0,0 0-1 0,0 0-1 0,0 0 1 15,0 0-1-15,0 0-1 0,0 0-1 0,0 0-1 0,0 0-1 16,0 0-2-16,0 0 0 0,0 0-4 0,0 0-2 0,0 0-3 0,0 0-1 16,0 0-3-16,-2 3-2 0,2-3-3 0,0 0 0 0,0 0-2 15,0 0-1-15,0 0 0 0,0 2-2 0,0-1 0 0,2 2 0 0,-1-1 1 16,1 1 0-16,-2 0 0 0,3-1 1 0,-1 2 2 0,0 0 0 16,-1-1 2-16,2 1-2 0,-1-1 1 0,1 2-2 0,1 2 0 15,-2-3-1-15,1 1-4 0,0-2-1 0,2 4-3 0,-1-4-1 0,0 1-4 16,1-1-2-16,-1 2-5 0,1-1-6 0,0-2-4 0,2 1-4 15,-3-1-6-15,1 2-1 0,1-3-4 0,-1-1-2 0,1 2-2 0,1-2-2 16,-1-2-3-16,0 2-2 0,1-1 0 0,-1-3 1 0,0 0 3 16,-1 1 5-16,1-3 6 0,1 3 6 0,-3-4 8 0,0-1 7 0,0 1 5 15,0 0 9-15,-1-1 8 0,1-1 10 0,-2 1 8 0,-1 1 10 16,3-1 9-16,-4 2 9 0,0-1 7 0,0 1 6 0,0-1 4 0,0 3 1 16,-4 1 1-16,4-2-1 0,-1 3 0 0,-1-1-4 0,2 1-4 15,-1 0-7-15,1 1-7 0,-3-1-9 0,3 2-8 0,0 0-9 16,0 0-8-16,0 0-8 0,-2 2-6 0,1-1-6 0,-1 1-4 0,0 1-2 15,-1-1-1-15,2 3 2 0,-1 0 2 0,-1 2 2 0,0 2 3 0,-1-1 4 16,0 3 3-16,-4-1-4 0,2 3-8 0,-1 1-22 0,-1 3-33 16,-3-1-115-16,0 2-157 0,-3-1-97 0,1 4-66 0,-4-2-38 15,-1-1-23-15,-2-1-15 0</inkml:trace>
  <inkml:trace contextRef="#ctx0" brushRef="#br0" timeOffset="7616.306">17760 5816 67 0,'-3'0'434'0,"-1"0"-62"0,1 0-96 0,1 0-70 0,1 0-58 16,-1 0-29-16,-2-3-12 0,2 3-6 0,1 0-4 0,-1-2-5 16,1 2-3-16,-3-2-5 0,4 2-3 0,-3-1-1 0,3-1-1 0,-1 2-3 15,1-2-1-15,-2 1-1 0,0 1 2 0,2-2-1 0,-1 2-5 16,-1-1-1-16,2 0-4 0,-2 1-1 0,1-2 1 0,-1 1-2 16,2 1-3-16,0 0-3 0,0 0-6 0,0 0-5 0,0 0-5 0,0 0-6 15,0 0-5-15,0 0-3 0,0 0-2 0,0-2-4 0,2 1-2 16,-1 1-1-16,1-2-2 0,0 1-3 0,-1 1-4 0,3-2-3 0,0 0-1 15,1 2-2-15,0-1-1 0,2 0 1 0,2-1-2 0,0-1 0 16,3 2 0-16,-2-1 0 0,3-1-2 0,1 0 0 0,-1 0 0 0,2 1 1 16,0-1 0-16,0-1 1 0,0 3 0 0,0-3 0 0,0 4 0 15,0-3-1-15,0 1 1 0,-1 0-1 0,-3 1-1 0,3-3 0 0,-3 4-1 16,-1-3-1-16,1 3-2 0,-3-2-2 0,-2 2-1 0,-1-2-2 16,0 2-1-16,-2 0-4 0,1 0 0 0,0 0-3 0,-4 0-3 0,0 0 0 15,0 0-1-15,-4 2 0 0,3-2 2 0,-3 2 0 0,0-2 2 16,-1 0 1-16,1 3 3 0,-4-1 3 0,1 0 2 0,-2-1 2 15,1 3 4-15,-2-1 2 0,0-3 3 0,2 4 1 0,-2-3 1 0,-1 1-1 16,3 1 1-16,0-1-1 0,2-1 0 0,-3 0 1 0,2 0-2 16,2 1 0-16,2-2-1 0,-2 2 0 0,4-1 1 0,-5-1-2 15,4 0 0-15,1 2 1 0,1-2 0 0,0 0 0 0,0 0 1 0,0 0 0 16,0 0 1-16,0 0-1 0,0 0 1 0,0 0 1 0,0 0-1 16,0 0 3-16,0 0-1 0,0 0 2 0,0 0 0 0,1 0 1 0,2 0-2 15,2 0 1-15,-4 0 0 0,1 0 0 0,-1-2-2 0,3 2 1 16,-1-1-2-16,0-1 0 0,2 2-2 0,0-2 0 0,1 1-2 15,0 1-1-15,1-2-1 0,1 2-6 0,-1-2-5 0,-1 1-12 0,3-1-12 16,-5 2-18-16,3 0-23 0,0 0-42 0,0 0-55 0,-2 0-102 16,-4 0-129-16,-1 0-70 0,0 3-42 0,-5 0-23 0,-1 1-14 0</inkml:trace>
  <inkml:trace contextRef="#ctx0" brushRef="#br0" timeOffset="17517.1029">18127 5220 32 0,'-4'1'121'0,"3"1"6"0,-1 0 5 0,-1-2 7 0,1 0 5 16,1 3 3-16,-1-3 3 0,0 1-1 0,2-1 4 0,-1 0 5 0,1 0-2 15,-3 0 0-15,3 0-5 0,-1 0-3 0,1 0-5 0,0 0-6 16,0 0-4-16,0 0-5 0,0 0-3 0,0 0-4 0,0 0 0 16,0 0-3-16,0 0-1 0,0 0-1 0,0 0-3 0,0 0 0 0,0 0-3 15,-2 0-1-15,2 0-2 0,0 0-2 0,0 0-3 0,0 0-2 0,0 0-3 16,0-1-4-16,0 1-2 0,0 0-1 0,0-3-2 0,0 3 0 16,0-2 0-16,2 0-1 0,-2 2 1 0,1-1 0 0,-1 1-3 15,3-2 0-15,-3 2-4 0,1-2-4 0,-1 2-3 0,0 0-5 16,0 0-6-16,0 0-5 0,2 0-9 0,-2 0-7 0,2 0-7 0,-2 0-7 15,0 0-7-15,0 0-6 0,0 0-5 0,0 0-4 0,0 0-4 16,0 0-3-16,0 0-3 0,0 0-1 0,0 0-3 0,1 0-2 16,-1 0-3-16,0 2-4 0,0-2-4 0,0 2-6 0,0-1-4 0,0 1-3 15,0 0-2-15,0 1-1 0,0 1 0 0,0 1 1 0,0 0 2 16,0 1 0-16,2 3 1 0,-1 2 2 0,1-1 2 0,-2 3 3 0,0 3 2 16,2 0 5-16,-1 1 4 0,-1 2 5 0,2 0 4 0,0 3 2 0,-2-1 1 15,1-1 1-15,-1 4 0 0,2-3 4 0,-1 1 0 0,1-2 2 16,0 2 1-16,-1-1 2 0,3-4 0 0,0 2 4 0,-1-1-2 15,0-2 0-15,0-1 0 0,2-1-2 0,0-2 2 0,-2-2 3 16,3-1 2-16,-3-1 3 0,2-1 6 0,-2-1 6 0,2-2 9 0,2-2 9 16,0 1 10-16,4-3 7 0,-1-2 4 0,6-1 3 0,-2-1 1 15,6-3-1-15,2-4-2 0,4-1-4 0,-1-2-3 0,5-3-4 0,2-1-4 16,2-5-6-16,3-1-11 0,-1-3-9 0,2-2-11 0,5-2-10 0,0-3-10 16,1-3-5-16,3 0-5 0,2-1-6 0,0-2-4 0,3-2-3 15,0 1-2-15,1-3-4 0,1 2-4 0,-2-1-4 0,1 2-2 0,-2-1-3 16,0 2 0-16,-3 0 0 0,-2 5 2 0,0 0 2 0,-5 2 4 15,1 3 3-15,-5 2 3 0,0 2 1 0,-6 1-3 0,-1 4-3 16,-1 2-8-16,-6 1-8 0,1 3-10 0,-3 2-10 0,-1 1-14 0,-2 4-18 16,-3-1-23-16,1 1-26 0,-2 4-31 0,-4 1-36 0,1 3-43 15,2 0-50-15,-7 2-97 0,1 1-125 0,-3 3-60 0,-4 2-29 16,-1 2-10-16,-4 0 1 0</inkml:trace>
  <inkml:trace contextRef="#ctx0" brushRef="#br0" timeOffset="26110.6112">17738 8828 96 0,'1'0'204'0,"1"-2"-53"0,1 0-31 0,-2 1-16 0,1-1-9 15,-1 2-3-15,-1-2 1 0,2 1 1 0,-2-1 3 0,2 2 3 0,-1-1 2 16,-1 0 2-16,2 1-4 0,0-3-3 0,-2 3-4 0,1 0-4 16,-1-2-3-16,0 2-5 0,0 0-2 0,0 0-1 0,0 0 0 0,0 0-2 15,0 0 0-15,0 0-2 0,0 0-2 0,0 0-4 0,0 0 0 16,0 0-3-16,0-1-2 0,0 1-2 0,0 0-3 0,0 0-1 15,0 0-4-15,0 0-4 0,0 0-3 0,0 0-3 0,0 0-4 0,0 0-3 16,0 0-3-16,0 0-4 0,0 0-3 0,0 0-2 0,0 0-4 16,0 0-1-16,0 0-2 0,0 0-1 0,0 0-2 0,0 0-1 0,0 0-2 15,-1 0-2-15,-3 0 0 0,4 0-2 0,0 0-2 0,0 0 0 16,0 0-2-16,-1 0-2 0,-1 1-2 0,2-1 0 0,0 0-1 0,0 0-2 16,0 0 0-16,0 0-2 0,0 0 1 0,0 0-3 0,-2 2-1 15,2-2 0-15,0 0-1 0,0 0 0 0,0 0 1 0,0 0 0 16,0 3 1-16,0-2 1 0,0 0 1 0,0 2 1 0,0-1 0 0,0 1 1 15,0 1 0-15,0-1 2 0,2 1 0 0,-2 1 1 0,2 0 1 16,-1 0 0-16,-1 1-1 0,2 0 1 0,0 1-2 0,-2-1 0 0,1 0 0 16,2 2 0-16,1 1-1 0,-4-1 2 0,1-1 0 0,2 2 1 15,-1-1 0-15,1 0 0 0,-2 1 1 0,1 0 2 0,-1-1 0 16,1 1 3-16,0-1-1 0,-1-1 2 0,1 0 1 0,0 1 1 0,-1-1 0 16,-1-1 1-16,3-1 1 0,-3 0 3 0,4-1 5 0,-4 0 4 0,1-2 6 15,-1 1 4-15,3-1 6 0,-1 0 4 0,0-1 6 0,0-1 5 16,2 0 4-16,-3 0 4 0,2 0 2 0,1-1 3 0,-1-1 0 15,2 0 1-15,1-1-5 0,2 0-5 0,0-4-3 0,3 2-4 0,1-3-5 16,1 0-3-16,4-3-5 0,-1 0-4 0,3-1-5 0,3-1-3 0,1-1-4 16,0 0-2-16,2-3-5 0,2 2-1 0,2-2-2 0,-3-1-1 15,4 2-2-15,2-3-1 0,-2 2-2 0,0 0-3 0,2 0-2 16,-4 0-2-16,2 1-1 0,0 0 0 0,-4 1 0 0,1 2-1 0,0-2 1 16,-4 1-1-16,2 2 0 0,-4-1 1 0,1 2 0 0,-3 1 0 15,-1-2-1-15,1 2 2 0,-4 1 0 0,0 1 1 0,-3 2 0 16,2 0 0-16,-4-2 0 0,1 2 0 0,-2 2 1 0,-1 0 0 0,-1-1 1 15,0 3-1-15,-2-3 0 0,0 1-1 0,-2 1 0 0,0 1 1 16,1 2-1-16,-3-3 1 0,3 3 0 0,-4 0 0 0,1-2-1 16,-1 2 1-16,0 0 1 0,0 0-2 0,0 0 0 0,0 0-2 0,0 0 2 15,0 0 0-15,0 0-1 0,0 0 0 0,0 0-1 0,0 0 0 16,0 0-2-16,0 0 1 0,0 0 0 0,0 0-1 0,0 0 0 16,0 0-1-16,0 0 1 0,0 0-1 0,0 0 0 0,0 0-1 0,0 0 0 15,0 0 1-15,0 0 0 0,0 0 1 0,0 0-1 0,0 0 0 0,0 0 0 16,0 0-1-16,0 0 1 0,0 0-1 0,0 0 1 0,0 0-1 15,0 0 0-15,0 0 1 0,0 0-1 0,0 0 0 0,0 0 1 16,0 0-1-16,0 0 1 0,0 0-2 0,0 0-1 0,0 0 1 0,0 0-1 16,0 0 0-16,-1 0-1 0,1 0 2 0,0 0-1 0,0 0-1 15,0 0-1-15,0 0-1 0,-2 2 1 0,2-2 0 0,0 0-1 16,0 0 1-16,0 0 0 0,0 0 0 0,0 0-1 0,0 0 2 0,0 0 0 16,0 0 0-16,0 0-1 0,0 0 1 0,0 0 0 0,-2 0 0 0,2 0 1 15,0 0 1-15,0 0-1 0,0 0 0 0,0 0 0 0,0 0 1 16,0 0 0-16,0 0 2 0,0 0-1 0,0 0 1 0,0 0 0 15,0 0 1-15,0 0 0 0,0 0 1 0,0 0-1 0,0 0 2 0,0 0 0 16,0 0 1-16,0 0 0 0,0 0-2 0,0 0 2 0,0 0-1 16,0 0-1-16,0 0-1 0,0 0 1 0,0 0-2 0,0 0 0 0,0 0-2 15,0 0-1-15,0 0-1 0,0 0-1 0,0 0-1 0,0 0-2 16,0 0 0-16,0 0-1 0,0 0 1 0,0 0-1 0,0 0 1 16,0 0 1-16,0 0-1 0,0 0 2 0,0 0 1 0,0 0 1 15,0 0 1-15,0 0 1 0,0 0 2 0,0 0 0 0,0 0 1 0,0 0 1 16,0 0 1-16,0 0 1 0,0 0 0 0,0 0 1 0,0 0 1 0,0 0-1 15,0 0 0-15,0 0 0 0,0 0 0 0,0 0-1 0,0 0 0 16,0 0 1-16,0 0 0 0,0 0 0 0,0 0 1 0,0 0-1 16,0 0 0-16,0 0 0 0,0 0-1 0,0 0-2 0,0 0 1 0,0 0-1 15,0 0-3-15,0 0 1 0,0 0-2 0,0 0-2 0,0 0 0 0,0 0-2 16,0 0-2-16,0 0 0 0,0 0-2 0,0 0-1 16,0 0-1-16,0 0 1 0,0 0-1 0,0 0 1 0,0 0 1 0,0 0 1 15,0 0 1-15,0 0 2 0,0 0 1 0,0 0 1 0,0 0 1 16,0 0 1-16,0 0 3 0,0 0-1 0,0 0 3 0,0 0 0 0,0 0 2 15,0 0 0-15,0 0 0 0,0 0 0 0,0 0 1 0,0 0-1 16,0 0 0-16,0 0 0 0,0 0 0 0,0 0 0 0,0 0 1 0,0 0-2 16,0 0 1-16,0 0-1 0,0 0 0 0,0 0 1 0,0 0-1 15,0 0 1-15,0 0 0 0,0 0-2 0,0 0 1 0,0 0 0 16,0 0 0-16,0 0 0 0,0 0-1 0,0 0-1 0,0 0 0 0,0 0 0 16,0 0-3-16,0 0-1 0,0 0-1 0,0 0-2 0,0 0-1 15,0 0-1-15,0 0-3 0,0 0-1 0,0 0-1 0,0 0-2 0,0 0-2 16,0 0-4-16,0 0-3 0,0 0-6 0,0 0-4 0,0 0-8 15,0 0-8-15,0 0-10 0,0 0-12 0,0 0-16 0,0 0-18 0,0 0-26 16,0 0-32-16,0 0-33 0,0 0-37 0,-1 0-64 0,-1 3-82 16,0-3-48-16,-1 4-34 0,0-3-11 0</inkml:trace>
  <inkml:trace contextRef="#ctx0" brushRef="#br0" timeOffset="35305.9618">22287 10038 405 0,'0'0'444'0,"0"0"-51"0,0 0-82 16,0 0-77-16,0 0-76 0,0 0-42 0,0 0-25 0,0 0-11 15,0 0-6-15,0 0 0 0,0 0 1 0,0 0 1 0,0 0 0 0,0 0 1 16,0 0-2-16,0 0-1 0,0 0-2 0,0 0-1 0,0 0-2 16,0 0-3-16,0 0 0 0,0 0-2 0,0 0-2 0,0 0-2 15,0 0-1-15,0 0-2 0,0 0-2 0,0 0-1 0,0 0-3 0,0 0-4 16,0 0-2-16,0 0-3 0,0 0-4 0,0 0-4 0,0 0-4 15,0 0-3-15,0 0-2 0,0 0-4 0,0 0-2 0,0 0-2 16,0 0-2-16,0 0-3 0,0 0 0 0,0 0-3 0,0 0-2 0,0 0 1 16,0 0-1-16,0 0-1 0,0 0-2 0,0 0 1 0,0 0-1 0,0 0 0 15,0 0-1-15,0 0-1 0,0 0-1 0,0 0-1 0,0 0 0 16,0 0-1-16,0 0 0 0,0 0 0 0,0 0 0 0,0 0-1 16,0 0-2-16,0 0 0 0,0 0-2 0,0 0 0 0,0 0 0 0,0 0-1 15,0 0 0-15,0 0 0 0,0 0 1 0,0 0-1 0,0 0 0 0,0 0 2 16,0 0-1-16,0 0 1 0,0 0 2 0,0 0 1 0,0 0 1 15,0 0 1-15,0 0 1 0,0 0 0 0,0 0 1 0,0 0 2 16,0 0-1-16,0 0 1 0,0 0 1 0,0 0 2 0,0 0-1 16,0 0 2-16,0 0 1 0,0 0 1 0,0 0 1 0,0 0 0 0,0 0 1 15,0 0 2-15,0 0 0 0,0 0 0 0,0 0 0 0,0 0 1 16,0 0 0-16,0 0-1 0,1-2 1 0,-1 1-2 0,2 1 0 0,1-2-11 16,-1 2-15-16,2-2-27 0,-1-1-32 0,1 1-80 0,0-1-102 15,3-1-113-15,-1-1-118 0,3-3-60 0,-1 1-35 0,-1-2-18 16,-1-1-14-16</inkml:trace>
  <inkml:trace contextRef="#ctx0" brushRef="#br0" timeOffset="40733.8114">17625 4263 275 0,'0'-3'450'0,"0"3"-76"15,0 0-118-15,0 0-77 0,0 0-56 0,0 0-29 0,0-2-13 0,0 2-5 16,0 0-2-16,0 0 0 0,0 0 0 0,0 0 1 0,0 0 0 0,0 0-3 16,0 0-3-16,0 0-9 0,0 0-7 0,0 0-6 0,0 0-5 15,0 0-6-15,0 0-4 0,0 0-4 0,0 0-4 0,0 0-3 0,0 0-4 16,0 0-3-16,0 0-3 0,0 0-2 0,0 0-2 0,0 0-1 15,0 0-3-15,0 0-2 0,0 0-2 0,-1 0-1 0,1 0-3 0,0 0 0 16,-3 0-2-16,1 0-2 0,2 0-2 0,0 2-2 0,0-2 1 16,0 0-1-16,0 0-2 0,-1 0 0 0,1 2 1 0,0-1 0 0,0 0 1 15,0 2 0-15,0 0 3 0,0 0 0 0,1 0 1 0,-1 2 2 16,2-1 2-16,1 1 0 0,-2 1 1 0,2-2-1 0,1 2 2 0,-3-1-2 16,1 1 2-16,1 0 0 0,-1-1-1 0,1-1 2 0,-2 2 0 0,1-2 1 15,1 1 1-15,2-1 1 0,-4 1 0 0,2-2 2 0,-1 1 2 16,0-1 1-16,-1-1 3 0,2 1 4 0,-1 0 3 0,0-2 4 0,-1 0 5 15,4 1 5-15,-2-2 6 0,2 0 4 0,-2 0 5 0,3-2 5 16,2 0 2-16,0-1 3 0,6-3 2 0,1 0 2 0,4 0-2 16,2-4-1-16,0 2-2 0,6-4-4 0,3 0-6 0,2-3-6 0,1 1-7 15,5-1-4-15,1-2-5 0,1 1-5 0,2 0-4 0,3-4-3 0,0 2-3 16,2-2-4-16,1 3 0 0,-1-4-3 0,1 2-1 0,-2-1-1 16,0 0 1-16,-3 0 0 0,-1 2 1 0,-4 1 1 0,-1-1 0 0,-6 1 2 15,-1 2-1-15,-3 2 0 0,-3-1 2 0,-2 1-1 0,-4 2 1 0,-3 1 2 16,-2 2 0-16,-2 1-3 0,-2 0-1 0,-1 2-11 0,-3-2-13 15,2 3-22-15,-6 1-24 0,3 0-29 0,-4 3-32 0,0 0-64 16,-2 2-82-16,-1 1-93 0,-5 2-100 0,0 0-51 0,-2 2-29 0,-2 0-16 16</inkml:trace>
  <inkml:trace contextRef="#ctx0" brushRef="#br0" timeOffset="55099.6677">27661 11723 108 0,'0'0'500'0,"0"0"2"0,0 0 1 0,0 0 2 16,0-1-111-16,0 0-167 0,2 1-91 0,-2-2-53 0,1 2-29 0,1-3-17 16,0 2-7-16,2-1-4 0,-3 1-3 0,3-1-1 0,-1 0-3 15,2-1-2-15,-2 1-5 0,2 0-4 0,0 1-5 0,0-2-3 16,0 3-2-16,3-1 0 0,-1-2-1 0,-2 3 2 0,2 0 2 0,-1 0 2 16,-1-3-1-16,2 2 1 0,-1 1 1 0,2-1-2 0,-2-1 0 15,1 2 2-15,1 0-1 0,-1 0 0 0,3 0 2 0,-4 0-2 0,2 0 2 16,3 0-2-16,-1 2 0 0,4-1 1 0,-3-1-2 0,2 1 0 15,1 2-1-15,0-3-1 0,2 3-1 0,0-2-1 0,1 2-1 16,-1-2-3-16,3 1-3 0,-4 0-3 0,3 1-3 0,-1-1-2 0,-1-2-2 16,1 2-1-16,0-1-2 0,-2-1 1 0,0 2-1 0,-2-1 0 15,0-1 2-15,0 2 0 0,-4-1 3 0,-1-1 2 0,-1 2 5 16,-1-2 4-16,-2 1 5 0,-2-1 5 0,-2 0-3 0,0 0-5 0,-3-1-2 16,-2 1-4-16,-2-2-2 0,-1-1 0 0,-2 0 0 0,-4 2-1 0,-1-3 1 15,-2-1-1-15,0 2 0 0,-4-1-2 0,-2-2-2 0,1 2-1 16,-3-2 6-16,0 2 9 0,0-1 7 0,0-1 7 0,0 0 5 15,-2 2 4-15,3-3 4 0,-1 3 3 0,1-2 2 0,0 3 3 0,5-2 2 16,-1 0 0-16,1-2 2 0,1 4 0 0,4-1 0 0,1 1-3 16,4 0-1-16,-4-1-3 0,5 1-2 0,4 3-2 0,-1-3-2 15,-1 3 0-15,3-2-2 0,-1 1 0 0,3 1 0 0,1 0-2 0,0 0 0 16,0 0 0-16,0 0 0 0,0 0-2 0,1 0-1 0,3 0 0 16,-3 0-2-16,1 0 0 0,0 0-3 0,2 0-2 0,-1 0-2 15,0 0-4-15,0 0-1 0,1 0-1 0,0 1-1 0,1 1 0 0,3-2 2 16,-2 1 1-16,1 1 1 0,1-2 1 0,1 3 1 0,0 0 0 0,0-2 1 15,3 2 0-15,-3-2 0 0,3 1 2 0,0 1 0 0,-1 1 1 16,2-1 0-16,1-1 0 0,-1 1-1 0,1 1-1 0,0-1-1 0,2-1-1 16,-2 1 0-16,4 0 0 0,-2 0-1 0,-1-1 1 0,1 0-1 15,-2 2-1-15,1-1-1 0,0 0 1 0,-2-2-1 0,1 2-1 16,-1-1-1-16,-1-1 0 0,-2 1 1 0,0-2 0 0,-2 1 1 0,1 1 4 16,-4-2 3-16,-1 1 6 0,1 1 6 0,-1-2 6 0,-3 0 5 15,1 0 5-15,0 0 5 0,-2 0 3 0,0 0 5 0,0 0 3 16,0 0 2-16,0 0 1 0,0 0 1 0,0 0-2 0,0 0-4 0,0 0-6 15,0 0-6-15,-2 0-5 0,2 0-5 0,0 0-7 0,0 0-4 16,0 0-5-16,0 0-4 0,0 0-3 0,0 0-4 0,0 0-2 0,0 0-1 16,0 0-2-16,0 0 0 0,-2 3-2 0,2-3 1 0,0 0 0 15,0 0-1-15,0 0 2 0,0 0-1 0,0 0 0 0,0 0 1 0,0 0 0 16,0 0 1-16,0 0 0 0,0 0 1 0,0 0 0 0,0 0 1 16,0 0-1-16,0 0 0 0,0 0 0 0,0 0 1 0,0 0 0 0,0 0 0 15,0 0 0-15,0 0 0 0,0 0 0 0,0 0-1 0,0 0 2 16,0 0-2-16,0 0 0 0,0 0 0 0,0 0 0 0,0 0 0 15,0 0 0-15,0 0 0 0,0 0 0 0,0 0 0 0,0 0-2 0,0 0 2 16,0 0-1-16,0 0 1 0,0 0 0 0,0 0 0 0,0 0 0 0,0 0 1 16,0 0-1-16,0 0 0 0,0 0 2 0,0 0-1 15,0 0 0-15,0 0 0 0,0 0 1 0,0 0 2 0,0 0-2 0,0 0 1 16,0 0 1-16,0 0-1 0,0 0-1 0,0 0 2 0,0 0-2 0,0 0 0 16,0 0 1-16,0 0 0 0,0 0-1 0,0 0-1 0,0 0 1 15,0 0-1-15,0 0 1 0,0 0-2 0,0 0 1 0,0 0 0 16,0 0 0-16,0 0 0 0,0 0 0 0,0 0 0 0,0 0 0 0,0 0 1 15,0 0 0-15,0 0 0 0,0 0 0 0,0 0 1 0,0 0 1 16,0 0 1-16,0 0 0 0,0 0 1 0,0 0 1 0,0 0 0 16,0 0 1-16,0 0 0 0,0 0 0 0,0 0 0 0,0 0 0 0,0 0-1 15,0 0-1-15,0 0 1 0,0 0-1 0,0 0-2 0,0 0 0 16,0 0-1-16,0 0-2 0,0 0 0 0,0 0-1 0,0 0 0 0,0 0 0 16,0 0-1-16,0 0 0 0,0 0 0 0,0 0 0 0,0 0-2 15,0 0 1-15,0 0 0 0,0 0-1 0,0 0-1 0,0 0 2 0,0 0-1 16,0 0-1-16,0 0 1 0,0 0-2 0,0 0 2 0,0 0-2 15,0 0 1-15,0 0 1 0,0 0-1 0,0 0 0 0,0 0 0 0,0 0 1 16,0 0-2-16,0 0 2 0,0 0 0 0,0 0-1 16,0 0 1-16,0 0 0 0,0 0-1 0,0 0 2 0,-1 0 0 0,1 0-1 15,0 0 1-15,0 0 1 0,0 0 0 0,0 0 0 0,0 0 0 16,0 0 0-16,0 0-1 0,0 0 4 0,0 0-2 0,0 0 0 0,0 0 1 16,0 0-1-16,0 0 1 0,0 0-1 0,0 0 0 0,0 0 1 0,0 0 0 15,0 0 0-15,0 0-1 0,0 0 1 0,0 0 0 0,0 0-1 16,0 0 0-16,0 0 2 0,0 0-2 0,0 0-2 0,0 0 1 15,0 0 1-15,0 0 0 0,0 0-1 0,0 0 0 0,0 0 0 0,0 0-1 16,0 0-1-16,0 0 2 0,0 0-1 0,0 0 0 0,0 0 0 16,0 0-1-16,0 0 1 0,0 0-1 0,0 0-1 0,0 0 1 15,0 0 0-15,0 0-1 0,0 0 1 0,0 0-1 0,0 0 1 0,0 0 0 16,0 0-2-16,0 0 2 0,-2 3-1 0,2-3 1 0,0 0 0 16,0 0 0-16,0 0 1 0,0 0 1 0,0 0 0 0,0 0 0 15,0 0 0-15,0 0 0 0,0 0 1 0,0 0 0 0,0 0 0 0,0 0 0 16,0 0 0-16,0 0 0 0,0 0 1 0,0 0-1 0,0 0 0 0,0 0 0 15,0 0 0-15,0 0 0 0,0 0-1 0,0 0 1 0,0 0 0 16,0 0 0-16,0 0 0 0,0 0-2 0,0 0 2 0,0 0 0 16,0 0 0-16,0 0-1 0,0 0 1 0,0 0 0 0,0 0 0 0,0 0 0 15,0 0 0-15,0 0 1 0,0 0-1 0,0 0 0 0,0 0 0 16,0 0 0-16,0 0 0 0,0 0 2 0,0 0-2 0,0 0 1 16,0 0-1-16,0 0 1 0,0 0-2 0,0 0 1 0,0 0 1 0,0 0-1 15,0 0 0-15,0 0 0 0,0 0 1 0,0 0-1 0,0 0 0 16,0 0 0-16,0 0 0 0,0 0 0 0,0 0 0 0,0 0 0 0,0 0 0 15,0 0 0-15,0 0 0 0,0 0 0 0,0 0 0 0,0 0 1 16,0 0-1-16,0 0 1 0,0 0 0 0,0 0-1 0,0 0 1 16,0 0-1-16,0 0 0 0,0 0 2 0,0 0-1 0,0 0 0 0,0 0 0 15,0 0 0-15,0 0 0 0,0 0 0 0,0 0 0 0,0 0 1 0,0 0-1 16,0 0 0-16,0 0 0 0,0 0 0 0,0 0 0 0,0 0 1 16,0 0 1-16,0 0-1 0,0 0-1 0,0 0 0 0,0 0 1 15,0 0 0-15,0 0 0 0,0 0 0 0,0 0-1 0,0 0 0 0,0 0 2 16,0 0-2-16,0 0 0 0,0 0 0 0,0 0-2 0,0 0 0 15,0 0 2-15,0 0-1 0,0 0 1 0,0 0-1 0,0 0 0 0,0 0 0 16,0 0 0-16,0 0-1 0,0 0 0 0,0 0 1 0,0 0 0 16,0 0 0-16,0 0 1 0,0 0-1 0,0 0 0 0,0 0 0 15,0 0 0-15,0 0 0 0,0 0-1 0,0 0 0 0,0 0 1 0,0 0 0 16,0 0 1-16,0 0 0 0,0 0 0 0,0 0 0 0,0 0-2 16,0 0 1-16,0 0 1 0,0 0-2 0,0 0 1 0,0 0 0 0,0 0 0 15,0 0 0-15,0 0 0 0,0 0 0 0,0 0-1 0,0 0 0 16,0 0 0-16,0 0 1 0,0 0 0 0,0 0 1 0,0 0-1 0,0 0-1 15,0 0 1-15,0 0 0 0,0 0 0 0,0 0-2 0,0 0 2 16,0 0 0-16,0 0 0 0,0 0 0 0,0 0 0 0,0 0 0 16,0 0 0-16,0 0 0 0,0 0-1 0,0 0 1 0,0 0 0 15,0 0-1-15,0 0 1 0,0 0 0 0,0 0 1 0,0 0-1 0,0 0 0 16,0 0 0-16,0 0-1 0,0 0 0 0,0 0 0 0,0 0 0 16,0 0 0-16,0 0 0 0,0 0-1 0,0 0 2 0,0 0-1 0,0 0 0 15,0 0 0-15,0 0 0 0,0 0 0 0,0 0 0 0,0 0 0 0,0 0-1 16,0 0 1-16,0 0 0 0,0 0 1 0,0 0 0 0,0 0-1 15,0 0 1-15,0 0-1 0,0 0 1 0,0 0 0 0,0 0 0 16,0 0 0-16,0 0 0 0,0 0 1 0,0 0-1 0,0 0 1 0,0 0-1 16,0 0 0-16,2 0 1 0,-2 0-1 0,0 0 1 0,0 0-1 15,1 0 0-15,-1 0 0 0,0 0 2 0,2 0-2 0,-2 0 0 16,0 0 1-16,0 0-1 0,0 0-1 0,2 0 1 0,-2 0 0 0,0 0-2 16,0 0 2-16,2-3-1 0,-2 3 0 0,2 0-2 0,-2 0-3 15,0 0-4-15,0 0-3 0,0 0-7 0,1-3-5 0,-1 3-10 16,0 0-8-16,0 0-12 0,0 0-12 0,0 0-14 0,0 0-13 0,0 0-17 15,0 0-17-15,0 0-32 0,0 0-42 0,0 0-62 0,0 0-75 16,0 0-79-16,0 0-84 0,0-3-36 0,-1 0-13 0,1 0 0 0</inkml:trace>
  <inkml:trace contextRef="#ctx0" brushRef="#br0" timeOffset="56416.3588">29898 11615 391 0,'-4'0'489'0,"1"0"5"15,1 0-20-15,1 0-32 0,-3 0-107 0,4 0-142 0,0 0-75 0,0 0-42 16,0 0-19-16,0 0-12 0,0 0-3 0,0 0 1 0,0 0 0 16,0 0 1-16,0 0-3 0,0 0-2 0,0 0-7 0,0 0-6 0,0 0-6 15,0 0-2-15,0 0-3 0,0 0-2 0,0 0 0 0,0 0-1 16,4 3-1-16,-4-3 0 0,0 0-1 0,1 0 0 0,3 0 0 0,-3 0 0 15,1 0 1-15,1 3 2 0,0-2 0 0,1-1 1 0,0 1 0 0,4 1 1 16,-2 1 0-16,4-1-1 0,0-2 1 0,0 5-1 0,3-3 1 16,3-1 0-16,-2 2-1 0,3 0 1 0,1 0-2 0,2 0-1 15,2 0-2-15,-1 0-1 0,3 0-2 0,0 2-3 0,2-2-1 0,0 1-3 16,2-2-2-16,0 4-1 0,0-2-3 0,2-1-1 0,0 1-2 0,-2-1-3 16,1 2 0-16,1-2-2 0,-4 1 0 0,1 1-2 0,-3-3 0 0,-1-1 0 15,-2 2 2-15,1 0-1 0,-3 0 2 0,-1-2-1 0,-4 3 3 16,-1-3 1-16,1 1 2 0,-6-1 3 0,0 1 4 0,0-1 2 0,-2-1 4 15,-3 2 3-15,0-1 2 0,2-1 3 0,-4 0 2 0,-1 0 2 0,0 0 1 16,0 0 0-16,0 0 0 0,0 0 0 0,0 0 0 0,0 0-2 16,0 0-4-16,0 0-2 0,0 0-7 0,0 0-7 0,-1 2-11 0,1-2-12 15,0 0-14-15,0 0-17 0,-2 1-15 0,1 1-17 0,-1-2-21 16,0 3-24-16,2-2-44 0,-1 1-56 0,-2 1-88 0,-2 1-103 0,4 0-55 16,-2 1-32-16,-1-1-9 0,1-1 4 0</inkml:trace>
  <inkml:trace contextRef="#ctx0" brushRef="#br0" timeOffset="65450.3401">17765 9486 213 0,'0'-2'429'15,"0"1"-45"-15,0-1-72 0,0 2-73 0,-2-1-77 0,0-1-43 0,1 2-23 16,-1-2-15-16,2 2-10 0,0-1-6 0,-1 0-2 0,1-1-2 16,-2 1-1-16,0-1 0 0,2-1-4 0,-1 2-4 0,-1-1-6 0,2-1-4 15,-2 1-3-15,1 1-1 0,-1 0-1 0,-2-2 1 0,2 0-2 16,-1 0 0-16,2-1-2 0,-3 1-1 0,1 1-3 0,0-3-1 15,-2 3-4-15,0-3 1 0,1 2 1 0,-1-2-2 0,2 1-1 0,-2 1-4 16,2 0-3-16,-2 0-3 0,0-1 0 0,-1 2-3 0,2-1-1 16,-3 0-2-16,2 0-2 0,0 0-1 0,1-1 0 0,-2 2-2 0,1-1 0 15,0 0-2-15,-1 0-2 0,-1-1-2 0,0 1 1 0,0 1-1 16,2-1-1-16,-1 1 1 0,0 0-2 0,-4 2 1 0,2-3-1 0,0 1 0 16,-1 0-1-16,1 1 1 0,0-3-1 0,-2 4 0 15,1-1 1-15,-2-1-1 0,1 2 2 0,-2-1-2 0,1 1 0 0,-1 0 2 16,-1 0 0-16,-2 0 2 0,1 1 1 0,1-1 2 0,-2 3 1 0,0-1 2 15,1 1 0-15,-2 1 1 0,-1-1-1 0,3 1 2 0,-3 1 2 16,2-2 1-16,-2 4 0 0,2 0 0 0,-2 1-1 0,2-1-2 0,0 2 0 16,2-1 0-16,-2 2-1 0,2 1 2 0,-1 1-1 0,1-1 0 15,-1 3 1-15,5 0 0 0,-3 3-1 0,2-2-2 0,-2 2-1 0,3 1 2 16,1 0-1-16,2 1 1 0,1-1 1 0,0 2-1 16,2-2-1-16,1 1-3 0,2-2 0 0,2 2 0 0,1-1 0 0,0 1-1 15,0-1 1-15,1 0 0 0,1-2 0 0,1 0 1 0,1 1-2 0,0-2 1 16,-1 0-1-16,4 0 1 0,-1 0 1 0,-1-1 0 0,0-1 1 15,1-2-1-15,3 1 1 0,-4-1 2 0,2 1-1 0,0-3 2 16,1 1 1-16,0 0 0 0,-1-1 4 0,-1-2-1 0,5 1 1 0,-3-1 1 16,-1 1 2-16,4-1 2 0,-1-3 2 0,-1 1 0 0,1-2 1 15,3 2 1-15,-2-1 1 0,0-3 1 0,2 1 0 0,1-2 1 0,-1-2-2 16,3 1 0-16,-1-3 1 0,2-1-3 0,-1 2-1 0,4-4 0 16,-1 0 0-16,1-3-1 0,-1 2 0 0,2-3 0 0,1-1-3 15,1 0 0-15,-1-1-1 0,0-3 0 0,0 2-1 0,1-3-1 0,-1-1 2 16,-1-1-1-16,-1-1 1 0,-1 1 0 0,1-3-1 0,-3 0 2 15,1 0 0-15,-5-2 2 0,-1 0 0 0,1-2 1 0,-3 1 1 0,-4-3 1 16,-1 3 1-16,-1-1 1 0,-1-1 0 0,-5 2-1 0,-2-3-1 16,-5 1-2-16,-1 3-4 0,-1-3-2 0,-3 3-4 0,-3-2-2 0,-5 2-2 15,2-1-4-15,-5 4-2 0,-2-1-4 0,0-2-1 0,-3 4-1 16,0 1 1-16,1-1-1 0,-3 1 0 0,2 4-3 0,2-1-6 0,-2 3-11 16,3-3-15-16,2 4-18 0,0 2-19 0,3 0-25 0,0 2-25 15,0-1-39-15,5 5-42 0,-2-1-69 0,3 4-82 0,0-1-80 0,1 4-76 16,1 1-34-16,0 2-13 0</inkml:trace>
  <inkml:trace contextRef="#ctx0" brushRef="#br0" timeOffset="66949.8521">19440 9506 93 0,'-3'-3'441'0,"-2"-2"-38"0,2-2-62 0,-2 2-77 0,2 0-83 16,0 0-44-16,-3 1-22 0,3 0-14 0,-4-1-10 0,4-1-5 15,-2 2-4-15,0-1-7 0,0 0-6 0,0 0-4 0,-2 0-2 0,2 0-5 16,0 1-7-16,1-1-2 0,-4 0-2 0,3 0-4 16,0 1-8-16,1-1-4 0,-1 1-2 0,0-1-3 0,-1-1-4 0,0 2-4 15,1 0-4-15,0-1 0 0,0-2-3 0,-1 3-1 0,-2-1-2 0,3 2-3 16,-1-2-5-16,0-2-3 0,-4 2 1 0,4 3-1 0,0-2-1 16,-3 0 1-16,3 0 0 0,-3 1-1 0,1-1 1 0,0-1-2 15,-1 2 0-15,1 1-2 0,-2-1 1 0,4-1 2 0,-5 1 0 0,1 1 1 16,2-1 0-16,-2 3 0 0,0-2 1 0,0 2 1 0,1-2 0 15,1 2 2-15,-2 0 0 0,1 0 0 0,0 0 2 0,1 2-1 0,-1-2 0 16,-1 2-1-16,0 1 0 0,2-1 0 0,1 1 1 0,-1 2-2 16,-4-2-2-16,4 1 1 0,-1 1 0 0,1-1 0 0,2 2 2 0,-5 0 1 15,3-1 2-15,0 3 1 0,0 1 3 0,-1-2 0 0,1 1 2 16,0 2 0-16,0 0 3 0,-2 1-1 0,2-1 2 0,0 0 0 16,-1 2 1-16,3 2 0 0,-1-1-1 0,-1 3 0 0,1-1-3 0,0-1-1 15,1 1-2-15,1 2 0 0,0-1-1 0,0 1-1 0,0 0 0 16,1 1-2-16,0 0 1 0,0-2-2 0,1 3 0 0,1-3-1 0,-1 2 0 15,2-2-1-15,1 2 0 0,-2-2 0 0,2 1 1 0,0 0-1 16,0-2 0-16,2-1 0 0,-2 1 0 0,1-1 0 0,2 0 0 16,-1-2 0-16,1-1 1 0,1 1 0 0,-3 0-1 0,2 0 1 0,1-2 2 15,1-1 0-15,-1 1 1 0,1-3 0 0,-2 3 2 0,2-1 1 16,-2-1 1-16,3 2-1 0,0-3 0 0,-1 1-1 0,1-1 1 0,-1 1 0 16,2-1 0-16,0 1 0 0,1 0 0 0,-1-3 0 0,-1 2 0 15,3 0-1-15,-1 0 0 0,0-1 0 0,2 0 0 0,1-1 1 0,-3 1 1 16,1 0 0-16,2-1 2 0,-1 0 0 0,-1 0 1 0,2 0 2 15,0-1 1-15,1 1 0 0,-2 0 1 0,2 0 1 0,1-2-1 0,-3 1 2 16,1-1 1-16,2 0 0 0,0 0 1 0,-1 0-1 0,-1-1 0 16,2-1 1-16,1 1-1 0,-3-2-1 0,3 0-1 0,-1-2-1 15,3 1 0-15,-3-1 0 0,-1 1-1 0,2-2-2 0,1 0-2 0,-1 1-1 16,0-3 2-16,0 0-2 0,-1-2-1 0,3 2 0 0,-4 0 0 0,2-2 0 16,-1 0 0-16,0 0 1 0,1-2 1 0,-1 2 2 0,-1-2 1 15,1 0 3-15,-1-1 1 0,0 0 2 0,-1 0 1 0,0-1 0 16,-2 0 4-16,3 1-1 0,-3-1 2 0,-1-4 0 0,0 3 1 0,-2-1 0 15,3-1-1-15,-2 1-2 0,-1-3-4 0,-1 0-2 0,-2 0-1 16,3 0-3-16,-3-1 0 0,1 0-2 0,-1 0-3 0,-2-3-2 16,1 2-2-16,-2-2-3 0,0 3-1 0,0-3-1 0,-2 0-1 0,1 0 0 15,-2 0 0-15,-1 1-2 0,0-2 1 0,-4 1-1 0,2 1-2 16,-2 1 1-16,0 0-3 0,-3-2-1 0,1 3 0 0,-1 0-5 0,-1 0-9 16,0 0-11-16,-2 3-16 0,3-1-19 0,-4 0-25 0,2 1-29 15,-1 2-32-15,-1 0-69 0,2 2-84 0,-2-2-97 0,0 2-101 0,0 3-52 16,0-2-25-16,0 2-10 0,0 1 0 0</inkml:trace>
  <inkml:trace contextRef="#ctx0" brushRef="#br0" timeOffset="68499.5589">22786 9463 127 0,'0'-6'440'0,"0"4"-53"0,0-3-85 0,0 2-69 0,0-4-64 0,0 5-36 15,0-3-23-15,0 3-13 0,0-3-11 0,0 0-4 0,-2 0-2 16,2 0-2-16,-1 3-4 0,-2-4-1 0,2 2-1 0,1-1-3 0,-2 1-5 16,0-1-4-16,1 1-3 0,-3-2 0 0,3 1 2 0,-2 0 0 15,-1 0 1-15,1 1-4 0,2-1-4 0,-3 0-5 0,-1 0-3 16,1 0-6-16,-1 0-6 0,2 0-4 0,-2 1-2 0,1 0-4 15,0-1-2-15,-2-1-8 0,2 2-6 0,-3-1-8 0,2 0-4 0,1 0-3 16,-6 0 0-16,6 0-1 0,-3 0-2 0,-1 0 0 0,2 1-2 0,-2-1 1 16,-1-1-2-16,0 2 1 0,0-1-2 0,1 1-1 15,0-1 0-15,-1 1 0 0,-2 1 0 0,1-2-1 0,1 0 0 0,-4 2 0 16,4-1-1-16,-4-1-1 0,2 5 0 0,0-3 0 0,-3-1 0 0,3 1 2 16,-3 1 2-16,1-1 0 0,1 2 1 0,-1 0 2 0,1-2 0 15,-3 3 2-15,3 0 1 0,0-2 1 0,-4 2 2 0,3-1 2 0,-1 1 0 16,1 0 1-16,1 0-2 0,-1 0 1 0,-1 0 1 0,1 0 2 15,0 0 1-15,0 1-1 0,0-1 2 0,0 2 0 0,0-2 2 16,0 0-2-16,1 3 1 0,-1-1 0 0,1 0 0 0,-1 1 1 0,-1 0 0 16,3 1 1-16,-3-1-2 0,1 1 0 0,2-1-1 0,-1 2 0 15,-3 0 1-15,3 2-1 0,1-2-1 0,-2 1 0 0,-1 0 0 0,2 0 1 16,-1 2-1-16,1 0 1 0,1 1 1 0,-1-2 0 0,0 1 1 16,0 4 0-16,2-4 1 0,1 3-1 0,-2-1 0 0,0 0 0 0,1 2 2 15,1 0-1-15,-1 0 0 0,2-1 2 0,0-1-1 0,-1 3 1 16,1 1-1-16,2-2 1 0,-1 1-1 0,-2-1 1 0,3-1 1 15,-1 2-1-15,2 1 1 0,-2-2-1 0,2 1 2 0,0 0-1 0,0-1 1 16,-1 0-2-16,1 1 0 0,1-1-1 0,-1 1 1 0,2 0 0 16,0-1 1-16,-1 0 0 0,1 1-1 0,2-1 1 0,-1 1-1 15,0 0 0-15,-1-1-1 0,3 0 1 0,-1-1-1 0,1 3 1 0,-3-1-1 16,1-3 1-16,2 2-1 0,0 0 1 0,0-1-2 0,0 1 1 0,0 0-1 16,0-1 2-16,2 0-1 0,1 1 2 0,-3-2-1 0,1 2 0 15,1 0-1-15,-1 1 1 0,3-3 0 0,-3 1 2 0,2-1 0 16,1 0 1-16,-3 2 0 0,3-3 1 0,0 1 1 0,1 0 0 0,-1-1 0 15,0 0 0-15,2 0 0 0,-1 2 0 0,0-3 3 0,2 1-2 16,0-1 0-16,-2 1 2 0,3 0 0 0,0-1 2 0,-1 1 1 16,1-1-1-16,0 0 0 0,1 1 1 0,1-2-1 0,0 3 2 0,-2-3 2 15,2 1 1-15,2-1 0 0,0-1 0 0,-1 2 1 0,1-3 1 16,1 3-3-16,-1-1-1 0,2-3-1 0,-1 1 0 0,4 2 1 0,-4-2-1 16,4-1-2-16,-3 0 0 0,3-1-2 0,1 0-1 0,-1 0-4 15,-1-1-2-15,5-2-1 0,-4 1-2 0,1-1-1 0,0 0 0 16,-2-1-2-16,5-1-3 0,-3 1 0 0,0-2-3 0,1 0-2 0,-1 1-2 15,0-3-1-15,0 0 0 0,-1-2-2 0,2 2 0 0,-1 0-2 0,0-2 1 16,-1 0 0-16,0 0 2 0,0-2-1 0,-3 2 1 0,4-1 1 16,-4 0 1-16,2-2 2 0,-2 1 2 0,0-1 2 0,-1 0 3 15,1 2 2-15,-1-1 1 0,0-2 2 0,-1 1 2 0,-1-3 1 16,-1 4 0-16,0-3 0 0,0 1 2 0,0-1 0 0,-1 1 3 0,-1-6-1 0,-2 5 2 16,2-3 2-16,0 0 1 0,-2 1 2 0,-1-1 0 15,0-1-1-15,-2-3-2 0,2 1 1 0,-1-1-1 0,-2 0-3 0,0-1-2 16,-1-1-1-16,-1-1-6 0,0-2-9 0,-1 1-8 0,1-1-6 15,-4-2-11-15,3 1-13 0,-4-3-14 0,1 1-12 0,0-1-17 0,0 0-17 16,-3 1-33-16,2 0-41 0,-4-1-66 0,4 0-81 0,-3 3-79 16,2-2-77-16,-3 3-37 0,1 0-15 0</inkml:trace>
  <inkml:trace contextRef="#ctx0" brushRef="#br0" timeOffset="70099.4376">27212 9365 398 0,'-1'-4'401'0,"-3"-1"-56"0,1 2-69 16,0-2-69-16,0-2-46 0,0 2-31 0,-1 2-20 0,3-2-10 15,-2 1-8-15,-2-1-4 0,0-1-6 0,1 1-6 0,0 2-7 16,0-2-5-16,0-2-4 0,-1 4-6 0,1-2-3 0,-1 1-5 0,2-3-3 16,-2 2-3-16,2 0-1 0,-2 0 1 0,0-1-3 0,0 2-2 15,0-1 0-15,0-1 1 0,0 0-1 0,0 2-2 0,-1-2-2 0,-2-1-4 16,2 3-3-16,-1-1-1 0,1 2-4 0,-1-2-3 0,-2-2-5 16,1 2-2-16,0 2 0 0,-1-2-1 0,0 1-4 0,1-1-4 0,-5-1-2 15,4 1-1-15,-1 2-1 0,-1 0 2 0,2-2-1 0,-3 2-1 16,2-1 1-16,-2 0 0 0,3 1-1 0,-4 1 2 0,4-1-1 15,-1 3-1-15,-1-4 1 0,0 3 0 0,1 1 0 0,1-2 1 0,0 0 0 16,1 2 0-16,-1 0-1 0,0 0 1 0,3 0 0 0,0 0 1 16,-2 0 0-16,2 0-1 0,-1 0 1 0,1 2-1 0,-1 0 0 15,1-2 0-15,0 1-1 0,0 1 1 0,-2 0-1 0,-2 1 0 0,4-3 0 16,0 2 0-16,-3 1-1 0,0 1 1 0,0-1 1 0,1 1-1 16,-3-1 1-16,1 2 0 0,2-2 1 0,-3 2 1 0,0 1 1 0,2-1 1 15,-4 1 2-15,4 0-1 0,-3-1 0 0,2 3 3 0,2-1-2 16,-4 0 1-16,3 0-2 0,0 1 1 0,1-1 0 0,-1 2 0 0,-1-2-1 15,2 1 0-15,0-1 0 0,1 1-3 0,0-1-2 0,-1 2 1 16,0 1 0-16,1-3 0 0,1 2 1 0,0 0 0 0,-1 0 1 16,3-2-1-16,-1 3 1 0,-3-1 0 0,4-1 2 0,0 2-2 0,-1-3 1 15,2 4 0-15,-2-2 1 0,2 0-1 0,-3 0 0 0,5-1-1 0,-3 1 0 16,1 1 0-16,0-2 1 0,0 3-1 0,1-4 0 16,1 3 0-16,-3-2 0 0,3 1 1 0,-1 1 1 0,1 0-2 0,-2-1 0 15,1 2 0-15,2-3 1 0,-1 3 0 0,1-4 1 0,-2 5 0 16,0-3 2-16,2 1-1 0,0-2 2 0,0 3-1 0,0-2 0 0,0 0-1 15,0 2 1-15,0-1 2 0,2 0-1 0,0 3 1 0,-2-3 0 16,1 0 0-16,-1 1-1 0,5 0 1 0,-4-3-1 0,1 4-2 0,-1 0 2 16,3-4-1-16,-3 3 1 0,1-2-1 0,3-1-1 0,-4 2 1 15,2 0-2-15,1 1 0 0,-1-2 0 0,1 1-1 0,-1-2 1 16,1 1 1-16,-1-1 0 0,2 0 2 0,-2 1 0 0,2-2 2 0,0 3 1 16,-1-3 0-16,1 1 0 0,-1-1 0 0,1 1 0 0,0-1 0 15,0 0 0-15,2 0 0 0,-2 2 0 0,3-1-2 0,-1 1-1 0,-2-1-2 16,2-2-2-16,0 2 0 0,1-1-1 0,0-1 1 0,-1 1 0 15,0 0 0-15,1 0 2 0,0 0-1 0,1 0 1 0,0-1-1 0,-1 1 1 16,2-4 2-16,-1 3 0 0,-1 0-2 0,5 0 2 0,-5 0-1 0,1-2 2 16,2 1 0-16,0 0 0 0,-1 0-1 0,1-1 1 0,-2 1 1 15,4-2 0-15,-1 1 0 0,0 1-1 0,-3-1-1 0,5 0 1 16,-2-4 1-16,0 3 0 0,-1 0 0 0,5 0-2 0,-5-1 1 0,0-1-1 16,3 1-1-16,-3-1 0 0,1 0-1 0,2-1 0 0,-1 0-1 15,-1 0-1-15,1 0-2 0,1 0-1 0,-3 0-1 0,0 0 1 16,3-1 0-16,-1 0-1 0,-1-1-1 0,1 1 1 0,3-1 0 0,-3-1 1 15,0 0 0-15,4 0 1 0,-4-1-2 0,2 1 4 0,0-3 1 0,0 2 1 16,0-1 2-16,2-2 0 0,-4 2-1 0,2-2 2 0,0 0 1 16,0 0 1-16,0-1 2 0,0 1 3 0,0-2 0 0,-1 0 4 15,-1-2 1-15,0 1 3 0,0-1-1 0,0-1 2 0,0 2 3 0,-2-2 1 16,1-4 2-16,-2 2 1 0,1 0 2 0,0-1-2 0,-3-1 0 16,0 0 0-16,3-1-2 0,-5-3-2 0,0 2-3 0,-1-2 0 0,-2-1-2 15,1-1-2-15,-2 0-5 0,-2-4-6 0,-2 2-8 0,-3-1-8 16,-2-2-9-16,-1-2-15 0,-1 0-16 0,-5 0-22 0,-2-1-22 15,-6-2-27-15,0 1-31 0,-7-2-62 0,-1 1-82 0,-1 1-101 0,-4-1-110 16,-5 0-56-16,-2 0-28 0,-1 0-13 0,-3 1-4 0</inkml:trace>
  <inkml:trace contextRef="#ctx0" brushRef="#br0" timeOffset="71716.1174">29562 9426 83 0,'-1'-7'467'16,"-2"-1"7"-16,-1 3-51 0,3-2-84 0,-4-1-76 0,2 0-73 0,0 2-43 16,0-3-30-16,-2 1-15 0,0 1-7 0,0-2-5 0,1 1-4 15,-1 2-5-15,0-2-3 0,1 1-6 0,-1-1-6 0,-2 1-4 0,1-3-7 16,2 3-6-16,-1 0-9 0,-2-1-5 0,1 1-2 0,-2-1-3 15,4 2-1-15,-1 0-1 0,-3-2-3 0,3 3-4 0,-3-3-1 0,2 1-4 16,-1 0-1-16,3 0-3 0,-3 1 1 0,0-1-2 0,0 1 1 0,1 0 0 16,-1-2-2-16,1 2-2 0,-2-1-5 0,0 1-2 0,0-1-2 15,-1-2 0-15,1 4-1 0,2-2-2 0,-2-1 1 0,-5 3-2 0,5-2 0 16,-1 1-3-16,-4-2-1 0,4 3-1 0,-3-2-1 0,0 2-2 16,1-2 1-16,-3 2-2 0,3 0 0 0,-2 0-1 0,-1 0 2 0,-1 0 0 15,1 2 2-15,2-2 1 0,-2 2 2 0,1 0 0 0,-3 0 1 16,2 2 2-16,0-1-1 0,1-1 2 0,-2 3 0 0,2-1 2 15,0-1 1-15,0 2 0 0,0 0-2 0,0 0 0 0,1 2 0 0,-1-1-2 16,3 1 1-16,-2-1-2 0,0 2 0 0,1-1 2 0,0 1-1 0,-2 1 0 16,2-1 0-16,0 2 1 0,-2-2-1 0,2 2 2 0,-1 0 0 15,1 2-1-15,-1-3 1 0,0 1-1 0,1 3 2 0,-2-1 0 16,2 1 1-16,0 0 1 0,-3-1 1 0,3 1 0 0,-3 2 0 0,2 0 1 16,0-1 0-16,-2 3 0 0,1-2 0 0,-3 0 0 0,3 2 2 15,-1-2-1-15,0 2 0 0,0 0 1 0,1 1-2 0,0 0 0 0,-1-1 1 16,3 1-2-16,-1 1-1 0,-1 0 1 0,-1 1 0 0,3-1 0 15,-1 0 1-15,2 2-1 0,-2-2 2 0,4 1-2 0,-2 1-2 0,0-1 0 16,2 0 2-16,0 1-1 0,0 0-1 0,0-3 1 0,3 2 1 16,-3 0-1-16,3-1 1 0,0 1-1 0,-2-1 1 0,2-1-1 0,1-1 1 15,0 2 0-15,-1 1 1 0,0-3 1 0,1-1-1 0,1 2 0 16,2-1 0-16,-3 0 2 0,3 0-2 0,-1-2 0 0,1 1 1 16,1-1 0-16,-2 0 0 0,0 0 1 0,2 0-1 0,0 1 2 0,0-2 0 15,0 1 2-15,0-1 0 0,2 0 1 0,0 1-1 0,-2-1 2 16,1 1-1-16,1 0 1 0,-1 0 0 0,1 0 0 0,0-2 0 15,-1 3-1-15,2-2 0 0,1 1 0 0,-1-1-1 0,0 1 1 0,1 0-1 16,0-2 1-16,-1 0-1 0,2 0 1 0,-2 1 0 0,2-1 0 16,-2 1 0-16,3-1-1 0,-1 2 1 0,-1-3 0 0,1 1 2 15,2-1 0-15,-2 1 2 0,2-1-2 0,0 1 0 0,-3 0 0 0,4-1 0 16,1 2 1-16,-2-1 1 0,-1-1-1 0,2 0 0 0,1 0 0 16,1 1 1-16,-2-1-2 0,0 3 0 0,1-3-1 0,1 3 0 0,0-1 0 15,0-1 0-15,0-2-1 0,0 2-1 0,2-1-1 0,-2 1 1 16,-1 1-1-16,4-1 0 0,0-1-1 0,-3 0-2 0,2 1 0 0,-1-1-2 15,3 1 0-15,-3-2-2 0,1 1 0 0,1-1-1 0,0 1 0 16,-1 0-1-16,1-2-2 0,3 2 0 0,-3-2-3 0,2 2-1 16,0-1-1-16,0-2 0 0,0 2-1 0,0-1 1 0,1-1-1 0,0 1-1 15,0-1-3-15,0-1 0 0,0 1 0 0,1-1-1 0,-1 1-1 16,1-3 1-16,-1 1 1 0,0-2 1 0,1 4 1 0,-3-4 0 0,3 1 2 16,0-1 0-16,-2 0 2 0,0 0 1 0,2-1 2 0,-3 1 2 15,3-2 0-15,-1 0 3 0,0 0 1 0,0 1 2 0,0-3 1 0,0 1 0 16,-1-1 2-16,0 1 0 0,0-1 1 0,0-2-1 0,0 1 2 0,0-1 1 15,0-1 1-15,-2-1 2 0,3 0 2 0,-2-1 0 0,2 1 2 16,-2-1-1-16,2 0 2 0,-2-2-1 0,2-1 1 0,-2 0-1 16,0 0 0-16,1-2-2 0,0 0 1 0,0-1-2 0,0 0-2 0,0-2-1 0,0 0 0 15,0 0 0-15,0-1 0 0,-2-2-1 0,0 0 0 0,3 1 1 16,-5 0-1-16,1-3 0 0,0 0 1 0,-1 0 2 0,-1 0 0 0,-1-2 1 16,-1 2-2-16,-3-4-1 0,2 2-4 0,-4-1-3 0,-1-1-8 15,-2-1-5-15,-2-1-14 0,-4 0-14 0,-3-4-21 0,-1 1-22 0,-3-2-33 16,-6 0-36-16,-3 0-80 0,-3-2-104 0,-2 0-90 0,-9-2-86 0,-2 2-42 15,-4-2-22-15,-3-1-8 0</inkml:trace>
  <inkml:trace contextRef="#ctx0" brushRef="#br0" timeOffset="79383.4801">19772 16216 367 0,'-2'0'525'0,"-1"0"1"0,0 0 3 0,1 2-70 0,-1 0-107 15,2-2-94-15,-3 0-90 0,3 3-53 0,-1-3-35 0,1 0-21 16,1 0-14-16,0 0-12 0,0 0-6 0,0 0-5 0,0 0-4 0,0 0-4 16,0 0-2-16,0 0-5 0,0 0 0 0,0 0-1 0,0 0-1 0,0 0 1 15,0 0 1-15,0 0 2 0,0 0 3 0,1 0 5 0,-1 0 6 16,0-3 6-16,0 3 5 0,2 0 6 0,-2-2 5 0,0 0 5 0,1 2 2 16,-1-1 4-16,0-1 0 0,0 2 0 0,0-2-1 0,0 2-1 15,0 0-4-15,0 0-4 0,0 0-5 0,0 0-3 0,0-3-7 0,0 3-4 16,0 0-3-16,0 0-5 0,0 0-3 0,0 0-4 0,0 0-3 15,0 0-2-15,0 0-2 0,0 0 0 0,0 0-1 0,0 0 0 0,0 0-2 16,2 0 0-16,-2 0-2 0,0 0 0 0,0 0 1 0,0 0 0 16,0 0 1-16,0 0 0 0,0 0 0 0,0 0 0 0,0 0 2 0,0 0 0 15,0 0 1-15,0 0 0 0,0 0 1 0,0 0 0 0,0 0 0 16,0 0 0-16,0 0-2 0,0 0 2 0,0 0-1 0,0 0 0 0,0 0 2 0,0 0 0 16,2 0-1-16,-2 0 0 0,0 0 0 0,0 0-2 0,1 3 1 15,-1-3-2-15,0 0 0 0,0 0 1 0,0 0-1 0,3 0-2 16,-3 0 0-16,0 0-2 0,0 2-2 0,0-2-2 0,2 0 0 0,-2 0-2 15,2 2 1-15,-2-1 0 0,1-1-1 0,-1 2 0 0,2 0 4 0,-1-2 1 16,3 0 2-16,0 3 2 0,-1-3 2 0,2 2 3 0,0-2 2 16,1 0 2-16,1 2 2 0,3-2 0 0,-2 0 2 0,1 0 1 0,1 0 0 15,2 0 1-15,-3 0-2 0,3 0-2 0,0 0 0 0,2-2-3 16,-1 2-2-16,-1-2-3 0,2-1 0 0,-1 3-3 0,3-4 0 0,-2 3-2 16,2-3-1-16,-2 1-1 0,0 1-1 0,2 0-2 0,-2 1 0 0,-1-1-1 15,3-1-1-15,-5 1 0 0,0 1 1 0,3 0 0 0,-3-2 2 16,2 3-1-16,-2-2 2 0,0 1 0 0,0 1 2 0,-1-2 0 0,-1 1 2 15,2 1 0-15,-1 0 2 0,-4 0-1 0,3 0 1 0,-1 0 1 16,2 0 1-16,0 0 1 0,-1 1-2 0,0 1 2 0,-1-2-1 0,3 1 0 16,0 1 0-16,-1-2-1 0,1 0 2 0,2 3-2 0,-4-3 1 15,4 1-1-15,-1-1 2 0,2 1-3 0,-2 1 1 0,2-2-3 0,0 1-3 16,-1 1-3-16,1-2-2 0,0 2-1 0,0-1-1 0,-1-1 0 0,3 2-1 16,-2-2-1-16,3 2 0 0,-1-2-2 0,0 0-2 0,-2 0-3 15,4 0-3-15,-4 0-1 0,3 0-3 0,0 0-1 0,-1 0 0 0,0 0-1 16,0 0-2-16,0 0-1 0,-3 0-2 0,2 0-1 0,-2 0-3 15,-2 0 1-15,3 0 1 0,-4 0 2 0,0 0 2 0,-1 0 3 0,-3 0 5 16,0 0 2-16,-1 0 4 0,1 3 2 0,-3-3 4 0,-1 0 2 0,0 0 4 16,-2 0 0-16,0 0 2 0,-2 2 1 0,0-2 2 0,-1 2 0 15,-3-1 0-15,3-1 1 0,-3 0 0 0,1 0-1 0,-2 0 0 0,2 0-1 16,-2 2-1-16,1-2-2 0,-1 0 0 0,-1 0-1 0,1 0-1 16,0 0-1-16,-1 0-1 0,2 0-2 0,-2 0 0 0,0 0-4 0,0 0 0 15,2 0-4-15,-3 0-2 0,1 0-4 0,-1 0-3 0,-1 0-4 0,0 2-4 16,2-2-3-16,-2 0-3 0,-2 0-3 0,2 0-2 0,0 3-1 15,0-3-2-15,-3 2-1 0,2-2-1 0,-1 0 0 0,0 2-2 0,-2-2-2 16,1 1-4-16,0 1-2 0,-2-2-1 0,1 2 2 0,0-1 2 16,-2-1 4-16,2 2 4 0,-3-1 2 0,0 0 2 0,2 0 3 0,0 1 3 15,-2-2 3-15,3 2 3 0,-2-1 5 0,2-1 8 0,-2 2 6 0,3-1 6 16,-1-1 3-16,1 2 0 0,0-2 3 0,-2 0 1 0,2 0 0 16,-1 0 2-16,1 0 1 0,-1 0 3 0,3 0 1 0,-3 0 4 0,1 0 3 15,2 0 0-15,0-2 2 0,0 2 0 0,0-1-1 0,0-1 1 0,1 2-1 16,2-1 1-16,-4-1 2 0,4 2 1 0,2-2 0 0,-3 1-1 15,1 1 0-15,-1-1-2 0,1 0 1 0,1 1 0 0,0-2 1 0,3 2 2 16,-3 0 0-16,2-1 0 0,0-1 0 0,-2 2 0 0,2 0-2 16,2-2-1-16,0 2-1 0,0 0-3 0,-1 0-1 0,0 0-1 0,2 0-1 15,1 0-2-15,-1 0-2 0,1 0-3 0,1 0-2 0,0 0-1 16,0 0 0-16,0 0 0 0,0 0-2 0,0 0 1 0,0 0 0 0,0 0 1 16,0 0 0-16,-2 0 1 0,2 0 1 0,0 0 0 0,0 0 1 0,-2 0 3 15,2 0 2-15,0 0 4 0,0 0 2 0,-3 0 2 0,3 0 2 16,0 0 2-16,0 0 2 0,0 0 3 0,-1 0 0 0,1 0 1 0,0 0 1 15,0 0 0-15,0-1 0 0,0 1 0 0,0 0-3 0,0 0 0 16,0 0-2-16,0 0 1 0,0 0-2 0,0 0 0 0,0 0-2 0,0 0 0 16,0 0-2-16,0 0-2 0,0-2-1 0,1 2-2 0,-1 0 0 15,2-2-2-15,-1 2 0 0,3-3-1 0,-3 3-2 0,2 0-2 0,-1-2 1 16,4 0-1-16,-3 2 0 0,4 0-2 0,-3 0 0 0,5 0 0 0,0 0 2 16,-1-1 0-16,0 1 1 0,2 0-2 0,2-2 1 0,-3 2-2 15,5 0 0-15,-2 0 1 0,3 0 2 0,-2 0-1 0,1 0 3 0,2 0 1 16,-2 0 0-16,4 0 1 0,0 0 1 0,-2 0 0 0,3 0 1 0,-1 0 1 15,1 0 1-15,1 0 1 0,-1 2 0 0,2-1 0 0,-1-1-2 16,-1 2-1-16,3 0 0 0,0-2-2 0,-2 0 0 0,2 0-2 0,0 3-1 16,0-3-3-16,-3 0-1 0,3 0-4 0,-2 0-1 0,0 0-3 0,2 0-1 15,-4 0-4-15,3 0-2 0,1 0-3 0,0 0-2 0,-2 0-3 16,2 0-3-16,-1 0-3 0,0 0-2 0,0 0 0 0,1 0-1 0,-2 0 2 16,3 0 0-16,-1 0 1 0,0 0 2 0,-1-3 2 0,1 3-1 15,-2 0 2-15,2 0-1 0,-3 0-2 0,3 0 0 0,-1 0 0 16,-2 0-1-16,1 0 0 0,-4 0-1 0,3 0 0 0,-2 0 0 0,-1 0-1 15,0 0-2-15,-3 0-3 0,1 0-4 0,-3 0-5 0,-1 0-3 0,-2 3-1 16,-1-3-1-16,0 0-2 0,-3 0-1 0,0 0-3 0,0 2-11 0,-4-2-15 16,0 0-29-16,0 0-38 0,0 0-59 0,-3 0-68 0,-2 2-70 15,1-2-71-15,-3 1-33 0,0-1-14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13:45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21055 3326 300 0,'0'-1'598'0,"-1"1"8"0,-4-2 2 0,2 0 4 15,1 2-86-15,2 0-133 0,0 0-106 0,-1 0-95 0,-1 0-55 16,2 2-36-16,0-2-21 0,-1 2-15 0,1-2-13 0,0 0-13 0,0 1-9 16,0 1-9-16,0 1-4 0,0 0-4 0,0 1-3 0,0 0-2 15,0 2-1-15,0 1-1 0,0 1-2 0,0-1 3 0,0 4 1 0,0 1 1 16,0 1 2-16,0-1 3 0,0 3 0 0,0 0 2 0,-2 1-1 16,0 1-3-16,2 2-1 0,-1-3-1 0,-1 2 0 0,1 1-1 0,-3-1-1 15,3 0-1-15,-2 0-1 0,-2 0 0 0,4 2 1 0,-3-4-1 0,1 1 1 16,0 1-2-16,0-4 1 0,0 1 1 0,-1-2 0 0,3-1 2 15,-1-2 2-15,0-2 3 0,-2 0 5 0,4 0 6 0,-1-4 5 0,1 1 6 16,-2-2 4-16,0-1 1 0,2-2 0 0,0 0-4 0,0-3-4 16,0-1-4-16,0-3-4 0,0-2-6 0,2-2-8 0,0-2-9 0,-2-2-11 15,1-1-11-15,3-4-13 0,-2-2-12 0,1-1-9 0,2-1-6 0,0-4-4 16,0 0-2-16,1-1 2 0,2 0 1 0,-2-3 2 0,2 3 4 0,0-2 4 16,1 0 6-16,-1 1 5 0,1 4 7 0,0-2 6 0,-1 3 6 15,1 0 3-15,-1 3 7 0,1 1 2 0,-1 4 3 0,1 1 2 0,0 0 1 16,-1 2-1-16,0 2 1 0,-2 2-2 0,3 1-4 0,-1 2-1 15,-1 0-3-15,-1 1-1 0,3 1-2 0,-2 3-2 0,-1 0-1 0,1 2-1 16,-1 0-2-16,2 2-1 0,-4 3 0 0,0 0 1 0,0 2-1 0,0 2 4 16,-3 1 4-16,3 0 4 0,-4 4 4 0,-2-1 5 0,0 3 3 15,-1 1 4-15,-2 1 4 0,0 1 3 0,-3 2 2 0,-1-1 4 0,0 1 2 16,-1-1 2-16,-1 2 2 0,0-1-1 0,0-1-2 0,-2-1-1 16,2 0-2-16,-1-2-1 0,0 0-2 0,4-2 1 0,-2-2 0 0,2-1 3 15,0-1 2-15,1-2 3 0,1-2 2 0,2 1 6 0,-1-2 3 16,1-2 4-16,1 1 5 0,2-5 4 0,1 4 4 0,-2-3 1 0,2-1 3 15,0 0-1-15,0 0-1 0,2 2-4 0,-2-2-4 0,1 0-3 0,2 0-6 16,-1 0-7-16,0 0-6 0,-1 0-6 0,3 0-6 0,-1 0-5 16,0 0-5-16,1 2-4 0,-1-1-1 0,2 2-3 0,0-2 0 0,2 2-1 15,-3 2 0-15,5-2 1 0,-2 3 1 0,1-1 2 0,3 1 0 16,-3 1 3-16,1 1 0 0,4-1 1 0,-4 1-1 0,3 2 2 0,0 0-1 16,-1-2-4-16,2 3-7 0,1-2-8 0,-3 1-10 0,3 1-12 0,1-2-12 15,-1 1-13-15,-3 1-18 0,2-3-18 0,1 2-23 0,-3-3-25 16,1 1-27-16,0-1-49 0,0-1-61 0,-1-1-97 0,2-2-115 0,-1-3-58 15,-2 3-30-15,0-3-8 0,0-3 1 0</inkml:trace>
  <inkml:trace contextRef="#ctx0" brushRef="#br0" timeOffset="1749.3346">21440 3478 445 0,'-4'0'582'0,"1"0"0"0,2 2 0 0,-1-1-63 0,0-1-95 0,1 2-111 15,-1-1-122-15,2-1-72 0,0 0-45 0,0 0-26 0,0 1-17 16,2 2-12-16,-1-3-9 0,1 4-5 0,0-3-4 0,1 2-2 0,0 1 0 16,0-2 0-16,3 1 2 0,1 0 1 0,-3 0 0 0,1-1-2 15,2-1-3-15,-1 2-3 0,3-3-2 0,-2 1-1 0,2-1-3 0,0 0-3 16,-1-1-4-16,1 0-3 0,0-2-4 0,2 0-1 0,-1 0-1 16,-2-2 0-16,2-1 1 0,0 1 3 0,0-2 4 0,-1-2 2 0,-1 2 2 15,-2-1 5-15,2-1 2 0,0 0 6 0,-3 2 9 0,-1-1 9 0,0-1 7 16,-3 1 7-16,-1 1 7 0,0 0 5 0,0 0 4 0,-1 2 2 15,-3 0 3-15,0 1 1 0,0-1 2 0,-1 2 0 0,-2 0 1 0,1 2-2 16,-1-2-1-16,1 3-5 0,-3-2-5 0,1 2-4 0,-4 2-4 16,2-1-5-16,0 2-3 0,0 0-1 0,-4 2-2 0,5 1 1 0,-3 1-2 15,0 1-1-15,1 0 0 0,0 1-2 0,1 3-1 0,2-2-1 16,0 1-1-16,-2 2-3 0,3-1 0 0,1 1-1 0,3 1-1 0,-2-1-1 16,3 1-1-16,-1-1-3 0,3 0 1 0,3 2-2 0,-1-3 0 0,1 1-1 15,0-1-1-15,4 1-1 0,1-1-2 0,-1-2-3 0,4 1-6 16,1 0-4-16,0-2-2 0,2 0 0 0,0-3-4 0,3 0 0 0,0 0-1 15,0-3-2-15,2 0-1 0,1-2-2 0,1-1-2 0,1-1-2 16,0-2 0-16,4 0 0 0,-5-2 0 0,4-1 2 0,0-1 0 0,-2-1 1 16,2 1 1-16,-2-1 0 0,1-2 0 0,-1 1 2 0,-2-3 1 0,1 3 3 15,0-3 2-15,-1 0 3 0,-4 1 3 0,0 0 3 0,-2-2 6 16,1 3 4-16,-5-1 4 0,-2 1 7 0,1-1 3 0,-2 2 8 0,-4-1 6 16,1 2 6-16,-3-1 4 0,-1 2 4 0,-1-2 2 0,-3 1 5 15,2 2 1-15,-4-1 3 0,-2 1 1 0,3 1-1 0,-6 0-1 0,2 0-4 16,0 1-5-16,0 0-6 0,-4 1-7 0,2 2-5 0,-1-1-4 0,-3 0-6 15,1 2-3-15,1 2-4 0,1 0-4 0,-5 1-2 0,5-1-3 16,0 4-1-16,-2-2-2 0,0 1 0 0,3 2 0 0,-2 0-1 0,3 1 2 16,-2 1 0-16,1-1-1 0,2 1 1 0,2 2 0 0,-2-2 1 0,0 3-1 15,4-3 0-15,0 3 1 0,-1-1-1 0,2-2 1 0,2 4 0 16,1-4 0-16,-3 3 0 0,3-3 1 0,3 0-2 0,-3 0 2 16,1 0 0-16,2-1 2 0,-1-1-2 0,1 0-2 0,1 0 0 0,-3-2-2 15,4-3-3-15,0 1-2 0,0-1 0 0,0 1-1 0,0-3 1 0,0 0 0 16,2 0 0-16,-3-3 0 0,6 1 0 0,-2-1 0 0,-2 1 0 15,2-3 1-15,1 1 2 0,-2-3 4 0,1 1 3 0,-2-1 4 0,2 0 0 16,-2 2 2-16,-1-3 1 0,0 2 1 0,0 0 2 0,-4 0 4 16,2 3 4-16,0-2 6 0,-1 0 4 0,-2 2 7 0,0-1 3 0,-2 1 3 15,-1 2 1-15,3 1 1 0,-3-1-2 0,2-1 1 0,-1 2-2 16,0 0-4-16,1 0-4 0,-1 0-4 0,0 2-8 0,2-1-9 0,-1-1-6 16,-1 1-8-16,2-1-5 0,-1 3-3 0,1 0-4 0,-2-2 0 0,2 2-1 15,0 0-1-15,0 1-1 0,0-1-2 0,2 2-4 0,-2-2-7 16,1 1-4-16,2 1-7 0,2 1-7 0,-1-2-9 0,0 1-8 0,5-3-10 15,-2 2-8-15,1-1-7 0,3 2-9 0,-2 0-11 0,3-2-4 16,1-2-7-16,-1 2-1 0,3 0-2 0,-2-2-2 0,4-1-1 0,-1 0 1 16,2 0 2-16,-2 0 4 0,1-1 4 0,-1-2 4 0,3 0 7 0,-2 2 6 15,-1-2 8-15,3 0 7 0,-5-1 9 0,3 1 11 0,-1-4 10 16,0 3 14-16,-2-2 18 0,0 0 15 0,-1 0 16 0,0 2 16 0,-4-4 17 16,1 3 13-16,-2-3 13 0,-1 1 14 0,-2 0 14 0,-2 0 10 0,2 0 10 15,-1 2 7-15,-4-1 9 0,1 0 3 0,-1 0 0 0,-1 0-1 16,-1 1-2-16,-1 0-5 0,-1 0-6 0,1 1-6 0,-2-2-9 15,1 2-8-15,-4 1-10 0,3-2-8 0,-3 3-10 0,0-1-10 0,-1 1-10 16,-1 0-8-16,1 2-7 0,-4 0-6 0,2 0-5 0,-3 0-5 16,1 4-3-16,0-1-4 0,-2-1-2 0,0 3 0 0,-2 0-1 0,3 0 0 15,-2 0 0-15,2 2 1 0,-2 1 0 0,3 0 1 0,-1-1-1 0,2 2 0 16,-1 0-1-16,2 0 0 0,1 0-2 0,1 0-2 0,1 0 0 0,0 2-3 16,3-4 0-16,-1 2 0 0,3 0 0 0,2-1-1 0,1 2-1 15,0-3 1-15,0 1 0 0,1 1 0 0,2-3 1 0,3 0-1 0,-2 0-2 16,2 0-1-16,0-1-1 0,2-1-2 0,2 1 1 0,-2-5-2 15,3 3-1-15,1-3-1 0,-1-3-2 0,3 3-2 0,-1-4-2 0,0 0 0 16,4-2-2-16,-4-1 0 0,3-1 1 0,-2 1-1 0,2-4 2 0,-2-1 1 16,0-1-2-16,1-2-1 0,-1-2-2 0,-3 1-2 0,3-4-1 15,-3-1-3-15,0-1-1 0,0-3 1 0,0 0 0 0,-3-2 3 0,1 0 3 16,-1-3 4-16,-3 1 5 0,2 0 9 0,-1-1 10 0,-5 0 12 16,2 0 9-16,-3 2 12 0,0 1 13 0,0 2 14 0,0 2 14 0,-3 1 14 15,2 0 11-15,-4 4 9 0,2 0 8 0,0 3 6 0,0-1 4 16,-2 5-1-16,2 0-2 0,-1 1-5 0,1 3-6 0,2 0-9 0,-4 2-8 15,2 1-14-15,1 0-12 0,-1 0-15 0,2 3-16 0,1-1-13 16,0 2-12-16,-2 2-11 0,0-1-11 0,1 4-8 0,-2-1-6 0,1 3-6 16,0 1-3-16,-1 5-1 0,2-1-3 0,-4 4 1 0,4 2 3 0,-3 3 4 15,3-1 4-15,-1 3 5 0,1 2 5 0,-3 0 1 0,4 2 5 16,-1 0-1-16,-1 2 0 0,2-1-5 0,0-1-3 0,0 1-8 0,0 0-6 16,2-3-11-16,-1 2-12 0,1-3-14 0,0 0-17 0,1 0-15 0,0-2-12 15,0-3-10-15,3 0-8 0,-1-2-12 0,1-1-16 0,1 0-7 16,-1-5-6-16,3 0-3 0,-1-2-5 0,1-1-2 0,1-1-3 0,1-4-1 15,-1-2 1-15,2-1 5 0,1-1 8 0,1-2 3 0,-2-2 1 16,2-2 10-16,0-1 13 0,-3-1 13 0,3-1 13 0,-3-2 18 0,1 0 22 16,-2 0 24-16,0-3 26 0,-2 1 27 0,1 2 27 0,-4 0 23 0,-2 0 21 15,0-1 20-15,1 2 20 0,-3 1 18 0,1 1 18 0,-2 1 14 16,-2 0 11-16,2-1 8 0,-1 5 6 0,-3-2 2 0,3-1 0 16,-1 5-6-16,1-3-5 0,-3 3-12 0,3 0-12 0,-1 1-15 0,1-2-16 15,-4 3-16-15,4-2-17 0,-1 2-15 0,2 0-15 0,0 0-18 0,0 2-15 16,-1-2-12-16,1 3-11 0,0 0-7 0,0-1-8 0,0 2-3 15,0-1-3-15,0 4 0 0,0-1 0 0,0 2 2 0,0 0 1 0,0-1 3 16,0 0 1-16,1 2 2 0,-1 0-2 0,3 0 1 0,0 0-2 0,-1 0-4 16,-1-1-5-16,2 0-4 0,1 2-2 0,-1-3-4 0,2 1-5 15,-2-2-5-15,0 0-3 0,3 0-4 0,-1-3-5 0,0 2-2 0,-2-1-3 16,2-3 2-16,0 1 1 0,-1-2 4 0,4 0 5 0,-2-2 5 16,1-1 1-16,-1 0 5 0,3-1 5 0,-2-1 4 0,1-2 4 0,0-1 4 15,1 0 4-15,-3 0 6 0,2-2 3 0,-1 2 6 0,0-3 7 16,0 1 9-16,-1 1 8 0,1 0 10 0,-2-1 9 0,-1 2 8 0,-1 0 9 15,0 3 6-15,-1-4 9 0,-1 5 5 0,-1-2 4 0,0 3 3 0,0-1 1 16,0 2-4-16,-1 1-5 0,-1 1-10 0,2 0-11 0,0 0-10 0,-1 0-11 16,-3 0-10-16,3 1-9 0,-2 1-7 0,2 3-7 0,1 0-5 15,-2 2-3-15,0 2-4 0,2 1-3 0,0 3-1 0,0 1-1 0,0 2 1 16,4 4 3-16,-3 1 3 0,3 2 1 0,1 1 2 0,2 4 1 16,-1-1-1-16,2 5-1 0,1-1 0 0,1 1 0 0,0 2-2 0,0 0 1 15,2 1-3-15,-3 0-3 0,3 2-3 0,-2-1-3 0,0-2-7 16,-1 1-5-16,-3 2-5 0,1-2-5 0,-2-4-2 0,-2 1-3 0,-1-1-1 15,-2-4 0-15,0-2 0 0,-4-1 1 0,-1-2 3 0,-1-3 2 16,-2-2 3-16,-3-1 4 0,-2-4 8 0,2-3 7 0,-4-1 8 0,-2-4 6 16,0-1 5-16,-1-1 5 0,-2-4 3 0,1-1 3 0,-3-2-1 15,5-2 2-15,-4-5 1 0,5 0-2 0,-2-3 0 0,0-1-4 0,6-2-7 16,-1-1-9-16,0-1-15 0,5-5-15 0,2 2-18 0,3-1-18 0,3-5-19 16,1 3-20-16,4-5-22 0,3 1-23 0,3-1-19 0,7-4-17 15,0 2-19-15,3-1-21 0,3 0-18 0,3-1-17 0,1 2-18 0,4-2-21 16,-1 2-42-16,4 2-49 0,2-2-79 0,-2 4-92 0,2-1-37 0,-1 3-10 15,-1 0 3-15,2 2 8 0</inkml:trace>
  <inkml:trace contextRef="#ctx0" brushRef="#br0" timeOffset="2333.1281">23374 3000 384 0,'-13'-11'570'0,"-1"2"7"0,2 1-1 0,-2-4-4 0,-3 3-106 16,4 1-160-16,-4-4-85 0,0 1-50 0,3 1-26 0,-3 0-16 0,1-2-12 15,-2 2-10-15,0-2-10 0,0 2-8 0,-1-1-7 0,0 1-5 0,-1 0-5 16,-2-2-8-16,0 2-7 0,-1-2-10 0,-1 2-7 0,-2-1-5 16,-3 2-2-16,2 0 1 0,-4-1-2 0,-1 3 0 0,-1-3-3 0,-4 1-1 15,-1 3-2-15,-4-1-2 0,-1 0 0 0,-4 3 1 0,-1 1 1 16,-4-1 0-16,-5 1 1 0,1 1 0 0,-5 2-2 0,0 0-5 0,-2 0-3 16,-2 2-3-16,-2 1-2 0,2 1-6 0,-4 1 2 0,4 1 2 0,-1 0 3 15,2 2 1-15,0-1 3 0,0 3 1 0,1 1 3 0,3 2 0 16,2-2 0-16,-2 2 3 0,4 2 0 0,1 0-1 0,1 1 1 0,2 3-1 15,1 0-3-15,1 2-7 0,2 0-4 0,3 2-7 0,0 2-3 0,3 2-2 16,2 0-2-16,2 1 1 0,2 4-1 0,1-1 2 0,4 3 0 16,1 2 1-16,4-2 2 0,-1 3 3 0,5 4 0 0,0-3 3 0,5 2 2 15,-1 2 2-15,5 0 1 0,1 1-1 0,4 0-2 0,0 2-2 16,5 0-3-16,1-2-1 0,2 2-3 0,2-3-2 0,1 2-2 0,5-2-2 16,0-1 0-16,3 2-4 0,0-4-1 0,6 0-1 0,-1 0-2 0,3 0-2 15,6-3 2-15,0 0 4 0,3-2 3 0,4 1 2 0,2-4 0 16,4 1 0-16,2-1 1 0,3-2-1 0,2-2-2 0,5-1-2 15,1-3 0-15,5-2 1 0,0-2 1 0,6-2 4 0,0-3-4 0,4-2-5 16,1-3-4-16,5-2-5 0,0-2-6 0,3-5-5 0,1 0-3 16,1-5-5-16,0-1-4 0,1-1-5 0,-1-4-5 0,0 2-7 0,-1-4-3 15,-1-3-3-15,-5 1 1 0,3-1 2 0,-4-1 4 0,-4-2 5 16,-2-2 4-16,-1 0 5 0,-3 0 6 0,-3 0 7 0,1-4 8 0,-6 0 10 16,1 0 8-16,-3-2 9 0,-1-1 4 0,-3-2 3 0,-2-2 1 15,-1-1 3-15,-3 0 0 0,-1-3 1 0,-2 0 8 0,-3-1 6 0,-1-3 8 16,-4 3 7-16,-1-3 8 0,-2 0 7 0,-3 2 8 0,-2-4 9 0,-3 6 4 15,-2-3 7-15,-3 1 5 0,-3 1 5 0,-4-1 5 0,-1 1 3 16,-4 1-2-16,-4-1-4 0,-1 2-6 0,-4 0-7 0,-5-1-7 0,-4 2-10 16,-2-2-9-16,-7 2-10 0,-3 0-15 0,-3 2-19 0,-4-2-23 0,-4 1-23 15,-5 1-26-15,0 1-25 0,-6 2-25 0,-1-2-26 0,-3 4-37 16,-4 0-41-16,-1 0-85 0,-6 3-106 0,-1 0-110 0,-2 0-114 0,-5 2-52 16,-3 0-23-16,-2 1-5 0,-4 2 5 0,-1-1 10 0</inkml:trace>
  <inkml:trace contextRef="#ctx0" brushRef="#br0" timeOffset="6049.9303">23509 3710 70 0,'-2'0'224'0,"1"-1"-22"16,-3 1-22-16,3 0-22 0,-1-1-14 0,1 1-13 0,-3-2-9 15,3 2-3-15,1 0-7 0,-4 0-4 0,3 0-8 0,-1 0-9 0,2 0-7 16,-1-1-7-16,-1 1-4 0,0 0-3 0,2 0-2 0,-4 0-4 0,4 0 0 16,-1 0-1-16,1 0-1 0,-2-2 0 0,0 2-2 0,1 0 0 15,-1 0 0-15,2 0-2 0,-1 0 1 0,-1 0-1 0,0 0 2 0,1 0-2 16,-1 0 1-16,0 0-2 0,2-2-1 0,-1 2-3 0,-1 0-3 15,2 0-3-15,-1 0-2 0,1 0-1 0,-2 0-1 0,2 0-3 0,0 0 1 16,-2 0-2-16,2 0-1 0,0 0-2 0,0 0 0 0,0 0-1 0,0 0 1 16,0 0 1-16,0 0 0 0,0 0 2 0,0 0 0 0,0 0-1 15,0 0 0-15,0 0 1 0,0 0-1 0,0 0 0 0,0 0-1 0,0 0 0 16,0 0 1-16,0 0-2 0,0 0-2 0,0 0 1 0,0 0-2 16,0 0-2-16,0 0 0 0,0 0-3 0,0 0-1 0,0 0-2 0,0 0-2 15,0 0-1-15,0 0-2 0,0 0-2 0,0 0-1 0,0 0-3 0,0 0-1 16,0 0-2-16,0 0-3 0,0 0-2 0,4 0-2 0,-3 0-2 15,2 0 1-15,1 0-2 0,1 2 0 0,1-2 0 0,3 2 0 0,2-1 1 16,1 1 1-16,3-1 0 0,4 0-1 0,3 2 0 0,5 0 1 0,2-2-2 16,6 2 1-16,3 0 1 0,4-1 1 0,2 3 1 0,7-3 2 15,2 1 1-15,7 0 1 0,2-2-1 0,3 2 0 0,5 2-1 0,4-2-1 16,0 1 0-16,7 1 0 0,1-1-3 0,4 1-1 0,0-2 0 16,1 4 0-16,3-1-1 0,2-2 1 0,0 3-1 0,3-2 0 0,0 0 0 15,3 0-1-15,-1-1-1 0,3 0-1 0,0 0-1 0,2 0 0 16,-1 1 4-16,-1-2 3 0,3 0 0 0,-2-2 1 0,-1 1-2 0,-2 1-2 15,1-3-2-15,-1 0-2 0,-1 3-3 0,-2-3-1 0,-4 0 0 0,1 0-2 16,-2 0-3-16,-3 0-3 0,-2 0-6 0,-3 0-3 0,-6 0-3 16,1 0-4-16,-4 0 0 0,-4 0-1 0,-5 0 1 0,-1 0-2 0,-5 0-1 15,-3 0-1-15,-5 0-1 0,-4 0 2 0,-2 0 0 0,-6 0 1 16,-1 0 1-16,-7 0-2 0,-3 0-1 0,-4 0-2 0,-2 0-1 0,-5-3-3 16,-2 3-2-16,-5 0-2 0,-2-2-1 0,-2 1 0 0,-4-2 0 0,-1 1 0 15,-1-1 1-15,-4 0 1 0,-2-1 2 0,1 1 2 0,-7-2-1 16,4 2 0-16,-4-1-2 0,-1 1-1 0,-2-2 0 0,0 3 0 15,-1-3 0-15,0 2 3 0,-2-1 0 0,1 1 2 0,-1 1 2 0,2-1 1 16,-1-1 3-16,0-1 3 0,2 5 3 0,-2-5 3 0,1 2 5 0,0-1 3 16,2 1 4-16,-2 0 4 0,2-2 4 0,2 2 0 0,-4 0 3 15,3 0 1-15,2 0 1 0,-2-1 1 0,2 2 2 0,1-1 1 0,0 1 1 16,2-2 1-16,-1 1 0 0,1 1 0 0,3-1 1 0,-1-1 0 0,2 1 0 16,-1 2 1-16,2-1 0 0,-1-1 1 0,2 2 3 0,-1-2 0 15,3 3 3-15,-1-3 2 0,0 3 1 0,1 0 2 0,-1-2 3 0,2 0 1 16,0 2 2-16,-1 0 3 0,1 0 3 0,0-1 2 0,0 1 3 0,0 0 2 15,0 0 4-15,-2 0 0 0,-1 0 1 0,3 0 0 0,-1 0 0 16,-1 0 1-16,2 0 0 0,0 0 2 0,-1 0 0 0,1 0 0 0,-2 0 2 16,0-1-1-16,2 1 2 0,0 0-2 0,-1 0 2 0,1 0 0 15,-2 0-1-15,1 0 2 0,1-2 2 0,-2 1 1 0,2 1 1 0,-2 0 1 16,1 0 0-16,1 0 0 0,0-2 1 0,-2 2-1 0,0-1-1 16,2 1 0-16,0 0-2 0,0 0 0 0,0 0-3 0,0 0 0 0,0 0-4 15,0 0-3-15,0 0-3 0,0 0-3 0,0 0-3 0,0 0-4 16,0 0-2-16,0 0 0 0,0 0-4 0,0 0-1 0,0 0-3 0,0 0-1 15,0 0-5-15,0 0-1 0,0 0-4 0,0 0-2 0,0 0-3 0,2 0-1 16,0 0-3-16,-1 0-3 0,3 0-3 0,-3 1-2 0,1-1-3 16,-1 0-2-16,3 2-4 0,-3-2-2 0,1 0-1 0,-1 1 0 0,4 1 0 15,-2-2 0-15,0 1 1 0,0 0 2 0,4 3 0 0,-2-4 3 16,2 3-1-16,0 1 2 0,1-1-1 0,1 2 3 0,0 0 1 0,3 0 1 16,-3 2 2-16,4-2-2 0,-2 3 0 0,3-1 0 0,-1 1-1 15,-2 1-1-15,1 0-1 0,1-2-1 0,-1 3 1 0,0 0 1 0,-1 0 1 16,1 0 1-16,-2 1 0 0,0 0 0 0,-1-1 2 0,0 0-2 0,-2 1 1 15,-1 0-1-15,-2-1 0 0,0-1-3 0,-3 2-5 0,-2-2-11 0,-3 1-14 16,-5 0-21-16,0-1-26 0,-7 1-35 0,2 0-42 0,-8 1-96 16,-3-1-125-16,-5 0-94 0,-2 2-82 0,-5-2-41 0,-1-1-21 0,-6 1-10 15,-2-2-5-15</inkml:trace>
  <inkml:trace contextRef="#ctx0" brushRef="#br0" timeOffset="6882.9462">24150 4235 10 0,'2'-1'501'15,"-2"0"8"-15,1-1-38 0,-1 2-58 0,2-2-76 0,0 1-87 16,-2 1-50-16,3-2-36 0,-3 1-17 0,0 1-8 0,0 0-6 0,0 0-1 15,0-1-1-15,0 1-3 0,-3-3-1 0,1 3-1 0,0 0-3 16,1-3-5-16,-4 3-5 0,2 0-7 0,0-2-7 0,-2 1-6 0,2 1-7 16,0-2-10-16,-2 0-9 0,0 2-10 0,-1-1-10 0,0 0-9 15,-1 1-10-15,2 0-8 0,-3 0-8 0,1 0-6 0,0 0-7 0,-1 0-5 16,0 1-3-16,-1 0-3 0,1 3-2 0,0-1 0 0,1 0-1 0,-1 1-1 16,1 2 1-16,1-2-1 0,1 3 1 0,-1 1 2 0,1-1-1 15,4 0 1-15,-3 2-1 0,4-1 1 0,0 2-1 0,0-1 2 0,4 2-1 16,-3-1 2-16,7 2 0 0,-3 0-1 0,3-1-1 0,0 1 0 0,4-1-1 15,-1 2 1-15,2 0-1 0,1-1 2 0,1-1-1 0,2 1 0 16,-3-1 1-16,3 1-1 0,-2 0 1 0,0-2-2 0,-2-2 1 16,1 2-1-16,-3-2 2 0,2 2 1 0,-5-3 1 0,-2 1-2 0,1-1 2 15,-2 0 1-15,-1-2 2 0,-3 2 2 0,-1-2-1 0,-1 0 2 16,-3-1 0-16,-1 1 1 0,-2 0 1 0,-2 0-1 0,-4 0 1 0,0-1 1 16,-1 2 2-16,-2-1 0 0,-2-3 3 0,-2 3-1 0,2-2-1 15,-3 1-3-15,3-1-6 0,0-1-6 0,-2-2-13 0,2 0-16 0,0 0-25 16,2 0-31-16,2-2-71 0,3-1-88 0,1-2-113 0,0-2-122 15,3 0-63-15,4 0-34 0,2-2-19 0,1-2-8 0</inkml:trace>
  <inkml:trace contextRef="#ctx0" brushRef="#br0" timeOffset="8016.8068">24515 4425 270 0,'0'-2'308'0,"2"2"-35"15,-1-1-34-15,1-1-37 0,0 2-34 0,-1-2-25 0,1 1-21 0,-1 1-13 16,3-1-7-16,-3-1-10 0,1 2-8 0,0-1-7 0,-1 1-6 15,2-1-4-15,-1-1-4 0,1 2-1 0,-2-2-1 0,1 2-2 16,-1 0 1-16,-1 0 0 0,2 0 0 0,-2 0 3 0,0 0 4 0,0 0 0 16,0 0 4-16,0 0 3 0,0 0 5 0,0 0 2 0,0 0 4 15,0 0 1-15,0 0 3 0,0 0 1 0,0 0 1 0,0 0 1 16,-2 0 2-16,-1 0-2 0,2 2-2 0,-2-2-4 0,1 0-5 0,-1 0-7 16,2 0-7-16,-3 0-6 0,1 0-8 0,0 0-5 0,0 0-5 0,-1 0-6 15,1 0-5-15,-1 0-6 0,1 0-7 0,0 0-7 0,-1 0-5 16,3 0-4-16,-3 0-3 0,1 0-2 0,0 0-3 0,0 2 0 15,0-1-2-15,-2-1-2 0,2 1-2 0,-2 1 0 0,0 0-2 16,1 2 2-16,-3 0 0 0,0 1 1 0,0 0 1 0,1 2 1 0,-1 0 0 16,-2 1 2-16,1 1 3 0,2-1 1 0,-1 2 2 0,1 0 1 15,-2 2 1-15,4-1 1 0,-1 2 1 0,0-2-1 0,2 2 0 0,-1-1 1 16,0 0-1-16,4 2 2 0,0-4 0 0,0 3 1 0,4-1-2 0,0-2 1 16,-1 2-3-16,2-2-4 0,1 1-5 0,2-1-6 15,1-3-8-15,-1 1-7 0,2 1-8 0,2-4-9 0,1 0-11 0,0-3-16 16,-1 1-17-16,6 0-19 0,-4-3-22 0,3-1-24 0,1-3-26 0,1 1-34 15,-2-2-36-15,2 0-48 0,2-4-55 0,-4 1-67 0,0-2-72 16,1-2-32-16,-2-1-10 0,0 0 3 0</inkml:trace>
  <inkml:trace contextRef="#ctx0" brushRef="#br0" timeOffset="8449.6073">24806 4242 387 0,'-1'-8'535'0,"-1"2"11"15,2 2-32-15,-1-2-52 0,-1 3-87 0,0-1-105 0,1 3-63 16,1 0-42-16,-2-1-25 0,0 1-20 0,2 1-16 0,0 0-17 0,-1 0-14 15,-1 1-15-15,2 1-14 0,-1 0-12 0,1 2-8 0,-2-1-7 0,-1 3-6 16,3-1-4-16,0 4-2 0,0-1 1 0,-1 1 1 0,-1 3 4 16,2 0 5-16,-1 2 4 0,-1 1 4 0,0 0 3 0,2 0 2 15,-3 1 2-15,2 1 2 0,-1 0 1 0,0 2-2 0,1 0 1 0,-3 1 0 16,3-3-1-16,-1 2-1 0,1-1-4 0,-4 0-4 0,4 0-1 16,-1 1-3-16,1-4-3 0,1 0-3 0,-2 0-1 0,0-2 0 0,2-1-2 15,-1 1 0-15,1-4 0 0,0 0 2 0,0-2 3 0,0 1 2 16,1-4 4-16,-1-1 4 0,2 0 4 0,0 0 7 0,-1-3 8 0,2 0 2 15,3 0 3-15,-3-3-1 0,2 0-2 0,2-1-4 0,1-2-5 16,1-3-4-16,-1 1-5 0,2-2-5 0,0-1-5 0,2 1-5 16,-3-2-5-16,4 0-8 0,-4 0-8 0,3 1-5 0,-2 0-2 0,-2-1-2 15,0 3 1-15,1-1 1 0,-1 0 3 0,-1 4 2 0,-1-2 0 16,-1 2 1-16,-1 2 1 0,1-1 1 0,-2 2-1 0,-1 1-1 16,0 0-2-16,-1 0-1 0,-1 2-1 0,0 0 1 0,0 2 1 0,0 0 0 15,2 0 2-15,-2 1 3 0,2 3-1 0,-1-1 2 0,1 2 1 16,-2 1 1-16,1 0 0 0,-1 2 4 0,2 0 3 0,0 1 1 0,-2-1 2 15,1 2 0-15,-1 0 1 0,4 0 0 0,-2-2 0 0,0 2-2 16,-1 1 0-16,2-3-6 0,1 2-8 0,-1-1-10 0,0-1-11 0,0 0-15 16,2-1-16-16,1-2-18 0,-3-1-23 0,4-1-23 0,-2 0-31 15,-1 0-38-15,4-4-43 0,-2 1-67 0,2-2-76 0,2-2-83 16,1 1-89-16,-2-2-36 0,1-2-12 0,2 0 0 0,0-3 10 0</inkml:trace>
  <inkml:trace contextRef="#ctx0" brushRef="#br0" timeOffset="8834.1412">25219 4557 365 0,'-4'0'555'0,"-1"0"6"16,1 0-31-16,1 1-50 0,2 1-93 0,-3-2-114 0,3 0-75 0,-2 2-54 15,1-1-35-15,0-1-24 0,1 2-17 0,-3-1-16 0,4 0-15 16,-1 2-11-16,-1 0-10 0,2 0-5 0,-1-1-6 0,1 1-3 16,-5 0-2-16,5 1-1 0,-1 1 1 0,1-2 0 0,0 0-1 0,0-2 0 15,0 2-1-15,1 0-2 0,-1-1 1 0,5-1-1 0,-4 1-2 16,2-2-1-16,1 0-1 0,-3 0 2 0,4 0-2 0,-2 0-1 0,2-2-3 15,0 1-2-15,2-1-3 0,-2-1-1 0,3-1-1 0,0 1 1 16,0-3 0-16,-2 1 1 0,2 1 0 0,-1-2 2 0,2-1 1 0,-3 2-1 16,1-1 2-16,-1-1 1 0,-1 0 3 0,-2 2 3 0,2-2 3 15,-2 1 6-15,-2 2 3 0,3-2 5 0,-4 0 1 0,-4 1 3 0,3 1 1 16,-1-1 5-16,-1 2 2 0,-1-1 5 0,-1 1 3 0,0 0 0 16,0 1 3-16,-1-3 1 0,-1 5 0 0,-2-4 1 0,1 4 0 0,2 0-1 15,-5 0 0-15,1 0-1 0,1 2 1 0,-2 0-2 0,1 1-3 16,1 1-4-16,-4-1-2 0,5 1-1 0,-1 2 0 0,1 0-3 0,-1 2-1 15,2-1-2-15,1 1-2 0,-1 1-3 0,1 0-2 0,1-1-2 16,2 2-2-16,2 0-2 0,1 1-1 0,0-1-2 0,0 0-6 16,1 2-4-16,4-4-5 0,0 3-9 0,2-2-11 0,0 0-11 0,3 0-13 15,0-2-16-15,1 1-18 0,2-1-16 0,5-2-21 0,-4 0-24 16,5 0-35-16,-1-1-42 0,0 1-61 0,4-5-70 0,-1 2-70 16,0-2-70-16,0 0-30 0,1-2-8 0,-1 2 4 0</inkml:trace>
  <inkml:trace contextRef="#ctx0" brushRef="#br0" timeOffset="9832.793">25704 4531 380 0,'-3'-6'553'0,"-5"2"10"15,3-1-24-15,-1 0-39 0,0 1-92 0,-1 0-124 0,-2 1-72 0,1 0-50 16,0-1-28-16,0 3-19 0,-1 0-12 0,-3-1-12 0,3 2-12 16,-2 2-13-16,1-1-7 0,-3 2-9 0,1 0-6 0,1 2-5 0,-1-1-3 15,-3 0-3-15,3 3-3 0,1 0-1 0,-2-1-4 0,0 1-1 16,2 1-3-16,-1 1-1 0,1-1-2 0,1 1-3 0,-1 0 0 0,3 0-2 15,0 0 0-15,0-2-2 0,1 3 0 0,0-3-2 0,2 0-1 16,0 1-1-16,2-1-1 0,2 1-2 0,1-2-1 0,-2 0 0 16,2 0-1-16,2-2-1 0,-2 0-1 0,1 1-2 0,2-3-3 15,2 0-4-15,-2 1-2 0,2-3-2 0,2 0-4 0,0 0-4 0,3-3-3 16,0 1-7-16,0-1-4 0,2-2-3 0,-1-2-5 0,3 1-6 16,-3-3-5-16,1-2-5 0,3 1-1 0,-1-4-4 0,-3 1-3 0,2-2-3 15,-1-3-3-15,-1 0 0 0,-1-3 2 0,1 0 7 0,-3-2 8 0,0 2 9 16,-1-1 12-16,-2-2 12 0,-2 2 18 0,2-2 17 0,-3 2 15 15,0 3 14-15,-1-2 13 0,-1 3 13 0,-1 0 13 0,-1 3 13 0,0 2 11 16,1-2 7-16,-3 3 6 0,3 2 4 0,-2 0 0 0,1 2 1 16,0-1-4-16,-2 3-6 0,3 1-4 0,-1 0-4 0,0 2-8 0,1-1-7 15,1 1-9-15,-2 0-9 0,1 2-12 0,1 0-12 0,0 1-11 0,0 0-10 16,0 0-9-16,-2 1-10 0,0 0-5 0,2 2-9 0,-1 2-6 16,-1 2-2-16,0-2-4 0,-1 4-2 0,2 2 2 0,-3 0 0 0,3 3 2 15,-3 2 5-15,2 0 2 0,0 0 3 0,1 4 2 0,-3 0 3 16,3 2 1-16,-1-1 3 0,1 1 2 0,1 0 0 0,-2 1 3 15,2 0 2-15,0-2 2 0,0 1 3 0,0-1-1 0,2 0 0 0,-2-2-2 16,1-2 0-16,2 1-1 0,-1-2-2 0,0 0-1 0,1-3-2 16,0-1 0-16,1 0-3 0,0-1-2 0,0-2-3 0,0-2-5 0,1-2-6 15,-1 0-2-15,1-1-4 0,3-3-1 0,-2 1-3 0,4-2 0 16,-4-2-2-16,5 1-2 0,-1-3-2 0,1-1 0 0,3-3 0 16,-5 1-1-16,4-3 2 0,0 2 4 0,-4-3 5 0,4 1 2 0,-4-2 1 15,-1 1 3-15,3-2 0 0,-3 2 4 0,-1-1 3 0,-1 2 3 16,0-3 3-16,-1 4 4 0,-2-3 6 0,2 4 4 0,-4-3 5 0,1 2 5 15,0 1 5-15,-2 2 6 0,0-1 3 0,0 2 5 0,0 0 1 16,0-2 4-16,0 5 1 0,-2-1 0 0,0-1-2 0,2 3-2 16,0-2-3-16,-1 3-5 0,1-1-6 0,0 1-5 0,0 0-7 0,0 0-7 15,0 0-5-15,0 0-7 0,0 0-6 0,0 0-5 0,0 1-5 16,-2-1-1-16,0 3-1 0,1 0-1 0,1 0 1 0,0 1 2 0,0 0 2 16,0 2 0-16,0 1 2 0,0 1 2 0,0-1 2 0,0 4 4 15,0-2 3-15,0 1 4 0,1 3 1 0,1-1 2 0,0-2-1 0,-2 3 2 16,1-1-2-16,-1 2 1 0,4-2-1 0,-3 0 1 0,1 0-1 15,-1 0 1-15,3 0-1 0,-2-3 0 0,0 1-1 0,1 0 0 16,0-2 1-16,0 1-1 0,1-2 2 0,-3-2-2 0,3 0 0 0,-1-1 1 16,2-1-2-16,-3 0 0 0,3-1-1 0,-2-1-2 0,2-1-1 15,0-1-2-15,1-1-7 0,0-1-3 0,2 0-4 0,0-1-4 0,0-1-2 16,2 0-4-16,-2-2-5 0,0 0-1 0,0 0-2 0,1-1-1 16,-3 0-1-16,2 1-2 0,-1-2 1 0,-1 1 2 0,0 0 3 15,-1 2 4-15,0-1 3 0,-4-2 4 0,3 1 3 0,-1 1 4 0,-2 1 4 16,-1-1 3-16,3 2 2 0,-3 1 4 0,0-2 2 0,0 3 2 15,-3-2 2-15,3 2 1 0,-1 1 0 0,1-1 2 0,-2 1-2 0,1-1 1 16,1 3-1-16,-2-2 0 0,2 2-2 0,0 0-1 0,0 0-2 16,0 0 0-16,0 0-2 0,0 0 0 0,0 0 0 0,0 0-2 15,0 0 1-15,0 0-1 0,0 0 1 0,0 0-1 0,0 0 1 0,-2 2-2 16,2-2 0-16,0 0 1 0,-1 1-1 0,1 1 1 0,0-2 0 16,0 3 1-16,0-1 0 0,-2-1 2 0,2 1 0 0,0 2 1 0,0 0-1 15,0-1 4-15,0 2-1 0,0 1 1 0,0 0 0 0,0-2 2 16,0 2 0-16,0 1 2 0,0 0 0 0,0 1 1 0,2-3 1 15,-2 2 0-15,1 0 1 0,1-1-1 0,0 1 0 0,1 1-2 0,-2-2 0 16,4 1-5-16,-4-2-6 0,2 0-10 0,1 0-10 0,0 2-13 16,0-5-14-16,1 3-13 0,-1-2-17 0,2-1-17 0,-1-1-18 0,0 0-20 15,1-1-21-15,-1-1-21 0,4 0-19 0,-1-2-26 0,0-2-27 0,0 1-43 16,2-3-53-16,-2-1-68 0,0-1-74 0,1 1-38 0,-1-4-17 16,0 0-2-16</inkml:trace>
  <inkml:trace contextRef="#ctx0" brushRef="#br0" timeOffset="10099.7387">26207 4335 33 0,'-3'-7'516'0,"-1"0"12"0,1 3-35 16,2 0-61-16,-1 2-71 0,0-1-73 0,-1 1-49 0,2-1-37 0,1 1-18 15,-2 1-13-15,0 1-12 0,2-1-8 0,-1 1-9 0,1-3-11 0,0 3-9 16,0 0-12-16,0 0-10 0,0 0-11 0,0 0-10 0,0 0-13 16,-3 3-9-16,2-3-10 0,1 1-8 0,-2 0-5 0,0 2-5 0,2 2-3 15,-1-1 0-15,1 3 1 0,-2-2 0 0,0 3 2 0,2 1 2 16,-3 0 1-16,2 1 3 0,-1 3 2 0,0-1 4 0,-1 2 1 0,2 0 2 15,-3 0-1-15,3 1-1 0,-2 1-3 0,1 0-3 0,-1 1-3 16,2 0-4-16,1-1-2 0,-2 1-1 0,0-2-3 0,2 1 0 0,-1 1-3 16,-1-3-2-16,2 2-3 0,0-1-8 0,0-2-14 0,2-1-13 15,-1 2-16-15,1-4-18 0,0 1-20 0,-1-1-20 0,2-3-24 0,3-2-28 16,-1 1-32-16,0-1-35 0,0-1-37 0,1-1-56 0,3-2-66 16,1-1-77-16,1-1-83 0,0 0-46 0,0-4-30 0,1 1-5 15,1-3 7-15</inkml:trace>
  <inkml:trace contextRef="#ctx0" brushRef="#br0" timeOffset="10449.704">26349 4575 339 0,'-3'-2'576'0,"0"1"6"0,-1-1 4 0,1 2-66 0,-3 0-102 0,5 0-98 15,-3 0-97-15,3 0-60 0,-1 0-42 0,1 0-27 0,-3 2-20 16,3-1-16-16,-1 1-13 0,1-1-11 0,1 1-10 0,-2 1-7 0,0 0-4 16,2-1-3-16,-1 2-2 0,1-1-1 0,0 3-3 0,0-5 1 15,0 2-3-15,1 0-2 0,-1 0-1 0,2 1-2 0,0-4-3 16,1 4-1-16,-2-3-3 0,3 1-2 0,-3-2-3 0,4 0-1 0,-2 0-2 15,5 0-2-15,-3-3-4 0,-1 2 0 0,1-2-3 0,2-1-1 16,0-1-3-16,0 1 1 0,-1-3-2 0,0 2 3 0,1-2 1 0,0-1 2 16,-2 1 1-16,2-1 4 0,-2 0 3 0,-2 1 4 15,2 0 5-15,-3-1 7 0,1 1 8 0,-3 1 6 0,0 0 6 0,0 0 6 0,0 1 4 16,-3 0 5-16,1 1 3 0,-2 3 3 0,1-2 4 0,-2 0 2 16,2 3 2-16,-2 0 2 0,0 0 1 0,-2 0-1 0,0 3 0 15,1 0-2-15,-2 1-2 0,2 1-2 0,-4 1-2 0,2 0-1 0,0 3-2 16,-1-2-1-16,1 4-1 0,2-2-2 0,-1 1-3 0,2 1 0 15,0 1-4-15,-2 0-2 0,2-2-3 0,4 3-1 0,-2-1 0 16,3-2-1-16,-2 2-1 0,2 0-2 0,2 0-2 0,1-2-6 0,2 0-7 16,-1-1-12-16,1 1-13 0,4-2-16 0,-1 0-19 0,0 0-20 15,5-2-24-15,-2-3-25 0,0 3-26 0,3-5-33 0,2 0-39 0,1-1-62 16,2-1-76-16,1 0-85 0,-2-2-96 0,4 0-40 0,-1-4-12 16,3 2 2-16</inkml:trace>
  <inkml:trace contextRef="#ctx0" brushRef="#br0" timeOffset="10697.39">26701 4567 384 0,'-7'3'603'0,"2"-1"10"16,0-1 1-16,0 2-6 0,4-3-99 0,-3 2-147 0,3-2-89 0,-1 1-61 15,2 1-39-15,0-2-24 0,0 0-20 0,0 0-15 0,0 0-14 16,0 0-14-16,2 1-10 0,-1 1-11 0,-1-2-8 0,4 0-5 15,-3 0-6-15,3 0-5 0,-1 0-5 0,2 0-4 0,-2 0-1 0,3 0-2 16,0 0-1-16,1 0-2 0,-1 0-5 0,2 0-6 0,3 0-12 16,-2-2-13-16,1 1-18 0,1 1-18 0,0-3-22 0,0 1-19 0,-2 1-26 15,3-1-25-15,-3-1-32 0,0 1-36 0,-1 1-64 0,-1-1-80 16,-2 0-100-16,1 1-110 0,-5-1-48 0,-1 2-17 0,0 0-2 16,0 0 10-16</inkml:trace>
  <inkml:trace contextRef="#ctx0" brushRef="#br0" timeOffset="11249.6145">26504 4503 187 0,'-5'-2'579'0,"0"-1"10"16,2 2 10-16,0-1-42 0,-1-1-68 0,0 2-104 0,3-1-121 15,-1 1-72-15,1 0-44 0,1-1-29 0,0 2-21 0,0 0-19 0,0 0-21 16,0 0-16-16,0 0-16 0,0 3-13 0,1-2-8 0,1 2-9 16,-1 0-2-16,1 3-3 0,0-1-2 0,0 2 2 0,1 1 2 0,-1 0 1 15,0 1 3-15,-1 3 1 0,3-2 5 0,-3 0 0 0,1 1 2 16,-2 1-1-16,1-1 1 0,-1 2-1 0,2-2 2 0,0-1-2 15,-2 0 2-15,0 1-1 0,0-2 3 0,0-1 2 0,0 0 5 0,0-1 8 16,0-2 8-16,0 2 12 0,-2-5 12 0,2 3 16 0,-2-2 17 16,2-1 16-16,0-2 17 0,0 0 8 0,0 0 5 0,0 0 1 15,0-3 0-15,0-2-5 0,0 1-4 0,2-3-8 0,0 2-11 0,-1-3-12 16,1-1-16-16,3-2-21 0,-1-1-21 0,1 1-24 0,1-1-26 0,1-3-19 16,1 1-20-16,1-1-18 0,0 1-18 0,1-1-19 0,2 1-16 15,0-2-24-15,2 2-21 0,-2 1-34 0,1 0-37 0,1 3-75 16,1-2-93-16,-1 0-102 0,-1 4-105 0,0-1-47 0,-1 1-16 0,2 2 1 15,-3 0 9-15</inkml:trace>
  <inkml:trace contextRef="#ctx0" brushRef="#br0" timeOffset="12015.8679">27095 4341 482 0,'0'-8'572'0,"0"0"10"15,0 1 12-15,0 0-84 0,-3-1-132 0,3 1-83 0,-1 1-60 0,1 0-30 16,-2 0-16-16,0 0-9 0,1 1-4 0,1 1-8 0,-2-1-13 16,1 2-12-16,1 1-14 0,-2-1-14 0,0 1-15 0,2 0-14 0,0 2-18 15,0 0-14-15,0 0-14 0,0 0-14 0,0 0-13 0,0 4-12 16,0-1-12-16,0 1-7 0,2 2-7 0,0-1-1 0,-2 3 1 0,1 2 2 16,1 0 3-16,-2 3-2 0,1-1-5 0,1 2-7 0,0-1-11 15,-2 4-15-15,1-3-15 0,-1 3-21 0,0 0-20 0,0-1-22 0,0 1-24 16,0 0-26-16,0 0-27 0,-1-2-40 0,1 0-50 0,0 0-70 15,-2-2-79-15,2-1-55 0,0 0-41 0,0-4-11 0,0 0 3 0,0-1 12 16</inkml:trace>
  <inkml:trace contextRef="#ctx0" brushRef="#br0" timeOffset="12866.1331">27078 4263 576 0,'0'-8'610'0,"-2"-2"15"0,0 3 10 0,2 0-32 16,-1 1-52-16,-1-1-115 0,2 4-141 0,0-2-83 0,0 1-51 15,0 1-34-15,0 1-23 0,0 1-22 0,3 1-20 0,1 0-20 0,-3 1-22 16,4 2-15-16,2 2-14 0,2 1-7 0,-1 0-8 0,1 2-2 16,4 4-1-16,0 0 2 0,0 2 5 0,0 1 7 0,5 3 5 0,-6 0 3 15,4 2 4-15,-2 1 0 0,-2 1 2 0,0 0-1 0,-2 1 1 16,-1 1 0-16,0 1 0 0,-4-2 2 0,0 0 0 0,-2 2-1 0,-3-1-2 16,0-1-1-16,-1 1-1 0,-3-3 0 0,0 0-1 0,-4-1 1 15,-1-1 1-15,-3-2 2 0,3-1 3 0,-5-1 2 0,1 0 3 0,-3-3 4 16,2 0 4-16,-3-2 4 0,0-2 6 0,2 0 4 0,0-1 7 15,0-1 4-15,2-2 4 0,-1 1 4 0,3-2 3 0,3-1 1 16,-1-2 2-16,1 0-2 0,1 0-3 0,2-4-9 0,2 1-9 0,1-3-15 16,2 0-19-16,2-2-18 0,1 0-18 0,2-3-17 0,3 1-16 15,2-2-14-15,2-2-14 0,3-1-13 0,3 0-9 0,-1 1-7 16,5-2-6-16,-2 1 0 0,4-1 3 0,-4 1 8 0,2 0 13 0,0 0 13 16,1 1 11-16,-3 1 13 0,2 2 11 0,-4 1 14 0,1 1 15 15,-2 1 15-15,-3-1 14 0,0 1 16 0,-2 4 12 0,-3-2 8 0,0 3 8 16,-1-1 4-16,-3 1 2 0,2 1 1 0,-4 1 2 0,0 1 1 15,-1 0-1-15,0 1 1 0,-2 1-1 0,2 1-1 0,-2 0-4 0,0-1-4 16,0 3-5-16,0 0-2 0,0 1-2 0,0 2-3 0,0-3 1 16,0 3 0-16,0-1 0 0,0 1 0 0,0 0 2 0,0 2-3 15,0-3-3-15,0 3-4 0,2-3-4 0,-2 1-3 0,1-1-3 0,1 0-6 16,-2 1-9-16,1-2-12 0,3-1-11 0,-3 2-13 0,1-4-15 16,-1 1-15-16,3-1-16 0,-1 0-19 0,0 0-20 0,1-3-20 0,1 0-22 15,-2 0-22-15,2-3-18 0,2 0-23 0,-2 0-26 0,-1-4-29 16,4 0-36-16,-2 0-24 0,1-2-18 0,-1-1-3 0,2 0 9 0,-4-2 32 15,1-1 45-15,0-1 60 0,0 3 69 0,1-1 56 0,-1-1 54 16,0 1 52-16,-2 0 53 0,-2 2 59 0,3 0 64 0,-3 2 53 16,1-1 48-16,-2 2 29 0,1 0 20 0,-1 2-6 0,0 1-20 0,0-1-33 15,0 0-40-15,0 2-34 0,0 0-31 0,0-1-24 0,0 4-22 16,0-3-19-16,2 1-17 0,0 1-17 0,-2 1-18 0,1-2-14 16,2 2-12-16,2 0-9 0,-4 0-8 0,4 0-7 0,0 0-6 0,0 0-3 15,0 2-2-15,2-2-1 0,0 1-1 0,-3 1 1 0,4-2-2 16,1 3 1-16,-2 0 1 0,-1-2-1 0,-1-1 0 0,2 3 1 15,-1-3-1-15,2 1 0 0,-2 1 1 0,-1-2 0 0,0 2 2 0,0-1 2 16,-1-1 4-16,-1 2 3 0,0-2 4 0,-1 2 3 0,-1-2 3 0,1 0 3 16,0 3 4-16,-2-2 2 0,0-1 3 0,0 0 3 0,0 0 3 15,-2 3 2-15,0-3 0 0,1 1 1 0,-1 3-1 0,1-4 1 16,-3 3 3-16,0-1-1 0,-1 1 1 0,2 2 0 0,-2-2-1 0,0 1-2 16,-1 2-2-16,-1-1-2 0,2 0-3 0,-2 2-1 0,1 0 0 15,-1 2-5-15,2-1-1 0,0 0-4 0,0-1-4 0,2 1-4 0,-1-1-4 16,3 0-3-16,-1 0-2 0,1 3-1 0,1-2-3 0,1 1-1 15,1-2-2-15,-1 1 0 0,3-1-3 0,0 0-1 0,0 2-1 16,1-1 0-16,0-1-2 0,0 1 1 0,2-3-1 0,-3 2-1 0,1-2 1 16,0 0 1-16,1 2-1 0,-3-3 2 0,4 1 1 0,-4-1 0 15,0 0 3-15,0-1 0 0,-1 2 0 0,0-2 3 0,-1 0 0 0,-1-1 0 16,0 0 2-16,-1 0 1 0,1 1 0 0,-4-3-3 0,3 3-5 16,-2-3-9-16,-2 0-11 0,1 3-17 0,-2-3-19 0,0 1-27 0,0-1-30 15,-1 0-61-15,2 0-77 0,-1 0-104 0,-1-1-119 0,0-2-59 16,2 3-31-16,0-3-14 0,1-2-5 0,-1 1 4 0</inkml:trace>
  <inkml:trace contextRef="#ctx0" brushRef="#br0" timeOffset="13350.352">27849 4416 347 0,'-3'-8'572'0,"-2"0"14"0,0 3 16 0,2-2-53 0,-2 0-88 0,2 0-82 15,-3 1-77-15,3-1-41 0,-2 2-23 0,4-1-12 0,-3 1-10 0,1 1-12 16,2 1-15-16,-3-2-16 0,3 2-18 0,-3 3-16 0,4-2-19 16,-1-1-19-16,1 3-17 0,0 0-19 0,-3 3-18 0,3-1-15 0,-1 3-14 15,1-1-9-15,-2 5-9 0,0 0-5 0,2 2-1 0,-1 4 2 16,1 0 2-16,-2 1 3 0,1 4 3 0,1 0 4 0,-2 4 5 0,2-1 2 15,0 2 4-15,0 4 2 0,0-2-2 0,0 4 0 0,2-1-2 16,-2 3-1-16,1 1-2 0,1 2 0 0,-1-2-4 0,3 4-2 16,-3-1-2-16,2-2-7 0,-2 0-10 0,3 1-15 0,-3-1-15 0,3-2-17 15,-4 1-14-15,1-5-12 0,1 3-13 0,-2-6-13 0,1 0-13 16,-1-2-13-16,2-3-14 0,0-2-15 0,-2-2-15 0,0 0-12 0,0-5-11 16,1-2-16-16,-1-1-20 0,0-1-44 0,2-4-57 0,-1-1-64 15,-1-3-69-15,0 0-48 0,0-3-37 0,0-1-13 0,0-4 3 0</inkml:trace>
  <inkml:trace contextRef="#ctx0" brushRef="#br0" timeOffset="13607.7155">27863 4650 238 0,'3'-12'545'0,"-1"-1"6"0,0 4 5 0,-1-1 2 16,2 0-105-16,1 2-157 0,-3 1-93 0,4-1-60 0,-2 1-35 15,0 1-22-15,0 1-18 0,0 0-12 0,1 1-15 0,-1 3-12 0,2-2-9 16,-2-1-9-16,1 4-6 0,-1 0-1 0,1 0-4 0,-1 3-2 15,0-2-2-15,0 3 1 0,1 0-1 0,-3 1 2 0,1 2 2 16,-2-1 1-16,0 2 4 0,-2 1 3 0,1 2 4 0,-4-3 4 0,1 1 3 16,0 3 3-16,-1-2 2 0,-3 0 2 0,4-1 1 0,-3 2 1 15,1-2 1-15,-2 0 1 0,-2-1-1 0,6-1-1 0,-3 0-1 0,2 0-3 16,1-2-4-16,-2 0-4 0,2-1-6 0,1-1-5 0,3 0-10 16,0-1-14-16,0-1-19 0,3 0-19 0,1-1-32 0,0-1-35 0,2 0-58 15,2-4-73-15,4 1-104 0,2-3-120 0,0 1-62 0,2-3-33 16,1-1-15-16,4 0-5 0</inkml:trace>
  <inkml:trace contextRef="#ctx0" brushRef="#br0" timeOffset="13982.922">28225 4446 556 0,'-5'0'573'0,"-2"-3"3"0,0 1 2 0,3 1-64 0,-5 1-97 0,0 0-107 16,3 0-110-16,-2 0-61 0,0 3-38 0,-1-3-22 0,1 3-13 15,0 1-8-15,0 0-7 0,0 1-2 0,2 2-5 0,-2-2-3 16,1 4-1-16,0-2-6 0,0 1-2 0,2 0-5 0,1 2-5 0,-1 1-2 15,2-1-6-15,-3 1 0 0,1-1-3 0,2 2-1 0,-1-1-1 16,3 1-2-16,-1-2-3 0,1-1 0 0,1 2-2 0,0-3-3 16,1-1 0-16,1 0-4 0,-1 1-4 0,1-2-4 0,1-2-5 0,0 1-3 15,1-2-2-15,2-3-2 0,-2 3 0 0,3-3 1 0,-1-3-2 0,3 3 0 16,-1-3 0-16,0-2-1 0,2 1 1 0,-1-2 2 0,1-2 3 16,0 1 4-16,0 0 4 0,-2-3 4 0,0 1 4 0,-1 0 7 15,0 2 7-15,0-2 8 0,-1 1 9 0,-1-1 9 0,-2 4 10 0,0-2 9 16,2 2 8-16,-4 1 7 0,-1 1 3 0,2 1 2 0,-2-1 0 15,0 1-3-15,0 2-4 0,0 0-6 0,0 0-10 0,0 0-10 16,0 0-8-16,0 0-9 0,0 2-10 0,0 1-7 0,0-1-8 0,0 1-5 16,0 1-3-16,2 1-1 0,-2 2 0 0,1-2 2 0,1 1 1 15,-1 2-2-15,3-3-2 0,-1 5-8 0,-2-5-9 0,4 3-13 0,1-1-11 16,-1-2-16-16,0 2-16 0,1-2-22 0,1 0-23 0,2-1-27 16,-1-1-27-16,1 0-38 0,1 0-40 0,2-1-48 0,0-2-54 0,2 0-51 15,-3 0-50-15,3-2-35 0,0-1-30 0,-1-2-4 0,3 2 6 16</inkml:trace>
  <inkml:trace contextRef="#ctx0" brushRef="#br0" timeOffset="14216.0805">28578 4459 88 0,'6'-10'448'0,"-5"-3"-5"0,3 3-16 0,-4 1-22 0,1 2-33 0,-1 0-38 15,0 0-37-15,-1 3-39 0,1-2-32 0,-2 3-28 0,0-1-21 16,1 3-18-16,-2-2-15 0,0 3-13 0,1-1-15 0,-1 1-15 0,0 0-13 16,0 1-14-16,-1 0-9 0,1 2-8 0,-2 2-8 0,1-1-6 15,-2 1-5-15,-1 2-3 0,1 0-2 0,-1 2-3 0,-2 1 0 0,3 2 0 16,-2 0 0-16,1 1 1 0,3-1 1 0,-2 2-3 0,-1 1-1 15,4 2-3-15,0-2-2 0,0-1-2 0,1 2-2 0,0-1 0 0,2 0 0 16,0 0-1-16,2-1-2 0,0 1-1 0,1-2-3 16,0-1-3-16,0-1-4 0,4 1-10 0,-1-4-8 0,-2 1-11 0,4-4-13 15,0 1-13-15,3-2-14 0,-1-1-13 0,1 0-18 0,3-3-16 0,-1-1-19 16,1-1-18-16,0-3-21 0,3 2-20 0,-2-5-38 0,4 1-48 16,-5-5-77-16,3 2-93 0,-1-3-64 0,2-1-48 0,-4-2-18 0,2-2-3 15,-3-3 6-15</inkml:trace>
  <inkml:trace contextRef="#ctx0" brushRef="#br0" timeOffset="14436.0784">28796 4159 12 0,'-6'-6'586'0,"1"2"11"0,0-2 11 0,0 3-5 0,0 0-10 15,4 0-107-15,-2 1-158 0,-2 1-89 0,4 1-57 0,-2 0-31 0,1 0-18 16,0 1-13-16,2 2-12 0,-1 2-10 0,1-2-10 0,-4 4-11 16,4 2-8-16,-3 0-8 0,3 3-7 0,-1 0-5 0,1 2-3 0,-2 1 0 15,0 2-1-15,2 0-2 0,-1 3-2 0,1-2-4 0,-2 2-1 16,2 2-1-16,0-1-2 0,0-1 1 0,-1 2 0 0,1-2 0 15,0 2 0-15,0-1 1 0,0 0-1 0,0 0-5 0,0-3-4 0,0 3-13 16,0-3-13-16,0-2-18 0,0-1-17 0,0 0-21 0,0-1-23 16,0-2-26-16,1-2-27 0,1 1-33 0,-2-3-38 0,1 2-54 15,3-6-66-15,0 2-111 0,0-3-132 0,1 1-62 0,-2-4-26 0,3 0-5 16,-3 0 7-16,2-2 11 0</inkml:trace>
  <inkml:trace contextRef="#ctx0" brushRef="#br0" timeOffset="14856.9558">28363 4260 87 0,'-2'-3'474'0,"1"1"1"0,-2 0-55 0,1-1-80 16,0-1-79-16,1 1-76 0,-1 2-49 0,0-3-36 0,2 4-29 16,-1-3-25-16,-1 2-24 0,2 0-24 0,0 1-33 0,0 0-36 15,0 0-44-15,0 0-52 0,0 0-56 0,0 0-58 0,3-2-65 0,-3 2-68 16,0 0-34-16,4 0-17 0</inkml:trace>
  <inkml:trace contextRef="#ctx0" brushRef="#br0" timeOffset="15299.6189">28460 4378 184 0,'-10'-2'572'0,"2"1"13"0,0 0 12 16,-1-2-29-16,-1 0-52 0,4 3-97 0,-1-3-121 0,0 1-64 0,2 0-36 16,2 0-17-16,-2 2-4 0,1-2-7 0,3 1-8 0,-1-1-9 15,2 2-12-15,2-1-9 0,-1-2-12 0,1 3-9 0,1-2-11 0,2-1-11 16,2 1-14-16,2 0-13 0,0-1-13 0,4 0-11 0,3 0-13 0,2-1-12 15,5-3-17-15,2 3-15 0,4-4-18 0,2 2-18 0,3-1-18 16,0-3-20-16,4 3-21 0,0 0-24 0,0-1-29 0,2 1-31 16,-1 0-34-16,-1-2-65 0,-2-1-78 0,3 3-98 0,-2-2-106 0,-1 0-49 15,-1 0-17-15,-1 1 0 0,-3 1 6 0</inkml:trace>
  <inkml:trace contextRef="#ctx0" brushRef="#br0" timeOffset="16067.6705">29072 4478 25 0,'-1'-3'525'0,"-1"3"6"0,0-4 6 15,2 1-54-15,0 1-86 0,0-1-98 0,0-1-105 0,0-1-56 0,0 1-31 16,2 0-13-16,0 1-8 0,-2 0-5 0,1-3-4 0,-1 1-6 15,0 1-7-15,0-1-5 0,0-1-4 0,0 2-1 0,0-1-1 16,0 0 0-16,-1 1-1 0,1 0-1 0,-2-2 0 0,0 1 1 0,-2 0 0 16,3 0 0-16,-3 2-1 0,3 0 0 0,-2-2-2 0,-1 1-2 0,-1 1-5 15,1 0-3-15,0 1-5 0,-1-1-3 0,-2 1-5 0,1 1-6 16,-1 1-3-16,-2 0-5 0,0 0-2 0,0 1-3 0,0 3-4 16,-2-1 0-16,0 0-1 0,-1 3 0 0,0 1 0 0,1 1 2 0,-1 1-1 15,0 0 3-15,0 2 1 0,2 0 0 0,-1 1 2 0,0 2 0 16,3-1 2-16,0 2 0 0,0 0 0 0,2 0 0 0,2 2-1 0,0-1-1 15,3-1-1-15,1 2-3 0,0-2-6 0,1 0-5 0,3 0-5 16,3-2-7-16,-1 1-8 0,1-1-8 0,1-2-9 0,3-2-8 16,-2 1-10-16,3-4-9 0,2 1-7 0,-2-3-11 0,4-3-10 0,-2-1-7 15,4 0-4-15,-2-3-2 0,1-2 1 0,1 1 3 0,-1-4 3 0,-3 0 7 16,3-1 6-16,-4-2 7 0,3-2 6 0,-3-1 7 0,-3 1 5 16,2-4 5-16,-3-1 5 0,0 0 3 0,-1-1 5 0,-1-2 4 0,-1-3 6 15,0 0 6-15,-3 0 9 0,1-3 9 0,-1-1 12 0,-2 1 12 0,-1 1 12 16,2 0 16-16,-2-1 16 0,0 2 19 0,0 2 18 0,-2-1 18 0,2 2 16 15,-1 2 12-15,-2 1 13 0,1 1 7 0,0 3 6 0,1 2 2 16,-2-2-2-16,0 5-5 0,1 0-7 0,2 2-10 0,-1 1-13 0,1 2-13 16,-2-1-15-16,0 3-15 0,2 0-15 0,0 2-15 0,0 1-13 0,0 0-13 15,0 0-12-15,0 1-10 0,0 2-11 0,0 3-6 0,0 2-4 0,0 1-3 16,0 0-2-16,0 4 1 0,0 3 0 0,0-2 1 0,0 6 2 16,0-1 3-16,0 3 2 0,0 0 2 0,0 2 1 0,0 0 2 0,0-1 2 15,0 2 2-15,0 2 2 0,0-2 2 0,0 1 2 0,0-2 2 0,0-1 2 16,0 2 1-16,0-1 1 0,0-3 0 0,0-2 2 0,0-1-2 15,0-1-1-15,0-2 0 0,0-2-1 0,0-1-1 0,2-1 0 0,0-3 1 16,-2 0 1-16,1-1 2 0,4-3 3 0,-4 1 2 0,2-5 0 16,1 3 0-16,0-3 0 0,1-3-1 0,3 1 0 0,1-1 0 0,-1-4-1 15,1 3-2-15,3-5-1 0,-1 2-1 0,0-2-5 0,3 1-2 16,-1-1-5-16,-1 0-3 0,1 1 0 0,-1 1-1 0,0 0 0 0,-2 2-1 16,-1-1 1-16,2 2 0 0,-1 1 0 0,-2 0 1 0,-1-1 0 0,0 4 2 15,-1 0 1-15,1 0 1 0,0 4 1 0,-2-1 1 0,0 0 3 16,-1 1-1-16,1 0 2 0,0 3 1 0,1-1 0 0,-1 0 2 0,-2 1 0 15,2 0 0-15,0-1-2 0,-2 2-3 0,2 0-9 0,1 1-10 0,-2-2-14 16,1-1-16-16,0 1-19 0,0 0-22 0,1-2-25 0,0 0-34 16,-1 0-39-16,2-2-78 0,-3 1-95 0,3-1-104 0,0-1-110 15,1-1-50-15,0-1-21 0,-1 0-5 0,0-3 5 0,1 0 11 0</inkml:trace>
  <inkml:trace contextRef="#ctx0" brushRef="#br0" timeOffset="16982.8439">28516 4599 238 0,'0'0'452'0,"0"-3"-5"16,0 0-51-16,0 3-73 0,2-3-66 0,1 1-60 0,-3 0-38 16,3 0-27-16,-3 0-10 0,1-1-1 0,-1 2 0 0,2-2 3 0,0 1 0 15,-2-1-1-15,0 0-1 0,0 2-4 0,0 0-4 0,0-1-4 16,0-1-6-16,-2 1-6 0,0 1-5 0,2-1-6 0,-1 0-5 15,1-1-6-15,-2 3-9 0,1-2-7 0,1 0-9 0,-5 2-9 0,4-1-7 16,-1 1-8-16,0 0-7 0,-1 0-6 0,2 0-5 0,-3 0-5 16,3 0-2-16,-2 0-5 0,-1 1-1 0,1-1-3 0,-3 4-1 15,1-4-1-15,1 5 0 0,-1-3-1 0,-3 3 1 0,0-2 1 0,2 2 0 16,-2 0 3-16,1 1 0 0,2-1 2 0,0 2-1 0,-2-1 2 0,2-2 0 16,4 2 0-16,-2-2-1 0,3 1 0 0,-2 0-3 0,2 0 0 15,2-1-4-15,-1-1-4 0,2 2-3 0,1-3-4 0,0 1-5 0,1 0-3 16,3-1-3-16,-2-1-3 0,1 1 0 0,1-2-1 0,1 0 0 15,0 0 2-15,-1 0 0 0,2 0 1 0,-4-2 5 0,0 2 4 16,2-1 6-16,-3 1 6 0,0 0 6 0,-2 0 9 0,-2 0 3 0,-1 0 7 16,0 0 1-16,0 0 2 0,0 0 1 0,0 1 0 0,-1-1 0 15,-2 2 0-15,-2 1 0 0,4-2-1 0,-4 2 0 0,0 0-1 0,0 2-4 16,0-2-1-16,1 1-3 0,-2 2-1 0,-1-1-3 16,2 0-1-16,1 4 0 0,-3-4 1 0,1 2-2 0,3-2 0 0,0 1-1 15,1-1 0-15,1 1-1 0,-1-2 1 0,2 1 1 0,0-2 0 16,2 0 0-16,-1-2 1 0,2-1 1 0,1 0 0 0,-1 0 2 0,3-1-1 15,2-2 2-15,-2-2 0 0,2 0 2 0,1 0 1 0,-1-3 1 16,2 1 4-16,-1-1 1 0,-1 0 0 0,0-1 3 0,0-1 3 0,1 0 1 16,-4 0 3-16,2 0 3 0,-4-1 1 0,2 1 3 0,-4 0 0 15,4 1 2-15,-5-1-1 0,1 2-3 0,-1 1-4 0,-1 0-9 0,1 1-9 16,-5 0-14-16,4 2-14 0,-4 1-23 0,0 0-28 0,-1 1-41 16,-2 2-50-16,-1 0-120 0,-1 0-152 0,-1 2-89 0,-3 1-56 0,1 0-29 15,-3 1-14-15,2 2-3 0,0 2 0 0</inkml:trace>
  <inkml:trace contextRef="#ctx0" brushRef="#br0" timeOffset="18266.3762">29708 3370 131 0,'-6'-4'576'0,"1"-1"11"0,-1 1 10 0,1-1 6 15,-3 0-57-15,0 1-87 0,-1-1-115 0,0 2-131 0,1 1-68 0,-2-1-37 16,-2 1-18-16,3 0-6 0,-4 1-7 0,1 1-5 0,-2 1-11 0,2 1-13 16,-2 3-8-16,2 0-8 0,-1 0-3 0,-1 2-2 0,1 0-3 15,-1 3 1-15,3 1-2 0,-2 0-2 0,4 1-3 0,-3 3-2 0,3-1-2 16,1 1 0-16,3 0-2 0,1 1-1 0,0 1 1 0,3 0-1 0,-1 1 0 16,4 0 0-16,-1-1 1 0,4 0-2 0,2-2-1 0,1 2-1 0,2-3-5 15,3 2-7-15,1-1-10 0,2-2-8 0,3-1-13 0,0-1-15 0,7-1-15 16,-1 0-17-16,2-3-23 0,1-2-24 0,0-3-31 0,6 1-31 15,-3-3-60-15,1-3-71 0,1-1-93 0,0-2-104 0,-1-1-50 0,-2 0-21 16,-1-3-6-16,-1-1 5 0</inkml:trace>
  <inkml:trace contextRef="#ctx0" brushRef="#br0" timeOffset="18532.6994">30040 3350 249 0,'-5'-7'552'0,"1"2"10"15,0 1 8-15,1 0-48 0,0-1-77 0,0 1-101 0,-1 2-111 0,3 1-62 16,-1-1-38-16,1 0-21 0,1 2-13 0,0 0-11 0,0 0-13 0,0 0-12 15,-2 2-11-15,2 0-8 0,0 1-6 0,0 1-5 0,0 1-3 0,0 0-3 16,0 2-1-16,0 1-1 0,0 0 0 0,0 1 0 0,0 2 2 0,0 0 2 16,0 1-1-16,-3 0-1 0,3 2-1 0,-1-2-3 0,1 2-3 15,-2 1-2-15,0-2-2 0,2 2-2 0,-1-1-1 0,-1 1 0 0,2-1-2 16,-1 0-1-16,-1 1 0 0,0-1-1 0,1 1 1 0,-1 0 0 16,1-2-1-16,1 0 0 0,-2-1-1 0,0-2-1 0,2 0-3 0,0 1-6 15,0-3-8-15,0-1-9 0,0 0-11 0,0-1-12 0,2-2-10 0,0 1-12 16,-1-2-14-16,1-1-16 0,-1 0-19 0,3-2-17 0,-1-4-19 0,2 3-18 15,-1-3-21-15,1-2-24 0,-2-1-26 0,2 0-35 0,-2-2-39 0,0 0-36 16,1-3-34-16,-3 1-39 0,1-3-40 0,-2-2-16 0,0 0-1 0</inkml:trace>
  <inkml:trace contextRef="#ctx0" brushRef="#br0" timeOffset="18733.458">30022 3394 276 0,'0'-12'468'0,"-1"2"5"0,1 1-10 0,-3 1-43 0,3 0-61 16,0-1-63-16,0 5-66 0,0-2-41 0,0 1-29 0,0 1-20 0,3 3-18 15,-3-3-13-15,1 2-10 0,1 0-12 0,1 1-13 0,1 1-11 0,-1-2-12 16,3 2-11-16,0 0-7 0,0 2-6 0,3-2-7 0,3 3-4 15,-4-2-5-15,2 2-3 0,0 0-3 0,2 1-3 0,-1 1-1 0,-1 1-2 16,0-2-1-16,0 3-1 0,1 0 1 0,-3 1 0 0,0-1 0 0,-2 1-1 16,2 1 1-16,-4 0 0 0,1-2 1 0,-2 3 0 0,-1 0 2 0,0 0 2 15,-4-1 2-15,0 0 1 0,-2 0 3 0,-3 0 0 0,1 0 0 0,-5 0-5 16,0-1-9-16,-3 0-9 0,-1-1-16 0,-2 0-18 0,-1 1-23 16,0-2-30-16,-3 1-33 0,0-1-63 0,-1-1-77 0,2 0-97 0,1 0-102 15,0-2-55-15,3-2-26 0,0-1-11 0,2 0-1 0</inkml:trace>
  <inkml:trace contextRef="#ctx0" brushRef="#br0" timeOffset="19150.02">30301 3401 210 0,'1'-1'623'0,"-1"-3"17"0,0 4 17 0,0-2 14 15,0 2 12-15,0-1-114 0,0-1-174 0,-1 0-104 0,1 2-67 0,0 0-38 16,-2 0-23-16,1 0-18 0,1 0-17 0,0 0-19 0,0 0-22 16,0 0-23-16,-2 0-22 0,0 2-18 0,2 0-13 0,-1-1-13 0,1 1-5 15,-4 2-7-15,3 2-2 0,-2-2-2 0,1 4 0 0,0-1 3 0,0 3 0 16,-1-2 4-16,-1 5 4 0,3-1 4 0,-1 0 4 0,0 1 2 0,1 1 2 16,-1-1-1-16,2 2-1 0,0 0 1 0,2 1-2 0,-1-2-3 15,1 1-2-15,0-1-5 0,1 1-5 0,0-1-4 0,1 0-3 0,3-2-2 16,-2 0-4-16,0 0-2 0,1-1-3 0,1-1-1 0,1-2-2 0,1 0-2 15,-1-3-1-15,2 0 1 0,-2-1 0 0,4-2 3 0,0-1 4 0,-1-1 4 16,0-3 4-16,3 2 4 0,-1-5 5 0,3 1 3 0,-3-2 4 0,1 0 6 16,-1-3 5-16,-1 0 4 0,1-2 6 0,-2-2 3 0,0 2 2 15,-2-1 5-15,1-1 4 0,1-2 6 0,-5 1 5 0,1 0 5 0,-3-1 6 0,1-2 3 16,1 4 2-16,-3-3 2 0,-1 2 2 0,0 1-2 0,-2-3 1 16,0 5-3-16,0 0-2 0,0 0-3 0,-2 2-6 0,0-2-8 0,1 2-7 15,-3 1-18-15,3 2-19 0,-2 1-27 0,2 0-28 0,-3 1-30 0,4-1-32 16,-1 3-31-16,1 0-30 0,-2 2-37 0,1 1-37 0,1 0-80 15,-4 3-101-15,3 0-95 0,-1 0-92 0,1 1-38 0,-3 2-14 0,3 0 9 16,-1 0 15-16</inkml:trace>
  <inkml:trace contextRef="#ctx0" brushRef="#br0" timeOffset="19965.8873">29613 4057 284 0,'-13'-1'569'0,"4"1"14"0,1-3 13 0,-5 1-7 16,5 1-22-16,0-1-101 0,-1-1-142 0,3 1-78 0,-1 0-48 15,-1-1-21-15,2 0-9 0,2 0-5 0,-1 1-2 0,-2 2-5 0,4-2-8 16,-2-1-10-16,4 1-9 0,-4 0-10 0,1 1-9 0,2-1-9 0,0 1-6 16,1 1-10-16,1 0-7 0,0 0-10 0,0 0-11 0,0 0-10 0,1-1-10 15,3-2-9-15,-1 3-7 0,3 0-8 0,0-3-5 0,4 3-3 16,-1-1-4-16,9 1-4 0,0-1-1 0,5-1-6 0,4-1-6 0,4 0-8 16,6 2-8-16,2-2-10 0,2-2-10 0,6 1-7 0,1 1-9 0,3-2-3 15,0 1-2-15,4-1-2 0,-2 1-4 0,6-1-4 0,-4 1-5 0,2 0-2 16,0-3 1-16,1 3 3 0,-4-3 5 0,3 2 6 0,-2-1 10 0,-3 0 8 15,-1 0 7-15,-2 0 6 0,-3 0 3 0,-3 1 3 0,-4-1 4 16,-1 0 9-16,-7 1 10 0,-1-2 12 0,-4 3 13 0,-2-3 12 0,-6 3 11 16,-1-1 10-16,-3 0 8 0,-2 2 3 0,-4 0 3 0,0 0 0 0,-3 0 1 15,0 0-8-15,-4 0-9 0,1 0-16 0,-2 1-23 0,-2 1-26 16,1-1-27-16,-3 2-36 0,0 0-40 0,-1 0-52 0,-1 2-57 0,-1-1-120 16,-1 2-149-16,0 2-80 0,1-1-44 0,-3 2-19 0,0-1-5 0,0 5 5 15,2-3 11-15</inkml:trace>
  <inkml:trace contextRef="#ctx0" brushRef="#br0" timeOffset="20749.5593">30168 4278 212 0,'0'-8'580'0,"-3"2"12"16,1 2 15-16,0-1 13 0,1 0-77 0,-4 0-122 0,4-2-90 15,-2 4-75-15,1-1-38 0,0 1-20 0,1-1-12 0,-2 1-7 0,1 0-12 16,0 1-12-16,1 1-16 0,1-1-14 0,-2 0-17 0,0 2-18 0,2 0-16 15,0 0-15-15,0 0-15 0,0 0-14 0,0 0-12 0,-1 4-11 0,-1-3-10 16,2 1-6-16,-1 4-3 0,-2-2-4 0,1 2-1 0,1 1 1 0,-2 0 0 16,1 2 1-16,-1 1 4 0,0 4 5 0,-1-2 4 0,1 4 3 0,0 0 1 15,0-2 3-15,-2 4 2 0,4 0 1 0,-2 0 1 0,-1 1 2 16,1 0 1-16,0 0 1 0,0 1 1 0,-1-2 1 0,3 0-2 16,-2 1 0-16,1-2-3 0,-1-1-1 0,0-1-2 0,2 0-2 0,-1-2-1 15,0-1-3-15,2 0-2 0,-1-4-1 0,1 1 0 0,0-1-1 0,0-2-1 16,0-2 1-16,0 1 0 0,1-2-3 0,-1-3-1 0,0 0-2 15,2 0-3-15,0-2-3 0,-1-1-2 0,2-1-1 0,0-2 0 0,-1-2-2 16,-1 1-2-16,1-3-5 0,-2-2-3 0,1-3-2 0,-1 0-3 16,2 1-3-16,0-3-2 0,-2-2 1 0,1 1 3 0,-1-3 3 0,0-1 3 15,2 1 2-15,0 1 2 0,-2-1 1 0,1 0 5 0,1 0 3 0,-1 0 4 16,3 1 2-16,-1 1 5 0,-2 1 2 0,4 0 2 0,-1 3 2 0,1 0-1 16,0 1-2-16,0 1-2 0,1 2-3 0,0 1-2 0,2 1-2 0,-1 1-3 15,2-1-1-15,1 1-1 0,-2 4-2 0,0-2-1 0,1 3-1 0,0-1-2 16,-1 4 1-16,1-3-2 0,0 3-1 0,-1 3 2 0,-2-3-1 15,1 4 2-15,-2-1 0 0,0 3 2 0,-2-2 0 0,1 4 2 0,-3-1 0 16,1 0 2-16,-4 1 1 0,1 2 2 0,-3 2 2 0,1-2 0 0,-4 3 4 16,0-1 1-16,-2 1 3 0,-3-1 1 0,0 3 5 0,-1-2 0 15,-2 1 2-15,2-1 1 0,-4-1 3 0,0 2 3 0,0-2 1 0,1-2 3 16,1 0 2-16,2 2 2 0,-4-4 3 0,4 1-1 0,1-1-1 16,-1-2 1-16,5-1-1 0,-2 2 1 0,2-4-2 0,4 1-1 0,-1-1-2 15,2 0-3-15,1 0-2 0,-1-1-3 0,3 0-4 0,0-2-1 0,3 4-1 16,-1-3 2-16,2 1 0 0,1 1 4 0,2-1 2 0,-1 3 4 15,3-2 1-15,1 2 1 0,0-1 0 0,2 2 2 0,1-1 0 0,1 2 2 16,-1 1 2-16,-1-1-1 0,2 2 2 0,1-1-3 0,-1 3-2 16,2-2-4-16,-2-1-4 0,-1 3-2 0,1 1-3 0,0-2-1 0,0 3 1 15,-1-1-1-15,0-2 0 0,1 2 0 0,-3-1 0 0,3 2 0 16,-4-1-2-16,1 0-1 0,-1 0-3 0,2-2-8 0,-3 2-11 0,1-1-13 16,-2-1-12-16,-2 0-15 0,0 0-19 0,4-1-20 0,-4-1-21 0,0-1-28 15,-1-1-28-15,1 0-42 0,-1 0-46 0,0-2-86 0,0 1-107 16,1-4-72-16,-1 2-59 0,1-3-21 0,-1-2-7 0,-1 1 8 0</inkml:trace>
  <inkml:trace contextRef="#ctx0" brushRef="#br0" timeOffset="21449.5798">30436 4449 186 0,'-10'-3'642'0,"0"3"12"0,2-3 15 0,0 1 7 16,2 1 3-16,1-1-108 0,0 0-170 0,1 2-121 0,0-1-97 16,1 1-56-16,0 0-34 0,3 0-16 0,0 0-13 0,0 0-14 0,0 0-15 15,0 0-15-15,0 0-14 0,0 1-9 0,3 1-5 0,0 0-3 0,-1 1-1 16,0 0 1-16,1 0 0 0,-2-1 0 0,3 3 2 0,-1-2 1 16,2 1 3-16,-2-1 2 0,3-1 2 0,-1 1 1 0,-1-1 1 0,3 0-2 15,-2 1-3-15,4-3-1 0,-3 0-5 0,2 0-4 0,0 0-5 16,1-3-2-16,1 3-3 0,0-4-3 0,-1 0-3 0,0 0-4 0,1 0-2 15,1-2-2-15,-3-1-3 0,0-1 1 0,0 1-2 0,1-2 4 0,-2 0 4 16,-3 1 5-16,0-2 5 0,0-1 7 0,0 2 7 0,-3 0 6 0,-1 0 6 16,0 0 3-16,-1 2 4 0,-1-1 5 0,-1 3 2 0,0-2 2 15,-2 2 3-15,0 0 3 0,0 0-1 0,-2 2 1 0,0 0 0 0,1-1-3 16,-2 4-3-16,0-3-2 0,2 3-4 0,-2 0-1 0,0 3-1 0,1-3-1 16,0 4-2-16,-1-1-2 0,1 2-2 0,1 0 2 0,-2 2-1 15,2-2 2-15,1 3 0 0,0 1 2 0,0 0 1 0,2 1 3 0,-1 3 1 16,2-1 3-16,1 0 2 0,1 0 1 0,0 1 3 0,0 0 2 15,1 1 2-15,3-1 2 0,0 2 0 0,1-2 1 0,-1-1 1 0,1 1 0 16,2-1 2-16,2-2-1 0,-1 2-1 0,-2-2 2 0,2 0-1 0,1-2 1 16,1 0-1-16,0-1 1 0,0-1-3 0,-1-2-1 0,2 1-3 15,-1-2-1-15,2-3-4 0,-3 2-2 0,2-2-2 0,0-2-3 0,-1 0-2 16,1-3-2-16,-2 1-3 0,3 0-4 0,-2-2-3 0,0-3-1 16,0 1-3-16,-1 0 0 0,-1-2-1 0,0 1 1 0,-2-1-1 0,2-1 0 15,-3-1 0-15,-1 0 0 0,1 0 0 0,-1 3 1 0,-1-3 0 0,-2 2 2 16,-1-2 1-16,2 2 2 0,-2 2 1 0,0-2 0 0,0 4 0 15,0-1 1-15,0-2 3 0,-2 4 1 0,2-2 5 0,-1 2 2 0,1 1 4 16,-3 0 2-16,3 1 1 0,0 0 3 0,-2-1 2 0,2 2 0 0,-2 0 4 16,2 1 1-16,0-1 1 0,0 2 2 0,0 0 1 0,0 0-2 0,0 0 0 15,0 0-2-15,0 0 1 0,0 0-2 0,0 0 2 0,0 0 1 16,0 0 1-16,0 0-1 0,0 0 1 0,0 0 1 0,0 0 0 0,0 0 0 16,0 0 1-16,0 0-1 0,-1-1-2 0,1 1 0 0,0 0-3 0,0 0-1 15,0 0-2-15,0 0-3 0,0 0-3 0,0 0-2 0,0 0-3 0,0 0-3 16,0 0-2-16,0 0-2 0,0 0-4 0,0 0 0 0,0 0-3 15,1 0-3-15,-1 0-2 0,0 0-6 0,0-2-8 0,0 2-12 0,0 0-13 16,0 0-18-16,0 0-19 0,0 0-20 0,0 0-21 0,0 0-21 0,2 0-21 16,0 2-19-16,-2-2-21 0,0 0-23 0,0 0-24 0,0 3-22 15,0-2-24-15,-2 1-47 0,0 0-59 0,1 0-73 0,-3 1-81 0,0-1-39 16,0 1-18-16,0 1 1 0,-4-1 11 0</inkml:trace>
  <inkml:trace contextRef="#ctx0" brushRef="#br0" timeOffset="21999.5392">30473 4371 236 0,'-3'-3'507'16,"1"3"10"-16,0-3-34 0,-1 1-54 0,1 0-80 0,2 2-92 0,-2-1-53 16,0 0-35-16,2 1-17 0,0 0-11 0,0 0-3 0,0-2-6 0,0 1 0 15,2 1-3-15,0-2 0 0,-2 1-1 0,2 1-2 0,0-2-2 16,-1 1-1-16,-1 1 1 0,2-2 0 0,-2 2 0 0,0 0 0 0,0 0 1 15,0 0-2-15,0 0-4 0,0 0-5 0,0 0-8 0,0 0-9 0,0 0-7 16,0 0-10-16,0 0-9 0,0 0-10 0,0 0-12 0,-2 2-8 16,2-2-10-16,-1 1-6 0,-1 1-8 0,0 1-5 0,0 0-3 0,0-1-2 15,2 3-1-15,-1 0-1 0,1 0 1 0,-2 3 1 0,0 0 1 16,2 0 1-16,-1 2 2 0,-1 0 1 0,2 1 2 0,-1 1 0 0,1-1 1 0,0 2 0 16,0 0-1-16,0-1 1 0,1 0 0 0,-1 2-1 0,3-4 0 15,-1 3-1-15,1-1 1 0,1-2-2 0,1 0-1 0,-1-1-1 0,0 2-1 16,1-4-1-16,2 2 0 0,0-2-3 0,0-2-4 0,1-1-5 15,0 1-3-15,1-3-7 0,1 1-4 0,-1-3-4 0,3 0-4 0,0 0-2 16,1-3-3-16,-1 1 1 0,1-3-2 0,1-2-1 0,-3 0-1 16,0-1-2-16,2 1-1 0,-4-4 0 0,4 2 2 0,-4-2 2 0,-1 1 3 15,-1-3 3-15,2-1 2 0,-4 2 2 0,-1-1 2 0,1-1 2 0,-1 3 2 16,-1-4 4-16,-3 3 5 0,0 1 7 0,0-1 10 0,0 1 6 16,-3 2 9-16,3 1 6 0,-4 0 6 0,3 0 6 0,-1 2 5 0,0-1 4 15,-1 2 3-15,2 0 3 0,-1 1 4 0,0 0 0 0,2 1-1 0,-1 1-1 16,1-1-4-16,-2 1-4 0,1 1-6 0,1 1-5 0,0 0-6 15,0 0-6-15,0 0-7 0,0 0-5 0,0 0-5 0,0 0-5 0,0 0-4 16,-3 1-3-16,3 1-2 0,0 1-2 0,-2 2 0 0,2-2 0 0,-1 2 1 16,1 2 0-16,-2-1 2 0,1 1 1 0,1 3 3 0,0-1 2 15,0 1 1-15,0 2 2 0,0 0 0 0,0 0 1 0,0 1-2 0,1 1 0 16,1 1-2-16,-2-2-6 0,1 2-8 0,4 0-14 0,-4 0-14 0,2-1-21 16,1 1-27-16,-3 0-24 0,2-2-26 0,1 2-32 0,-1-1-34 15,2-1-46-15,-2 1-52 0,3-2-124 0,-3 0-161 0,0-2-79 0,2 2-40 16,-2-4-12-16,2-1 2 0,0-1 12 0,1 0 20 0</inkml:trace>
  <inkml:trace contextRef="#ctx0" brushRef="#br0" timeOffset="22515.8641">30835 4395 370 0,'1'-7'587'0,"3"3"13"0,-3-2 10 15,1-1-22-15,-1 4-42 0,3-4-110 0,-3 5-145 0,1-3-77 0,-1 2-43 16,3 0-23-16,-2 0-11 0,0 1-15 0,0 1-14 0,1 0-14 0,-2-1-16 16,-1 2-14-16,0 0-14 0,2 0-11 0,0 0-9 0,1 2-8 0,-2-1-6 15,1 2-5-15,0 2-4 0,-1-2-3 0,3 3-1 0,-1 0-1 0,-1 0 0 16,2-1 3-16,-1 3 0 0,0 1 1 0,0 1 1 0,0-1 0 15,-1 1 1-15,1 0-1 0,-1 1 0 0,0 2 0 0,-1-1 0 16,1 0 0-16,-2 0 0 0,0 2 0 0,0-2-2 0,0-2 1 0,0 3 0 16,-2-4-1-16,1 3 1 0,1-4-1 0,-2 1 1 0,0-2 2 0,2 0 1 15,-1 0 3-15,-1-3 5 0,0 1 6 0,2-1 7 0,-1-1 9 16,-1-2 10-16,2-1 8 0,0 0 10 0,0 0 3 0,0 0 5 16,0 0 0-16,2-1-2 0,-1-2-2 0,-1-1-3 0,4-2-5 0,-3 2-6 15,3-4-10-15,-1 1-10 0,3-1-12 0,-3-1-11 0,2-1-12 0,1-1-12 16,1 1-7-16,2-2-3 0,-1-1-3 0,0 3 1 0,0-2-1 15,1 1 1-15,1 0-1 0,-2 0 2 0,1 1 0 0,-1-1 3 0,0 2 3 16,-2 1 1-16,3 3 3 0,-2-1 1 0,-2-1 2 0,-1 3 0 0,1 0 1 16,-1 0 1-16,1 4-1 0,-1-2 1 0,-1 2 1 0,-2 0 0 15,3 2 1-15,-1 1 1 0,-2 1 1 0,1-1 1 0,0 4 0 0,-1-2 3 16,3 2 0-16,-3 2 3 0,2 0 0 0,-2 2 2 0,3-1-1 0,-4 2-3 16,1 0-10-16,1 0-12 0,-2 2-17 0,1-2-19 0,-1 3-18 15,2-2-18-15,0-1-22 0,-2 0-20 0,1 2-26 0,-1-2-26 0,0-2-35 16,0 1-40-16,0 0-72 0,0-2-87 0,0-1-84 0,-1 0-79 15,1-2-31-15,0 0-5 0,0 0 5 0,0-3 11 0</inkml:trace>
  <inkml:trace contextRef="#ctx0" brushRef="#br0" timeOffset="22949.4002">31193 4428 520 0,'2'-5'643'15,"-2"2"16"-15,0 0 15 0,0 0 7 0,0 2 3 0,0-2-122 16,0 1-185-16,0 1-112 0,0-1-73 0,0 2-44 0,0 0-25 0,0 0-24 16,0 0-19-16,2 2-21 0,-1-1-20 0,1 1-17 0,0 1-15 0,1 1-8 15,-2 1-5-15,1 1 0 0,1 0 1 0,-1 3 1 0,-1-2 3 16,3 4 4-16,-3-2 2 0,3 1 2 0,-2 1 1 0,0-1 0 0,-2 0 0 16,1 3-1-16,-1-3 0 0,0 1 0 0,0-1 0 0,0 0-2 15,-1 0 1-15,1-1 0 0,-2 0-1 0,0-2 0 0,2-1-1 0,-1 1 2 16,-2-2 2-16,2 0 2 0,-1 0 4 0,0-3 4 0,2 0 5 15,-1 1 4-15,1-3 4 0,0 0 5 0,0 0 3 0,0 0 0 0,0 0 0 16,0-2 0-16,0 1-1 0,0-1-1 0,1-3-3 0,-1 1-6 16,4 0-6-16,-3-2-6 0,3-2-7 0,0 1-7 0,1-3-7 0,-2 2-6 15,2-2-6-15,-1 2-2 0,4-2-3 0,-2-2 0 0,2 2-1 0,0 0 0 16,2-2-1-16,-2 3 1 0,-2 0 2 0,0 1 2 0,4-1 2 16,-2 1 2-16,-2 4 3 0,1-2 2 0,-3 3 2 0,4-1 1 0,-2 1 3 15,-1 1 0-15,0 1 2 0,0 1 2 0,1 1 2 0,-2 1 1 16,0-2 0-16,1 3 2 0,-2 1 0 0,2 0 1 0,-1 1 1 0,1 2-1 15,-1-2 1-15,0 4 1 0,-1-2 1 0,0 1 0 0,0 0 1 16,1 2 1-16,-1 1-1 0,-2-2-3 0,4 1-3 0,-4 2-12 0,1-2-14 16,0 0-16-16,1 0-18 0,-2 1-17 0,-1-3-17 0,2 1-21 15,0-1-21-15,-2-1-25 0,1 0-25 0,1-2-31 0,-2-2-33 0,1 1-60 16,3-3-73-16,-3 1-91 0,-1-2-101 0,3-2-43 0,1 1-14 0,0-3 2 16,1 1 8-16,-2-2 14 0</inkml:trace>
  <inkml:trace contextRef="#ctx0" brushRef="#br0" timeOffset="23120.8981">31572 4461 163 0,'3'-3'618'0,"-2"-1"18"0,-1 3 12 0,0-2 10 0,0 3-50 16,0 0-84-16,0 0-110 0,0 0-125 0,0 0-73 0,0 1-49 0,-1 1-31 15,1 1-23-15,0 0-18 0,0 1-18 0,0 0-17 0,0 0-16 16,0 3-11-16,0 0-9 0,0 0-2 0,0 2-2 0,0 0-1 0,0 2-3 16,0-3-11-16,0 4-16 0,0-3-18 0,0 1-19 0,0 0-22 0,0-1-21 15,1 2-25-15,-1-2-26 0,0-2-31 0,0 0-38 0,0 0-65 16,2-2-84-16,0 0-102 0,-2-3-109 0,1 1-48 0,-1-3-15 0,0 0 0 15,0 0 11-15</inkml:trace>
  <inkml:trace contextRef="#ctx0" brushRef="#br0" timeOffset="23866.1781">31662 4173 427 0,'1'-6'501'0,"1"-1"-3"16,-2 3-28-16,1-2-38 0,-1 2-114 0,2 1-153 0,0 3-83 0,1-2-47 15,-2 2-23-15,2 2-11 0,-1-2-6 0,-1 3-4 0,3 1-2 0,-3 2-2 16,2-2 0-16,1 4-1 0,-1-1 3 0,-2 1 3 0,3 1 5 0,-1 0 4 16,3 1 6-16,-5 3 6 0,3-3 8 0,-1 1 8 0,0-1 7 0,0 1 7 15,0-1 10-15,1 0 10 0,-3 3 9 0,3-4 9 0,0 0 8 0,-1 2 5 16,0-4 2-16,0 1 2 0,1 2 0 0,-1-3-2 0,-2 1-4 16,3-1-3-16,-3 2-6 0,1-1-4 0,0-2-6 0,2 1-7 0,-3 0-6 15,-1-2-7-15,2 3-7 0,0-2-4 0,-2-1-4 0,3 2-4 0,-3-1-4 16,1-2-3-16,1 2-2 0,0-2-3 0,-1 1 0 0,1 0-2 0,0 0-1 15,1-3 0-15,-2 3 0 0,1-2 1 0,1-2 3 0,1 2 1 0,0-2 0 16,-1 1 3-16,0 0 3 0,0-1 0 0,4-1 0 0,-2 0 1 16,2 0-1-16,0 0 2 0,1 0 1 0,0-1 3 0,1-1 1 0,-1 2 1 15,1-3-1-15,2 2-1 0,-1-1-1 0,-2 1-3 0,3-2 1 0,-3 1-1 16,0 1 0-16,0-1 1 0,1 2-2 0,-1 0-1 0,-2-2-3 0,2 2-4 16,1 0-4-16,-2 0-2 0,-2 2-2 0,1-2-2 0,-1 0-2 15,1 2-1-15,0 1-2 0,-1 0-1 0,-2-2-1 0,2 3-1 0,-2 1 0 16,3 0 0-16,-3-1 0 0,2 0-1 0,0 3 2 0,0-1 0 0,1-1-3 15,0 2-5-15,-1-1-2 0,2 0-1 0,-3 1-2 0,3-2-2 0,0 0-3 16,1 0-4-16,-1 1-3 0,1-3-3 0,-2 2-3 0,3-3-5 0,-1 0-2 16,4 0-3-16,-3-2 1 0,0 0 4 0,3-2 0 0,0 0 3 0,-1 0 3 15,2-3 1-15,-2 1 3 0,2-3 3 0,-1 2 2 0,-1-3 4 16,2-1 3-16,-2 1 4 0,0-2 2 0,2 0 0 0,-2-2 0 0,-1-1 0 16,2 0-3-16,-3 0 1 0,4-4-2 0,-5 1 1 0,1-1 0 0,0 0 2 15,0 1 1-15,-1 0 0 0,-3-2 8 0,-1 3 8 0,1 0 8 0,-1 1 11 16,-2 1 11-16,-2 2 10 0,0 1 6 0,-2 1 7 0,1 1 1 0,-3-1 1 15,0 4-3-15,3-2-2 0,-2 4-3 0,-2-2-5 0,1 3-6 0,0-1-8 16,0 3-11-16,-1 0-10 0,1 0-7 0,-1 4-10 0,1-1-5 0,-3 3-4 16,1 1-2-16,-3 2-1 0,2 1 2 0,1 0 3 0,-2 4 4 0,0 2 5 15,2 2 3-15,-2 2 2 0,3 2 4 0,2 2 0 0,-2 4 2 0,4 0 1 16,-1 3 0-16,2 2 1 0,2 4 2 0,-1 0 1 0,4 2-2 16,-2 3 0-16,2 2-4 0,0-1-2 0,-1 3-4 0,1 3-3 0,3 0-3 15,-3-1-3-15,-1 2-3 0,1 0-2 0,-2 0-3 0,1 0 0 0,-3-2 0 16,1 1 1-16,-2-1 0 0,-2-3 2 0,-1-2 1 0,-2 1 1 0,-1-6 2 15,-2 0 2-15,-1-4 2 0,-3-2 1 0,0-1 4 0,1-6 4 0,-2-2 4 16,-3-3 4-16,3-1 3 0,-4-6 1 0,1-1 4 0,-1-3 0 0,-2-3 0 16,2-3 1-16,-2-3 1 0,0-3-1 0,-2-3 1 0,1-2-3 15,-1-1-4-15,1-3-2 0,-1-2-6 0,2-2-6 0,-2-2-7 0,3-1-10 0,-2-3-11 16,5-1-13-16,-1-3-16 0,0 0-16 0,3 0-21 0,3-4-20 0,2 1-23 16,3-4-24-16,2 1-31 0,3-3-36 0,1 0-47 0,6-2-56 15,2-1-94-15,4-2-116 0,3 0-74 0,2-1-52 0,3-1-19 0,3-1-3 16,3 2 10-16,1-3 14 0</inkml:trace>
  <inkml:trace contextRef="#ctx0" brushRef="#br0" timeOffset="24449.1842">32270 3614 356 0,'-19'-21'513'0,"2"1"2"0,-4-2 4 0,-1 0 2 15,1 0-104-15,-4-1-158 0,0-2-94 0,-2 1-59 0,-1-1-30 0,-2 0-16 16,-3 0-6-16,-2-1-2 0,0 1-2 0,-3-1-2 0,-3 2 1 0,0-1 2 0,-5-1 2 16,0 2 3-16,-3 0 2 0,-2 2-1 0,-2-3 0 0,-4 5 1 15,-2-3-3-15,-2 3 0 0,-4 1-1 0,-2 1 0 0,-2 1 0 0,-2 3-2 16,0 0-2-16,-5 2-2 0,1 2 0 0,0 3 5 0,-1 2 3 0,-1 2 4 15,0 1 2-15,2 4 3 0,2 1 0 0,-3 4 0 0,5 2-3 16,0 4-3-16,1 4-4 0,2 3-2 0,2 5-3 0,1 2 0 0,3 5-5 16,4 6-6-16,-1 2-5 0,6 5-5 0,3 4-4 0,3 4-4 0,4 2-2 15,3 6-2-15,5 2-1 0,5 0-2 0,3 4-5 0,6 2-5 16,4 0-1-16,6 3 0 0,2-2-2 0,7 2 0 0,4 1 0 0,7 1 1 16,3 1 1-16,6 0 0 0,6 1 0 0,6-1 1 0,3-1 0 0,8 1 2 15,3-1-1-15,8-2 0 0,4-3-6 0,2-1-6 0,4-5-4 0,3 0-5 16,3-4-2-16,1-3-1 0,5-2 0 0,2-5 1 0,3-3 0 15,3-3 1-15,1-6 1 0,1-3 2 0,1-3 0 0,2-6 1 0,-1-1 0 16,3-5 3-16,-3-5 2 0,2-2 4 0,1-3 1 0,-1-3 0 0,1-4 1 16,-2-2 0-16,-1 0-2 0,1-6 1 0,-3-2 1 0,2-1 0 0,-4-4 5 15,0-2 2-15,-1-2 5 0,-4-4 5 0,-1-1-1 0,0-4-3 0,-8-2-2 16,-7 1 0-16,-1-3 0 0,-4-2-1 0,-3-1 2 0,-3-4 3 16,-2-1 4-16,-3-5 6 0,-1-2 7 0,-3-3 11 0,-3-2 8 15,0-2 10-15,-7-3 9 0,-1-3 9 0,-3 0 7 0,-4-2 8 0,-4-2 5 16,-2 0 3-16,-6-6-2 0,-5 0-2 0,-2-7-5 0,-8 2-3 15,-4-2-10-15,-7 0-10 0,-6-2-13 0,-6 2-12 0,-5 0-15 0,-8 2-17 16,-5-2-17-16,-7 4-16 0,-6 2-17 0,-4 2-18 0,-8 1-18 0,-7 0-18 16,-4 4-20-16,-6 3-19 0,-4 1-17 0,-9 4-21 0,-4 3-17 0,-8 3-18 15,-7 3-20-15,-7 4-20 0,-2 3-34 0,-5 6-41 0,-6 0-72 0,-2 5-85 16,-5 6-67-16,-4 1-58 0,0 3-24 0,-3 4-6 0,0 4 2 0,1 3 8 16</inkml:trace>
  <inkml:trace contextRef="#ctx0" brushRef="#br0" timeOffset="33196.8226">20521 3924 60 0,'-14'-3'276'0,"1"3"-69"0,4-3-43 0,-2 1-28 0,3 1-28 16,1 1-28-16,3-2-26 0,0 1-27 0,1 1-17 0,3 0-13 15,0 0-8-15,0 0-4 0,3 0-5 0,1 0-8 0,-3 1-6 0,4 1-5 16,-2-2-5-16,2 1-4 0,3 1 2 0,-4-2 1 0,1 0 10 0,0 3 16 16,2-3 11-16,-4 0 10 0,3 0 8 0,-5 0 8 0,2 0 10 15,-1 0 10-15,-2 0 5 0,0 0 4 0,0 0-1 0,-2 0-1 0,-1 0-14 16,-1 0-22-16,-1 0-34 0,0 0-42 0,1 0-68 0,-5 0-83 16,0 0-59-16</inkml:trace>
  <inkml:trace contextRef="#ctx0" brushRef="#br0" timeOffset="34249.485">21410 4189 150 0,'0'-1'537'0,"-4"-2"7"16,3 0 9-16,-2 1-69 0,1-3-105 0,0 3-88 0,-1-1-79 0,2 0-47 15,1-1-30-15,-4 4-16 0,4-3-10 0,-1 2-7 0,1-2-9 0,-2 0-8 16,-1 0-9-16,2 2-9 0,-1-2-7 0,1 0-6 0,-1 0-6 0,0 0-5 15,-1 0-4-15,0 0-4 0,0 0-3 0,-1-2-4 0,0 2-1 16,-4-1-2-16,3-1-2 0,1 1 1 0,-3 0-2 0,1-3 2 16,-3 3 0-16,-1 0-2 0,0-1 1 0,0 0-3 0,-2 1-2 0,1 1-3 15,-1-2-5-15,-1 2-4 0,-1 0-4 0,-1 2-6 0,0-1-4 0,0 2-2 16,-2 2-1-16,3-1-3 0,-3 2 0 0,2 2-2 0,0 1-1 16,-2-1 1-16,0 4 1 0,4-1 0 0,-4 1 3 0,4 2-1 0,1 1 2 15,2 0 0-15,-1 1 0 0,4 2-2 0,0 0 1 0,2 0-2 16,2 2 0-16,2-1-1 0,1 3 2 0,1-3-1 0,2 2 3 0,2-2 0 15,3 2 0-15,1-1 1 0,1-2 1 0,1 1 0 0,2-3 3 16,-1 0-1-16,6-2 0 0,-4-2-1 0,3-3 0 0,-1-1-2 0,3-2-1 16,0-1-3-16,-1-4 1 0,2-1 1 0,-2-2 1 0,0 0 5 0,1-3 6 15,-1-4 5-15,1 0 8 0,-5-1 8 0,2 1 11 0,-3-3 11 16,0 2 14-16,-3-4 14 0,-2 2 13 0,3 0 17 0,-5 1 17 16,-1 2 15-16,-2-2 13 0,1 1 10 0,-3 1 7 0,1 2 2 0,-1 1 2 15,-1 1-5-15,0 1-9 0,0 3-9 0,-1-3-13 0,-1 4-15 0,2 1-19 16,-1-1-24-16,1 3-27 0,0 0-23 0,0 0-25 0,0 3-16 15,0 1-14-15,0 1-11 0,0 2-9 0,0 3-4 0,0 1-2 0,1 4-1 16,-1 1 4-16,2 5 7 0,-1-1 6 0,-1 5 12 0,3 3 10 16,-1 0 13-16,-2 2 8 0,1 1 5 0,3 2 6 0,-3 0 0 0,1 2 3 15,1 2 2-15,0-2 1 0,2 0-5 0,-2 1-5 0,3-1-11 16,-3 0-11-16,2 0-14 0,2-3-16 0,-3 1-17 0,1-4-19 0,1-1-19 16,1-3-18-16,-3 0-19 0,3-3-20 0,-2-3-25 0,0-2-27 15,0 0-35-15,2-5-37 0,-1-3-92 0,2 0-117 0,0-6-76 16,-2 0-56-16,2-3-20 0,0-5 0 0,1-3 6 0,-1-2 12 0</inkml:trace>
  <inkml:trace contextRef="#ctx0" brushRef="#br0" timeOffset="34816.108">21645 4233 492 0,'-5'-9'625'0,"0"1"7"0,0 1 5 15,0 1 3-15,1 1-98 0,1 2-148 0,0-1-110 0,1 1-88 16,-1 1-53-16,3 1-35 0,-1-1-25 0,1 1-20 0,0 1-14 0,0 0-13 15,0 0-12-15,0 0-9 0,0 0-7 0,0 3-7 0,0 0-5 16,0 0-5-16,0 1-3 0,0 1-1 0,0 1-1 0,-2-1 2 0,2 5 1 16,-2-3 1-16,2 0 2 0,0 3 0 0,0 0 1 0,0-1 1 0,0 0 1 15,0 2 0-15,0-2 2 0,0 1 0 0,0 0 1 0,2-2 1 16,0 1 2-16,-2-1 1 0,1-3-1 0,-1 2 1 0,3-3 1 0,-1 1 3 16,0-1 4-16,-1-1 4 0,2-1 5 0,-1-2 4 0,1 0 4 15,1 0 3-15,0-2 0 0,1-1 0 0,-2-1 2 0,2-1 0 0,-1-1 2 16,1-3 1-16,1 2 1 0,1-4-1 0,-3 1-1 0,1-1-4 15,0-3-3-15,3 3-2 0,-5-1 1 0,2-1 2 0,-4 1 4 0,2 2 8 16,-1 0 4-16,0 1 4 0,-2 0 3 0,0 2-1 0,0 2-1 0,0 0-4 16,0 2-5-16,0-2-4 0,0 3-8 0,0 0-9 0,0 1-11 15,0 1-12-15,0 0-11 0,0 0-10 0,0 0-7 0,0 1-6 0,0 3-5 16,0 1-2-16,0-3-1 0,0 4 2 0,1-2 2 0,-1 4 4 16,4-1 4-16,-3 2 7 0,2 0 7 0,2 0 6 0,-4 0 3 15,2 1 3-15,2 0 0 0,-2-1 2 0,2 0-1 0,-1 0-1 0,0-3-2 0,2 2-2 16,1-1-2-16,-3-1-2 0,1-2-2 0,0 0 0 0,3 1-1 15,-2-3-1-15,1-2-4 0,-3 1-5 0,4-2-4 0,-2-1 1 0,1 0 0 16,-1-1 4-16,1-4 5 0,-3 0 3 0,4-1 5 0,-2 1 2 16,-1-4 3-16,2 1 2 0,-4-2 3 0,0 2 2 0,-1-5 8 0,0 3 10 15,-2 1 6-15,0-3 6 0,0 2 6 0,0 1 1 0,-2 0 6 16,-2 0 5-16,3 1 2 0,-1 1 3 0,-1 1-2 0,1 2-1 0,-1 0-3 16,2 2-6-16,-1-1-7 0,0 2-9 0,-1 3-11 0,2-2-11 15,1-1-9-15,0 3-7 0,0 0-9 0,0 3-7 0,0-1-5 0,0 3-3 16,0-2-3-16,1 1 0 0,1 4 2 0,-1-2 2 0,3 3 2 0,-3 0 1 15,2 0 0-15,2 0 0 0,-2 2-5 0,3-1-8 0,-1 0-9 0,2 1-12 16,-3 1-13-16,4-2-13 0,0 1-15 0,-2 0-15 0,2-2-17 16,1-1-16-16,0 0-20 0,0 0-22 0,-1-1-41 0,3-1-48 15,-1-2-72-15,-1 1-85 0,-1-2-53 0,3-1-36 0,-3 1-12 0,0-2 1 16</inkml:trace>
  <inkml:trace contextRef="#ctx0" brushRef="#br0" timeOffset="35899.2232">22039 4204 66 0,'-7'-6'556'0,"2"1"10"15,-1 1 7-15,2 1-44 0,0 0-70 0,0 0-88 0,0 3-95 0,3-2-66 16,-3-1-48-16,1 3-33 0,2-2-27 0,1 2-22 0,0 0-21 16,0 0-15-16,0 0-14 0,0 0-11 0,0 0-10 0,0 0-6 15,0 2-5-15,1 1-4 0,-1-1-2 0,2 0-1 0,-1 2 0 0,-1-1 1 16,2 1 1-16,0 1 0 0,-1 0 0 0,3-2 1 0,-3 2 1 0,1-1-1 16,-1-1 2-16,3 3-1 0,-3-4 1 0,1 1 0 0,-1 1 1 0,4-3 1 15,-4 0 2-15,3 2 2 0,-3-3 2 0,1 0 4 0,-1 0 2 16,3 0 3-16,-1 0 0 0,0 0 1 0,0-3 0 0,0 2 2 15,2-2 0-15,-4-2 0 0,1 3-1 0,0-4 0 0,-1 1 0 0,2 1-4 16,-3-2-2-16,0 0-3 0,0 0-3 0,0 0-1 0,-3-1-1 0,2 0 0 16,-3 3 1-16,1-3-1 0,-3 1 1 0,3 2 0 0,-2 0 0 0,0-1 1 15,1 1-2-15,-6 1 0 0,6 0 0 0,-3 0 0 0,1 1-2 16,-1 1-1-16,1 1 0 0,-2 0-2 0,0 0 1 0,2 0-3 0,-3 3-2 16,1 0-2-16,0 0-1 0,-2 3 0 0,-1 0-1 0,3-1 3 15,0 3 2-15,-1 1 0 0,-1 1 1 0,4 0 2 0,0 0-2 0,0 2 2 16,1 2-1-16,2-3 2 0,-1 4 2 0,1-1 3 0,3 0 2 15,0 1 3-15,0 1 2 0,3-2 1 0,1 1 0 0,-3 0 2 16,4 0 0-16,1-2 3 0,0 1 0 0,1-2 2 0,2-2 0 0,1 1 0 16,-2-1-1-16,1-2-4 0,5-1-4 0,-1-1-8 0,3-2-8 15,-2-1-11-15,3-3-14 0,1-3-12 0,2 1-14 0,-1-3-16 0,0-1-16 16,2-1-14-16,1-4-16 0,-3 1-16 0,1-2-18 0,-2-2-17 16,1 1-16-16,0-2-14 0,-5-2-13 0,0 1 1 0,-1 1 4 0,-3-2 16 15,0-1 18-15,-3 1 30 0,-1 2 33 0,-3-3 35 0,2 4 33 0,-5-1 36 16,0 0 37-16,0 2 34 0,-3-2 31 0,-2 5 34 0,2-2 33 15,-2 2 22-15,0-1 20 0,0 4 7 0,0-1 0 0,-2 1-8 0,2 1-15 16,1 2-16-16,-1 0-19 0,1-1-19 0,0 2-18 0,3 2-16 16,-3 0-15-16,4-2-14 0,-1 3-16 0,1 0-14 0,0 0-13 0,0 0-10 15,1 0-8-15,-1 3-7 0,2-2-5 0,0 2 0 0,-2 2-2 0,1-3 2 16,-1 5 0-16,2-3 2 0,0 3 2 0,0-3 2 0,0 3 2 16,-2-1 1-16,1 2 3 0,1-2 0 0,0 1 1 0,-2 1 1 0,1-1 0 15,1 0 0-15,-1 1-1 0,1 1 0 0,0-3-1 0,-1 0-1 16,-1 2 0-16,3-1 0 0,-1 1 0 0,0-2 0 0,-1 1 0 0,3-1 0 15,-2-2-1-15,0 3 2 0,-1-2 0 0,3-2 1 0,-3 1 1 16,1-1 4-16,-1-1 0 0,3-1 4 0,-3 0 3 0,2-1 1 0,2 0 3 16,0 0 0-16,-4-1-2 0,2 0-2 0,2-3-6 0,-2 1-2 15,2-2-4-15,0 1-5 0,0-1-2 0,2-2-3 0,0-2-1 0,-1 2-2 16,-1-2-2-16,3 0-2 0,-4 0-3 0,1 0 2 0,2 2 3 0,-4-2 7 16,2 1 5-16,-2 0 5 0,0 1 7 0,-2 1 4 0,2 1 0 15,-3 1 1-15,2-1-1 0,0 2-3 0,-2 1-3 0,0 1-5 0,0 1-5 16,0 0-7-16,0 0-6 0,0 0-4 0,0 0-4 0,0 1-4 15,0 3-2-15,0-1-3 0,1 1-1 0,-1 1 0 0,2 1 0 0,-1 0 1 16,-1 1 1-16,4 0 5 0,-3 1 5 0,1-1 3 0,0 1 2 0,-1 1 1 16,2-1 2-16,1 1-1 0,0 0 0 0,-1-1 1 0,2 0-1 15,-2 0 0-15,2 0 0 0,-2-1-3 0,2-1-1 0,-1-1-4 0,3 0-4 16,-2 0-4-16,-1-2-7 0,1 0-3 0,2-1-6 0,-1-2-5 16,0 0-6-16,0 0-3 0,-1-2-6 0,3-3 0 0,1 1-2 0,-2-1 2 15,-1-1 1-15,-1 0 6 0,3-2 2 0,-4 0 8 0,1-1 7 0,0 0 7 16,0-4 8-16,-2 3 10 0,-1 0 11 0,-1-1 11 0,2 1 12 15,-3-1 11-15,0 2 9 0,-3-1 9 0,3 1 9 0,-3 1 8 0,2-1 7 16,-1 3 0-16,0 1 1 0,-3-2 0 0,2 3-3 0,2 0-4 16,-1 0-6-16,0 1-9 0,-1 1-7 0,2 1-12 0,1-1-12 0,0 2-13 15,0 0-11-15,0 0-9 0,-2 2-8 0,2-1-4 0,0 3-3 0,0-2 0 16,0 4-2-16,2-2 1 0,-2 1-1 0,1 2 0 0,-1-1 2 16,3 1 2-16,-1 1 4 0,0 1 2 0,1-3 3 0,0 2 1 0,0 0 0 15,2 0 0-15,-2 0 0 0,3-1-2 0,-1 0 0 0,0-1 0 16,0 0-1-16,0-1 0 0,2 0 0 0,-1-1-1 0,1-1-4 0,-1 0-4 15,2-3-2-15,0 0-4 0,0 0-5 0,2-3-2 0,-1 0-1 0,-3-1 0 16,2-1 2-16,0-1 2 0,3 1 1 0,-5-2 2 0,2-1 2 16,-3 1 5-16,3-3 6 0,-3 3 8 0,-2-3 9 0,0 1 11 0,0 0 12 15,-3-1 12-15,0 2 10 0,0 1 7 0,-3-1 6 0,1-2 1 0,-1 4 2 16,0 1 1-16,0-1 0 0,-3 3-2 0,3 0-4 0,-2 0-6 16,2 0-8-16,-2 3-10 0,2 0-9 0,-2 0-8 0,-1 3-9 0,3 0-7 15,-2 1-6-15,2 1-4 0,-2 2-5 0,1 3-5 0,3-2-5 16,-1 3-5-16,1 0-4 0,1 2-4 0,1-1-7 0,4 1-16 0,0 1-19 15,1-2-26-15,4 1-29 0,2 1-66 0,1-2-85 0,1 0-103 16,4 0-110-16,1-2-56 0,3 1-28 0,-3-2-11 0,3 0-3 0</inkml:trace>
  <inkml:trace contextRef="#ctx0" brushRef="#br0" timeOffset="49482.9821">15400 5450 177 0,'-2'0'536'0,"-1"3"4"0,2-3 4 0,-3 0-61 0,3 0-96 0,-1 0-96 15,0 0-94-15,-1 0-51 0,2 0-29 0,-1 0-16 0,2 0-9 16,0 0-4-16,0 0-1 0,0 0 1 0,0 0 2 0,0 0-2 0,0 0-3 15,0 0-6-15,2 0-9 0,-1 0-8 0,2 0-8 0,1-3-6 16,1 1-6-16,-1-1-7 0,5-1-5 0,3 1-6 0,-1-1-6 16,6-4-6-16,4 1-5 0,1-2-6 0,6-1-8 0,4-2-3 0,3-1-2 15,4-1-3-15,4-1-3 0,4-3-7 0,1 0-6 0,4-1-10 16,2-1-8-16,-2-3-12 0,3 3-12 0,4-5-16 0,-1 1-16 0,1 0-20 16,2 0-22-16,-1-3-49 0,2 1-60 0,1-1-99 0,-1-1-115 0,-2 1-55 15,0 2-28-15,-5-1-8 0,-1 2-3 0</inkml:trace>
  <inkml:trace contextRef="#ctx0" brushRef="#br0" timeOffset="52499.1304">17366 7905 67 0,'-1'0'585'0,"-4"-2"2"0,2 2 2 0,-1-1 1 16,-2 1 4-16,3-2-125 0,-2 1-190 0,2-1-101 0,-2 1-57 15,2 1-30-15,-2-3-17 0,2 3-9 0,-3-2-6 0,1 2-2 16,2-1 0-16,0-1 1 0,0 2 0 0,-1-1-3 0,1-1-3 0,0 2-5 15,0 0-2-15,2 0-5 0,-1 0-6 0,1 0-6 0,-3 0-4 16,3 0-1-16,1 0-3 0,-2 0-2 0,2 0-3 0,0 0-4 16,0 0-2-16,0 0-2 0,0 0-3 0,0 0 1 0,0 0-2 0,0 0 1 15,0 0 0-15,0 0 1 0,0 0-1 0,0 0-1 0,0 0 2 0,0 0-1 16,0 0 1-16,0 0 1 0,0 0-1 0,0 0 1 16,0 0-1-16,0 0 1 0,0 0 0 0,0 0 0 0,0 0 2 0,0 0 1 15,0 0 1-15,0 0 3 0,0 0 0 0,0 0 3 0,0 0 2 16,0 0 1-16,0 0 1 0,0 0 1 0,0 0-1 0,0 0 0 0,0 0 0 15,0 0 1-15,0 0 1 0,0 0 1 0,0 0 0 0,0 0 0 16,0 0-2-16,0 0-2 0,0 0-2 0,0 0-2 0,3-2-2 16,-1 1 0-16,0 1-2 0,-1-1-2 0,2-1-1 0,0 2-3 0,2-3-2 15,-2 2-4-15,4-2-3 0,1 1-3 0,1-5 0 0,0 1-2 0,4-1 0 16,1 0 0-16,4-3 0 0,1 2-2 0,3-1 1 0,-1-3 1 16,4 3 1-16,2-5 2 0,-1 1 2 0,4 1 2 0,0-1 2 0,2-1 1 15,3 0 0-15,0-2-2 0,2 3-2 0,1-2-2 0,0-2 0 16,4 3-2-16,0-3-2 0,1 0-2 0,1 2-3 0,-1 0-2 0,1-1-3 15,-3 1-1-15,2 1-2 0,-1-1-2 0,-4 2 1 0,0 0 1 16,-1 1 2-16,-1-1 1 0,-3 1 2 0,-3 2 1 0,-2 0 4 0,-1 0 0 16,-3 2 3-16,-2 0 0 0,-3 1 3 0,-1 2 0 0,-3-1 3 15,-2 0-1-15,1 2 2 0,-6 2 1 0,0-1 1 0,0 0 1 16,-2 0 0-16,-1 1 1 0,0 2 2 0,-2-1 1 0,-1-1 1 16,-1 2 1-16,1 0-1 0,-2 0 0 0,0 0 1 0,0 0-2 0,0 0 1 15,0 0 0-15,0 0-1 0,0 0 0 0,0 0-2 0,0 0-1 16,0 0 0-16,0 0-4 0,0 0 1 0,0 0 0 0,0 0 0 0,0 0-1 15,0 0 1-15,0 0-2 0,0 0 1 0,0 0 0 0,0 0 0 0,0 0-3 16,0 0-2-16,0 0-3 0,0 0-3 0,0 0-4 16,0 0-4-16,0 0-5 0,0 0-5 0,0 0-4 0,0 0-4 0,0 0-5 15,0 0-3-15,0 0-6 0,0 0-5 0,0 0-4 0,0 0-4 0,0 0-2 16,0 0-4-16,0 0-5 0,0 0-4 0,0 0-5 0,0 0-5 16,0 0-6-16,0 0-7 0,-2 0-4 0,2 2-5 0,-1-1-5 15,-1-1-4-15,1 2-4 0,-4 1-6 0,1-2-10 0,1 1-16 0,0 1-24 16,-3-1-32-16,3 2-42 0,-2-1-48 0,2 0-60 0,-2-1-63 15,2 2-30-15,0-3-10 0</inkml:trace>
  <inkml:trace contextRef="#ctx0" brushRef="#br0" timeOffset="57131.7851">17975 10024 529 0,'1'0'588'0,"-1"0"5"0,0 0 4 0,0 0-58 16,0 0-91-16,0 0-102 0,0 2-109 0,-1-2-61 0,-1 0-42 0,2 2-24 16,-1 1-15-16,1-3-13 0,-2 0-10 0,2 2-8 0,0-2-7 15,0 2-6-15,0-2-6 0,0 1-8 0,0-1-7 0,0 0-7 16,0 0-7-16,0 0-5 0,0 2-4 0,2-2-5 0,-2 2-3 0,1-2 1 16,2 0 1-16,1 3 2 0,-1-3 4 0,4 0 4 0,1 0 3 0,0 0 4 15,5 0 3-15,1-3 4 0,5 3 2 0,0-5 2 0,8 1 3 16,2-3-1-16,2-2 1 0,6-1-3 0,3-2-3 0,3-3-7 15,4-2-8-15,3 0-9 0,3-2-8 0,3 0-6 0,0-4-1 0,1 2-4 16,3-1-2-16,-1 0-3 0,-2-2-2 0,3 4-3 0,0-1-1 16,-3-1-3-16,2 3 1 0,-6 1-1 0,2-1 2 0,-4 0 3 0,1 4 4 15,-3 0 0-15,-4 2-1 0,-1 0-3 0,-5 1-1 0,-1 2-3 16,-3 1-4-16,-5 2-2 0,-3 0-4 0,-2 1-1 0,-3 1-3 16,-4 2-2-16,-3-1-3 0,-5 0-3 0,2 3-6 0,-5 0-6 0,-2 1-7 15,-2-1-9-15,-1 1-12 0,-2 0-15 0,0 0-17 0,0 0-40 0,0 0-51 16,0 0-92-16,0 0-114 0,-4-2-67 0,-1 2-43 0,2 0-19 15,-2-1-8-15,0-1 0 0</inkml:trace>
  <inkml:trace contextRef="#ctx0" brushRef="#br0" timeOffset="58432.6682">18008 12961 24 0,'0'0'674'0,"0"0"-1"0,0-2-3 0,-2 1-1 0,1 1-6 15,-1 0-2-15,1 0-144 0,-3 0-213 0,3 0-122 0,-1 0-77 16,1 0-42-16,-3 0-24 0,4-2-12 0,0 2-5 0,0 0-4 16,0 0 0-16,0-1-1 0,0-3 1 0,4 4 0 0,-3-2 0 0,4-1-3 15,1 0-1-15,2 0-9 0,3-3-10 0,2 2-10 0,3-5-10 16,5 1-7-16,0-2-8 0,6-4-7 0,3 1-7 0,5-4-7 15,3 1-5-15,5-4-9 0,1-2-10 0,3 2-7 0,5-1-8 0,1-3-6 16,4 0-2-16,1 0-7 0,2-1-7 0,3-1-11 0,2 2-11 16,0 0-21-16,3 1-28 0,0 2-65 0,0-3-89 0,2 2-83 0,0 3-82 15,0 1-35-15,-2-1-16 0,3 0-4 0</inkml:trace>
  <inkml:trace contextRef="#ctx0" brushRef="#br0" timeOffset="59448.9743">17853 15462 581 0,'5'3'658'0,"-2"2"-3"15,1-2-4-15,-2-1-5 0,0-2-6 0,-1 2-145 0,1-2-213 16,-1 1-123-16,1-1-74 0,1 0-40 0,0 0-24 0,1 0-10 0,1 0-5 15,4-1-2-15,0 1 1 0,3-2 2 0,1 0 2 0,4-1 2 0,1-2 4 16,6 1 1-16,1-3 2 0,4-2-2 0,7 2-6 0,0-5-12 16,4-1-13-16,7 0-15 0,3-7-18 0,3 3-23 0,7-6-25 15,7-4-24-15,2 0-25 0,6-4-41 0,7-3-47 0,4-3-87 0,8-2-110 16,1-1-83-16,3-2-72 0,2-1-31 0,3-1-7 0,-1-2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8:39:20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12691 3183 41 0,'-4'-7'576'0,"1"2"4"0,0-2 2 16,1 3 4-16,1 0-104 0,-1 1-159 0,-1 0-96 0,3 0-62 15,0 1-32-15,0-1-17 0,0 3-18 0,0 0-16 0,0 0-11 0,0 0-8 16,0 0-7-16,0-1-4 0,3-1-5 0,-3 2-4 0,0 0-6 16,2 0-7-16,-2 0-5 0,0 0-5 0,1 0-5 0,1 0-5 0,1 2-2 15,-1-1-3-15,-1 1-3 0,1-1-1 0,1 2-1 0,-1 2 0 0,1-2 2 16,0 3 2-16,2 0 1 0,-1-1 3 0,0 3 2 0,0-1 3 16,1 2 0-16,0-1 3 0,0 0 1 0,2 1 1 0,0 1 2 0,-1 1 2 15,2-1 2-15,1 0 1 0,-1 2 1 0,2-4 1 0,2 1 0 16,-2 2 1-16,1-2 0 0,3 0 0 0,-1 1 1 0,1-3 1 0,-1 2-2 15,4-1 1-15,-1-2-1 0,3 0-1 0,-1-1-1 0,2-2-2 0,2 0-2 16,0-2-1-16,1-1-1 0,2-1-4 0,0-1-1 0,3-2-3 0,-1-1 0 16,2 1-3-16,1-4-4 0,-2 1-1 0,4-3-3 0,-1 2-3 15,-1-3-3-15,0 1-2 0,0-2-1 0,-3 0-1 0,3 2-1 0,-4-2 0 16,1 0-1-16,-2 2-1 0,0 0-2 0,-3 1-1 0,-1 1 1 16,-1 1-1-16,-2 0 1 0,-4 0-2 0,3 2 1 0,-4 2 1 0,-2-1-2 15,3 1-1-15,-4 1 0 0,-2 1-1 0,1 1-1 0,-1 0 0 16,0 1 1-16,0 1 1 0,-2 1 1 0,2 0 2 0,-1 1 0 0,2 0 3 15,-1 1 1-15,0 0 2 0,2 0 3 0,-1 2 4 0,2-1 3 16,0 2 3-16,1-1 3 0,1 1 4 0,4-1 2 0,-4 2 1 0,4-1 3 16,0-2 2-16,1 1 1 0,1-1 1 0,0 0 1 0,2 0 1 0,-1 0-1 15,3-1 1-15,-1-1-2 0,1 1 1 0,1-4-2 0,0 1-1 16,1-2-2-16,2 0-1 0,-2 0-1 0,4 0-1 0,-1-2-3 0,0-1-2 16,2-1-1-16,0-1-2 0,1-1-3 0,-1 0 0 0,0 0-3 15,-2-1-2-15,2 0-1 0,0 0-2 0,-3-1-1 0,0 1-3 0,0 0 0 16,-2 0-1-16,0 2-1 0,-3-1-2 0,-1 0 1 0,-2 1-1 15,1 2-2-15,-2 0 0 0,-1 0 0 0,-1 2 0 0,0-1-1 0,-2 2 1 16,0 0 1-16,-1 2 1 0,0-1-1 0,-1 2 2 0,1 0 1 0,-2 2 1 16,0-1 2-16,3 2 1 0,-3 0 2 0,2 2 2 0,0-1 1 15,0 1 2-15,0 0 0 0,0-1 1 0,1 2 3 0,1-2 1 0,0 2 2 16,1 0 1-16,2-2 1 0,-1 0 3 0,2 3 0 0,-1-3 2 16,2 2 2-16,0-4 2 0,1 3 2 0,1-4 2 0,0 2-1 0,0-1 2 15,1-1-1-15,0-1 1 0,1 0-1 0,0-1-2 0,1-1-2 16,-3-1 0-16,5-1-1 0,-2-1-2 0,2-1-3 0,0 0-1 0,-2-1-2 15,4-1-3-15,-5 1-2 0,3-1 0 0,-1-1-3 0,1 1-1 0,-2-2-1 16,1 2-2-16,-2 0-2 0,-1-2 0 0,1 2-2 0,-2 2 0 16,-1-3-2-16,-1 3-1 0,1-2 0 0,-4 1-1 0,2 1-1 0,-3 1 0 15,1 1 0-15,0-1 0 0,-2 2-1 0,0 0 1 0,0 0 0 0,-2 0 1 16,1 3 1-16,0-1 1 0,0-1 0 0,-1 2 1 0,3 0 2 16,-4 2-1-16,2-2 3 0,-1 1 0 0,3-1 3 0,-2 3 0 0,3-1 2 15,-2-1 0-15,0 0 1 0,3 1 1 0,-1 2-1 0,-1-5 0 16,3 3 2-16,1-2 2 0,-2 1 0 0,3-1 4 0,-1 2-1 0,-1-2 1 15,2 0 1-15,-1 0 2 0,-1-2 0 0,3 1 1 0,-1-1 1 16,0 1 0-16,-1-2 0 0,0 0 1 0,0-2 0 0,0 1-1 0,0 1-3 16,1-3 1-16,-2 1-3 0,1 1-1 0,1-2-1 0,-2 0-1 0,3 0 0 15,-3 0-2-15,2 0-2 0,-3-2 0 0,2 2-2 0,-1-2-1 16,-2 2-1-16,4-1-1 0,-3 3-1 0,0-3-2 0,1 1 0 0,-3 1-1 16,1 0 0-16,-1-1-3 0,1 3 0 0,-4-2-1 0,3 2 0 15,-2 0 0-15,-1 2 0 0,0-2 0 0,-1 3 1 0,1-1-1 0,-2 0 1 16,1 1 1-16,0 1 2 0,0 1 0 0,-1-2 2 0,2 2 1 0,1 0 0 15,-3 1 5-15,3 0 0 0,-1 0 2 0,3 1 0 0,-4 1 2 16,6-1 1-16,-4 2 0 0,3-1 1 0,-1 0 1 0,1-1 0 0,1 0 1 16,1 1 0-16,-2-1 0 0,2 1-1 0,0-2 0 0,1-1-1 15,0 2 0-15,0-3-1 0,0 0-2 0,0 0 1 0,2-3 1 0,-3 2-1 16,3-3 1-16,0 0 0 0,0 0-1 0,-1 0 1 0,3-1 0 0,-2-1 1 16,0 0 0-16,-1-1 0 0,1-1 0 0,-2 0 0 0,1-1 0 15,-1 1 0-15,1 1-1 0,-4-3 0 0,4 1-1 0,-3 1-3 0,-2-2 0 16,3 2-2-16,-3 0-2 0,0 1-1 0,0-1-2 0,-1 2-1 15,-2-1-1-15,1 1 0 0,-1-1-2 0,-2 1 0 0,2 0-1 0,-2 2-1 16,1 0 2-16,-2 0-1 0,1 0 1 0,2 2 1 0,-4 0 1 0,3 1 1 16,0-1 1-16,1 1 2 0,-1 2 2 0,3-2 1 0,0 1 2 15,0 1 1-15,2 1 3 0,0 0 1 0,2-1 0 0,3 2 0 16,-3-2 1-16,3 2 0 0,0-2-1 0,-1 0 1 0,1 2 1 0,4-2-1 0,-5-2 0 16,2 2-1-16,-1-1 0 0,2-1-1 0,-2 0-2 0,-1 0 1 15,0-1-1-15,3-1-3 0,-2 1-1 0,2-2 1 0,-2 0-2 16,3-2-2-16,1 1-3 0,-1-2 1 0,1 0 0 0,-3-2 0 0,4 2 1 15,-2-1 0-15,0-1 1 0,0 0 1 0,-2 1 1 0,1 0 1 16,-2-3 0-16,0 3 2 0,-3-2-1 0,0 2 2 0,0-1 0 0,-2 1 0 16,0-2-3-16,1 3-2 0,-2-2-2 0,0 2-2 0,-1 0-1 0,-2 0-2 15,3 2-1-15,-5-1-2 0,0 1 0 0,1 1-1 0,1 0-1 16,-2 1 0-16,-1 1 0 0,-1-1 0 0,2 2 2 0,-3 2 0 0,0-2 1 16,0 3 1-16,1 0 1 0,1 0 2 0,-2-1-1 0,-2 3 3 0,4-1 1 15,-2 1 0-15,-2 1 5 0,2 0-1 0,1-1 1 0,-1 1 2 16,0-1 2-16,1-1 0 0,-1 3 4 0,0-3 0 0,1 0 1 15,0 0 3-15,-1-2 1 0,0 1 0 0,2-2 2 0,0 1 2 0,0-2-1 16,2 0 0-16,1-2 1 0,0 1 0 0,2-2-1 0,1 0-1 0,2-2-2 16,-1 1-1-16,2-2-3 0,1 0-2 0,2-2-1 0,-2 1-2 15,3-2-4-15,-1 1-1 0,-1-2-4 0,3 0-1 0,-1 0-3 0,1-3-1 16,0 3-2-16,-2-1-3 0,2-1 1 0,-2 1-1 0,1 1-2 0,-2 0 0 16,1-1-2-16,-1 0-1 0,-1 2 0 0,-1-1-1 0,2 4-1 15,-4-3 0-15,4 3 0 0,-3 0 1 0,-1 0 1 0,1 0 1 0,0 3 0 16,-1-2 2-16,-1 2 0 0,1 2 1 0,1-2 1 0,-4 3 2 15,1 0 2-15,-2 0 2 0,0 0 1 0,0 1 2 0,0 1 1 0,-4-1 0 16,3 2 4-16,-2-2 0 0,2 3 0 0,-2-1 3 0,0 1 0 0,0-2 3 16,0-1 1-16,0 2 1 0,1-1 1 0,-3-1 2 0,1 1 0 15,2-1 3-15,-3 1 1 0,2-2 2 0,-4-1 2 0,5 1 3 0,-2 1 2 16,1-3 2-16,-1 2 2 0,1-3 2 0,0 1 1 0,0-1 0 16,2 0 2-16,-1-1-1 0,1 1-1 0,3-3-2 0,-2 0-1 0,0 0-1 15,5-1-4-15,-4 1-2 0,3-3-4 0,1 0-2 0,1 0-5 16,-1-1-2-16,2 2-3 0,0-3-5 0,2 1-3 0,-1 1-1 0,-1-2-1 15,2 2-2-15,-1-1 0 0,0 0-3 0,1 2-1 0,-5-1-3 16,5 0 0-16,-3 1 0 0,0 2-2 0,0 0 2 0,0 0-1 0,-1 2 1 16,-3-1 1-16,3 2 0 0,-1 0-1 0,-1 0 2 0,1 0 2 0,-1 2 3 15,1-1 2-15,1 1 2 0,-4 1 4 0,3 0 0 0,-2-1 0 16,0 2 3-16,1 0 0 0,2 1 1 0,-6-2 4 0,6 0 1 0,-6-1 4 16,2 2 2-16,-1-1 3 0,-1-3 2 0,0 4-1 0,-1-3 2 0,0 1 0 15,0-2 3-15,-1 2 0 0,-1-2 2 0,2 0-1 0,-3 0 0 16,0-2 0-16,1 2-4 0,-1-2-8 0,0 1-18 0,0-3-26 15,-2 4-44-15,-1-3-53 0,-3-2-108 0,-2 1-135 0,-2-1-133 0,-3-1-135 0,-5-1-74 16,-5-2-41-16,-7-3-29 0,-6-2-20 0,-9-1-13 0</inkml:trace>
  <inkml:trace contextRef="#ctx0" brushRef="#br0" timeOffset="26867.5269">25628 5518 208 0,'0'-2'534'0,"0"-1"4"0,0 1 4 15,0 0-60-15,0-1-95 0,0 1-104 0,0 2-107 0,0 0-55 16,0-1-26-16,0 1-14 0,2-2-7 0,0 2-2 0,-2-1-2 0,1 0-2 15,-1 1-1-15,0 0-6 0,0 0-3 0,3-3-9 0,-3 3-7 0,1 0-7 16,-1 0-8-16,2 0-5 0,0 0-4 0,-2 0-4 0,1 0-5 16,-1 0-4-16,2 0-2 0,-2 0-2 0,0 0-3 0,2 0-1 15,1 0 1-15,-3 3 1 0,1-3 2 0,3 1 1 0,-3 0 3 0,1 1 2 16,1-1 2-16,0 3 1 0,3-1 2 0,-3-1 2 0,4 3 0 16,-2 0 2-16,1 0 1 0,1-1 1 0,2 2 1 0,0-1 1 15,-1 2 0-15,5-1 0 0,-4-1-4 0,4 2 1 0,-1-1 0 0,0-2 0 16,2 1-1-16,2 0 1 0,-2-2-2 0,0 2 1 0,5-1 0 0,-1-1-1 15,0 1-2-15,1-1-1 0,-1-1 1 0,2-1-3 0,1-1 0 16,0 0-1-16,0 0-2 0,1 0-2 0,-2-1-1 0,3-1-1 16,-1-1-2-16,0 1-2 0,-1 0 0 0,1-1-2 0,-1-1-2 0,0 3 1 15,1-3-3-15,-1 1-1 0,-3 1 0 0,4 0-1 0,-1-1-1 16,-4 3-1-16,5-2 0 0,-3 2-2 0,0 0 1 0,0 2-1 0,0-2 2 16,-1 3 0-16,-1-1 1 0,0 0 2 0,1 1 2 0,-1 1 2 15,0 1 2-15,1-2 2 0,-2 2 2 0,1 2 1 0,-3-2 3 0,5 1 1 16,-3 2 2-16,1-1 2 0,-1 1 1 0,2-1 2 0,0 0-1 15,-2 1 2-15,5 1-1 0,-4-1 1 0,2-1 0 0,2-1-1 0,-2 2 1 16,3-2 0-16,-2 0-1 0,3-2 1 0,-1 0-2 0,1 1 1 16,3-1-2-16,-1-1 1 0,2-3-2 0,-2 2-1 0,5 0-1 15,-1-2-2-15,1-2-1 0,0 0-1 0,0 2-2 0,1-3 0 0,-1 1-3 16,2-1-3-16,-2-1 0 0,2 1-2 0,-2 1 0 0,0-3-3 16,1 1 0-16,0 0-2 0,-3 2-1 0,0 0-2 0,2-1 0 0,-1 0-1 15,-1 0 0-15,1 2 0 0,-1-1 3 0,0 0 2 0,-1 1 1 16,2 1 2-16,-3 0 2 0,0 0 2 0,3 1 1 0,-1 1 2 0,-3 1 1 15,4-1 1-15,-4 1 3 0,2 0 1 0,-1 0 3 0,1-1-1 16,-1 3-4-16,-1 0-1 0,4-2-4 0,-3 1-1 0,0-1-2 0,0 2 0 16,1-3-1-16,2 3 0 0,-4-2 1 0,1 1-2 0,0-1 1 15,1-1-3-15,2 0-2 0,-3-1-1 0,1 1 0 0,0-2 0 16,-3 0 1-16,5 0 0 0,-4 0 0 0,0 0 0 0,0 0 0 0,-1-2-1 16,-2 1-2-16,0-1 1 0,2 0-1 0,-2-1 0 0,0 1 0 15,0-1 1-15,0-1 0 0,-1 1-1 0,3 1 1 0,-4 0-1 16,2-1-1-16,-1 0 1 0,0 1 0 0,-1 0-1 0,-2 0 1 0,2 1-2 15,-1 1 1-15,-2-2 2 0,2 2 0 0,-1 0 2 0,1 0 3 0,-2 2 0 16,1-2 2-16,0 1 1 0,0 1 2 0,1 0 3 0,-3 0 2 16,4 1 1-16,-1 0 2 0,0-1 2 0,2 0 1 0,-1 1 2 0,-1 1-1 15,3-1 0-15,0-1 0 0,-2 3-1 0,3-2 1 0,-1 2-1 16,2-2-1-16,-3 1-3 0,1-1-1 0,0 2-2 0,1-2 1 0,0 0-2 16,0-1-2-16,3 2 0 0,-3-1-1 0,2 0 0 0,0-2-2 15,0 1 1-15,2 0-1 0,-1-2 1 0,1 2-1 0,-2-2 1 0,4 1 0 16,-5-1-2-16,3 0 1 0,0 0 0 0,-1 0-1 0,1 0 0 15,-2 0-1-15,4 0 0 0,-2 0-1 0,-3 0-1 0,1 0 1 0,0 0-2 16,0 0 0-16,-1 0-1 0,0 0 0 0,0 0 0 0,-2 0 0 0,0 0 0 16,-1 2 0-16,-1-2 1 0,0 2 3 0,-2-1 2 0,1-1 0 15,-1 2 2-15,-1-2 2 0,0 2 2 0,-3-2 0 0,2 0 2 0,-2 3-1 16,0-3 3-16,-3 0 1 0,2 2 2 0,0 0 0 0,-2-2 0 16,-1 1-1-16,2-1-1 0,-4 2-1 0,0 0 0 0,1-2-2 0,-1 0 0 15,0 3-1-15,-1-3 1 0,-2 0-1 0,0 2-1 0,0-2-2 0,-2 2-8 16,1-2-10-16,-1 1-14 0,-2 1-18 0,1-2-18 0,-2 0-22 15,0 0-26-15,0 2-27 0,0-2-54 0,0 0-69 0,-3 1-98 0,0-1-114 16,-2 2-60-16,-3-2-32 0,-1 1-13 0,-3 0 0 0</inkml:trace>
  <inkml:trace contextRef="#ctx0" brushRef="#br0" timeOffset="29000.7871">1768 6399 466 0,'-6'-9'509'0,"1"1"4"0,0-1 6 0,0 2-103 0,1 1-154 15,1-1-87-15,0 0-50 0,1 2-26 0,1 2-11 0,-1-1-11 16,2 1-12-16,-2 0-7 0,2 1-4 0,0 1-6 0,0 1-8 0,0-1-6 16,0 1-7-16,2 0-6 0,-2 0-5 0,0 0 0 0,2 0 2 15,-1 0 3-15,1 1 4 0,1 0 3 0,0 1 1 0,3 1 2 0,-3 2-2 16,2-3 1-16,0 5 1 0,0-2 0 0,1 0 1 0,3 0-1 0,-2 2 1 15,-1-1-5-15,2 2-5 0,0-1-4 0,0 1-6 0,0-1-1 16,3 1-2-16,-2 1-2 0,1-1 1 0,2-1 0 0,-1 0 1 0,1 1 0 16,3-1 0-16,0 1 1 0,0 1 0 0,3-4 1 0,-1 2-1 15,2 0 0-15,2 0 1 0,-1-4 1 0,4 2 0 0,-3 0-1 0,2-3-1 16,1 0-1-16,3-2-1 0,-1 3-2 0,1-3-3 0,-1-3 1 16,3 1 3-16,-1-1 0 0,2-2 1 0,0 1 0 0,0-3-2 0,2 2 0 15,-2 0-1-15,1-3 0 0,-1 2 0 0,-1-1-1 0,-1 1 1 0,2-2 0 16,-3 2 1-16,0 1-3 0,-2 0-2 0,0 0-2 0,-1 3-2 15,0-1 0-15,-2-1-2 0,0 3 1 0,-3-1-1 0,2 2-1 16,-1 2 1-16,-2-2 0 0,0 1 1 0,3 3-1 0,-4-1 2 0,4 1 0 16,-2-1 0-16,2 2 1 0,-1 0 1 0,1 0 0 0,1 1 0 0,1-1 0 15,1 2 2-15,1-1 0 0,-1-2 0 0,2 2 1 0,0 0 0 16,1 0 1-16,2-2-2 0,-1 1 0 0,2 0-1 0,0 0-1 0,0-3-3 16,3 1 1-16,-1 0-1 0,1-1 0 0,2-1 3 0,0-1 2 15,0 0 3-15,2-1 1 0,-2-1 2 0,2-1 0 0,-1 0 1 0,3-1 1 16,-1-1 0-16,0 0 1 0,-3 2 1 0,3-4 1 0,0 0 2 0,-2 2-2 15,-1 0-2-15,0 0-3 0,0-1-2 0,-2 0-3 0,1 0-1 0,-2 1-2 16,-2-1 0-16,0 4-2 0,-3-3 1 0,0 2-1 0,-2 1-2 16,-1 0 0-16,1 2-1 0,-3-3 0 0,-1 3 2 0,-2 3-1 0,0-3 0 15,0 2-1-15,-2 0 2 0,1 1-1 0,-1 0 1 0,-1 0 0 16,1 1 1-16,-1-1 2 0,0 3 0 0,0-1 1 0,1-1 0 0,0 1-1 16,-1 1-2-16,3-2 2 0,-3 1 0 0,1-2-1 0,-1 1 0 15,3 1-1-15,0-2 1 0,-1-1 0 0,0 1 0 0,4-1-1 0,-4 0 3 16,4-2 3-16,0 0 0 0,-1 0 1 0,1 0 3 0,0-2 1 15,0 0 1-15,2-1 2 0,0-1 2 0,-1 1-1 0,1-2 2 0,-2 3-1 16,0-3 2-16,2 2-2 0,-2-1 0 0,-1-1-3 0,-1 1-2 16,2 0-2-16,-4 0-1 0,2 1-2 0,-2 0-2 0,2 2-2 15,-4-1-2-15,0 1-1 0,3-1 0 0,-5 2-1 0,3 2 0 0,-2-1-2 16,0 1 1-16,0 1 1 0,0 1-1 0,0-1 1 0,2 2 0 16,-1 1 1-16,1-1-1 0,-1 2 1 0,3-2 0 0,-2 3 1 0,3-1-1 15,-2 2 1-15,4-1 1 0,-2-2 0 0,2 2-1 0,0-2 1 16,0 1 0-16,0-1 1 0,2 0 0 0,-1 0-1 0,0-1 1 0,2-1 1 15,0 0 1-15,-1 0-1 0,1-1 0 0,2 0 0 0,-3-3 0 16,1 0-1-16,0 0-1 0,2-3 0 0,-2 1 0 0,1-1-1 16,-2 1 2-16,-1-3 2 0,2 0 0 0,-1 0 2 0,1 1 0 0,-4-2 0 15,3 0 1-15,-2 0 0 0,0 1 1 0,-3 1 0 0,3-2 1 16,-2 2 0-16,-2-1-1 0,1 1 1 0,-3 1-2 0,3 0 0 16,-3-1-2-16,1 4-1 0,0-3-2 0,-1 3-1 0,1-2 0 0,-2 2-2 15,0 0 2-15,1 2-1 0,0-2-1 0,0 3 2 0,1-3 0 0,-2 4-1 16,2-1 1-16,-1 0 0 0,3 1 1 0,-1-1 0 15,0 3 1-15,4-1 1 0,-1-1-1 0,-1 1 1 0,4 1 0 0,0-2 0 16,-1 0 1-16,1 1 1 0,0-3-1 0,3 3 1 0,-2-1 0 0,0-3 0 16,0 2-1-16,1-2 2 0,-1 2-1 0,1-3 0 0,0 0 1 15,-2-3-2-15,3 2 0 0,-3-2 0 0,1 2 0 0,0-3-1 0,-3-1-2 16,3 3-1-16,-4-3 0 0,1 2 0 0,0-2-1 0,-1 0-2 16,-2 0 1-16,1 1-2 0,0 1 1 0,-3-1 2 0,3-1 0 0,-4 2-1 15,1-1 1-15,1 1 0 0,-1 0 0 0,-1-1 1 0,0 1 3 16,0 1 0-16,1 0 0 0,-2 1 2 0,0-3-1 0,4 4 0 15,-3-1 0-15,1-1 1 0,1 2-1 0,-1 0 0 0,2 0 2 0,0 2-1 16,3-1 1-16,-3-1 1 0,5 2-2 0,-2 0 1 0,2-1-1 16,-2 3 0-16,5-4 1 0,-2 3-1 0,4 1-1 0,-1-1 2 15,0 0 0-15,2-1 1 0,2 0-2 0,-2 1 1 0,2-1-1 0,-1-1 0 16,1 1 1-16,0-1-1 0,-1-1 2 0,-1 0-1 0,0 0-1 16,0-1 1-16,0-1-1 0,-1-1 1 0,-1 0-2 0,-3 1-1 15,2 0-1-15,-2-3 1 0,-4 2 0 0,3-2 0 0,-4 1 0 0,0 1-1 16,-2-2 0-16,-3 3 2 0,2-3-1 0,-4 2-4 0,1-1-3 0,-3 1-11 15,0 0-12-15,-3 0-25 0,-2 1-32 0,-1-1-79 0,0 2-103 16,-1-1-117-16,-4 2-126 0,0 0-67 0,-4-3-37 0,1 0-23 16,-2 0-15-16</inkml:trace>
  <inkml:trace contextRef="#ctx0" brushRef="#br0" timeOffset="245166.6415">12322 5576 5 0,'-8'-1'654'0,"-1"0"7"0,1-2 8 16,2 3 8-16,-1-3 10 0,0 0-98 0,0-1-153 0,2 2-110 16,2-1-89-16,-2 0-50 0,2 0-28 0,2 0-16 0,-1-1-11 0,2 2-14 15,2-1-14-15,-1-2-13 0,2 0-13 0,2 2-16 0,0-2-15 16,3-2-15-16,1 3-15 0,2-4-12 0,2 3-10 0,1-3-9 0,2 2-7 16,1-1-5-16,2-1-5 0,-1 4-1 0,2-2-2 0,-2 2 0 15,2-1 1-15,-2 2 0 0,-1 1 0 0,0 0 0 0,0 2-2 0,-2 4 0 16,-2-1 0-16,-1 2 2 0,0 4 4 0,-6-1 3 0,3 4 3 15,-4 2 2-15,-2 1 4 0,-3 2 4 0,-2 2 5 0,-2 2 5 0,-4 2 5 16,-1 2 5-16,-4 2 5 0,-3 0 4 0,0 1 3 0,-3 2 0 16,-3 0 1-16,1 0 1 0,-2 0-1 0,-2 0 2 0,1-2 2 15,-1 1 2-15,2-2 0 0,1-3 2 0,0 0 1 0,3-3 0 0,3-1 2 16,-1-5 0-16,4 2 3 0,2-4 1 0,0-1 3 0,3-4 4 16,4 2 2-16,-1-5 1 0,1 2 0 0,3-4 0 0,1-1 0 0,0 1-2 15,1-1-2-15,3 0-2 0,1-2 0 0,-1 0-2 0,4-2-2 16,1 0-3-16,1 2-3 0,1-3-4 0,3 1-3 0,2-1-7 15,0-2-6-15,3 2-10 0,0-1-13 0,3-1-13 0,0 0-16 0,2 1-16 16,-2-2-18-16,3 2-20 0,1-1-19 0,-4 1-19 0,3 1-19 16,0-2-19-16,-1 3-22 0,3-3-22 0,-2 2-24 0,-2-1-25 0,2 1-28 15,-2 1-57-15,3 0-71 0,-3-3-80 0,1 2-85 0,2-2-34 16,-3 0-8-16,-1-1 6 0,1 0 12 0</inkml:trace>
  <inkml:trace contextRef="#ctx0" brushRef="#br0" timeOffset="245616.7797">13177 5636 385 0,'0'-16'605'0,"0"1"11"0,-3-2 12 16,0 3 12-16,0-1-105 0,-2 1-161 0,-1 1-92 0,1 1-53 16,0 0-30-16,-3 0-17 0,2 1-13 0,-2 2-13 0,2-1-12 15,-2 1-13-15,2 2-13 0,-4 0-12 0,2 2-14 0,0-2-13 0,0 2-14 16,-1 3-12-16,0-1-13 0,-1 0-11 0,-1 3-12 0,2 0-10 16,-4 1-8-16,0 1-8 0,0 3-3 0,-2 0-4 0,0 2 0 0,-2 1 3 15,3 3 2-15,-5-1 2 0,5 2 4 0,-4 2 0 0,1-1 3 16,4 1 2-16,-3 1 2 0,4-2 2 0,1 2 0 0,0 0 3 0,1-2 2 15,2 1 1-15,3-1 1 0,0 1 1 0,3 0-1 0,0-2-1 16,4 0 0-16,2-2-1 0,-1 0 0 0,4 0 0 0,1-1-1 16,2-2-2-16,2-1-4 0,-1-2-4 0,5-2-4 0,1-1-6 0,1-2-5 15,4-1-5-15,-3-3-2 0,4-1-2 0,-1-2 0 0,2-2 0 16,-1 0 0-16,0-2 0 0,-1 0 4 0,-1-2 1 0,-1 0 10 0,1 1 10 16,-5-1 15-16,-1 2 15 0,0 0 14 0,-3-1 14 0,-2 3 12 15,-2 0 9-15,1 2 7 0,-4 3 5 0,-2-1 1 0,0 2 2 0,1-1-1 16,-4 2-2-16,0 1-5 0,0 2-8 0,0 0-10 0,0 2-12 15,-2-1-11-15,0 3-9 0,-1-1-7 0,1 4-7 0,1 0-3 16,-1 2-2-16,-1 3-1 0,-1 3 0 0,1 2 2 0,-2 1 1 0,1 1 1 16,0 3 3-16,0 2-1 0,0 2 3 0,0 1-2 0,0 0 1 15,1 1-3-15,0 2-2 0,-1-3-2 0,3 4-3 0,-2-2-2 0,1 0-2 16,2 0-1-16,0-2-2 0,0 1-2 0,0-1 0 0,3-2-3 16,0 1-2-16,-1-2-3 0,1-2-2 0,1-1-7 0,-3-1-7 15,3-1-11-15,0-4-14 0,-1-1-17 0,0 0-18 0,0-3-21 0,0 1-24 16,-1-3-26-16,0-4-27 0,-1 2-34 0,3-3-39 0,-3 0-72 15,3-4-89-15,-2-3-111 0,0 1-124 0,-1-1-56 0,2-2-23 0,-1-2-3 16,0 0 8-16,-1-2 15 0</inkml:trace>
  <inkml:trace contextRef="#ctx0" brushRef="#br0" timeOffset="246299.4603">13824 5833 491 0,'-1'-5'701'0,"-3"2"6"16,3-2 6-16,-1 1 5 0,2-1-55 0,-2 2-81 0,2-1-135 0,0 1-159 15,0 2-87-15,0 0-49 0,0 1-33 0,0 0-24 0,0 0-21 16,0 0-18-16,2 0-12 0,1 0-10 0,-1 2-8 0,1 0-8 0,1 1-7 15,0 0-8-15,0 1-4 0,0 3 0 0,0 1 1 0,1-1 2 16,2 1 2-16,-1 3 2 0,-2 0 2 0,1-1 0 0,-1 1 0 0,-1 1 1 16,0 0 0-16,-1-2 0 0,-1 2 0 0,1 0-1 0,-1 0-1 15,-1-2-2-15,0 2 1 0,-1-3-2 0,-1-1 1 0,2 1-1 16,-3-2 1-16,1 3-1 0,1-5 3 0,-1 2 1 0,1-4 2 0,-1 2 2 16,0-1 4-16,2-3 3 0,-1 3 4 0,-1-4 4 0,2 0 2 15,0 0 5-15,0 0 2 0,0 0 1 0,2 0 0 0,-1-4-1 0,-1 3-2 16,4-3-5-16,-3-1-4 0,2-2-6 0,1 0-4 0,0-2-5 15,2 0-6-15,1-3-6 0,-1 2-5 0,2-2-5 0,1 0-4 16,-1 0-3-16,2-2-1 0,1 2-2 0,-2 0 0 0,1 2 0 0,-1 0 2 16,2 1-1-16,-3 2-1 0,1 0 1 0,-2 2-1 0,-1 2-1 15,1 0 1-15,-1 0-1 0,-1 3 2 0,1 0 0 0,-1 0 3 0,-2 3 3 16,2 2 0-16,-2-1 3 0,0 2 2 0,1 1 2 0,0 1 3 16,-1 3 3-16,0-1 2 0,-1 1 2 0,-1 1 3 0,1 0 0 15,-2 1 1-15,2 0 0 0,-2 1-1 0,0-2 0 0,0 2-1 0,0-2 2 16,0-1-2-16,0 1 1 0,0-3-1 0,-2-1 2 0,2 0 2 15,-2-1 4-15,2-1 5 0,0-1 4 0,0-3 6 0,0 2 4 16,0-1 3-16,0-3 2 0,0 0 0 0,0 0 0 0,0-3-2 0,0-2 1 16,0 1-1-16,2-2-4 0,0-2-4 0,-1-2-4 0,3-1-7 15,-1 1-6-15,0-4-5 0,4-1-6 0,-2 0-3 0,2-2-3 0,1 1-2 16,1 0-1-16,-1-1 0 0,0 1-2 0,2 1 1 0,0-2-1 16,0 4 0-16,-2-1-3 0,3 3-1 0,-3-1-2 0,1 4-1 0,-2 1-1 15,0 2 0-15,-2 0 3 0,0 3 3 0,2 2 0 0,-3 2 1 16,1 3 3-16,-1 0 2 0,1 3 4 0,-2 1 1 0,1 1 3 15,-1 3 4-15,0 0 3 0,-1 2 2 0,-1 2 2 0,1 0 0 0,-2 2-1 16,3-2-1-16,-3 3-1 0,0-1-5 0,0 1-8 0,0-2-15 16,0 2-19-16,0-1-25 0,-3-1-22 0,3 0-27 0,0 0-25 0,0-1-30 15,0-2-30-15,0 0-35 0,0-2-40 0,0 1-77 0,0-4-96 0,0 1-98 16,4-2-97-16,-2-2-39 0,1-1-9 0,0-1 9 0,0-2 16 16</inkml:trace>
  <inkml:trace contextRef="#ctx0" brushRef="#br0" timeOffset="246649.8663">14646 5900 232 0,'-3'-7'664'0,"-2"0"17"0,0-1 12 16,0 2 13-16,1 0 12 0,-3 1-105 0,1 1-162 0,0 0-106 15,1-1-81-15,0 2-48 0,-1 0-32 0,0 2-24 0,-1 0-21 0,3-1-22 16,-4 2-23-16,1 0-15 0,1 0-15 0,0 0-15 0,-1 2-13 15,2-1-12-15,-1 1-12 0,-3 2-5 0,4 0-5 0,0 1 0 16,0 0-1-16,-1 2-2 0,2-1-2 0,1 1 0 0,-1 0 0 0,1 1-4 16,3 1-2-16,0 1-7 0,0-2-8 0,3 1-8 0,2 2-10 15,-2-3-6-15,5 2-5 0,-2-1-3 0,1-1-4 0,2 1-2 16,0-1 1-16,1 1 0 0,-2-2 0 0,3 3 1 0,-1-3 3 0,-1 1 5 16,0-1 8-16,-1 0 9 0,-1 0 9 0,-1 1 8 0,0-3 6 15,-1 1 5-15,-2 0 5 0,-1-2 4 0,-1 1 5 0,-1 0 3 0,-1-2 3 16,-1 1 2-16,1-1 6 0,-3 0 2 0,-2-1 6 0,3 3 4 15,-3-3 2-15,-1 1 1 0,-1 1 1 0,-2-1-1 0,0 1-1 16,-3 1-13-16,1-2-17 0,0 2-26 0,-3-2-30 0,4 2-40 16,-2-1-46-16,2-1-82 0,0 0-100 0,2-1-126 0,2 1-136 0,4-3-73 15,3 0-39-15,0 0-20 0,5 0-13 0,1-3 4 0</inkml:trace>
  <inkml:trace contextRef="#ctx0" brushRef="#br0" timeOffset="246789.2118">14927 6079 427 0,'3'0'797'0,"-1"3"14"16,-1-1 8-16,-1-1 6 0,0-1 2 0,0 0-2 0,0 0-152 0,0 0-228 16,-3-1-143-16,2-1-105 0,-1-1-93 0,0-1-84 0,1-1-88 15,-1 1-91-15,2 0-185 0,0-3-234 0,2 2-125 0,-1-4-71 16,1 1-38-16,1-1-21 0,0-2-13 0,1 1-8 0,1-1 1 16</inkml:trace>
  <inkml:trace contextRef="#ctx0" brushRef="#br0" timeOffset="364083.2553">17641 10056 468 0,'-1'-4'519'0,"-1"-1"6"0,0 1-78 15,1 1-117-15,-1-1-88 0,1 1-72 0,-3 1-40 0,4-1-21 16,-1 1-13-16,-1 0-8 0,2 2-8 0,-1-1-8 0,1 1-7 0,0 0-8 16,0 0-6-16,0 0-7 0,0 0-7 0,0 1-5 0,-3-1-3 15,1 2-4-15,2 3-2 0,-1-3-2 0,-1 5 1 0,2 0-1 0,-2 2 4 16,2 1 5-16,-1 2 6 0,-1 1 7 0,1 4 4 0,-1 3 4 15,0-1 1-15,-1 3-1 0,2 4 0 0,-3 1 0 0,1 2-2 16,-3 2 1-16,3 1-1 0,-2 1 1 0,0 1-5 0,2 3-6 0,-2 0-5 16,0-2-6-16,-2 5-3 0,4-5-4 0,0 5-3 0,-2-5-2 15,0 2-4-15,2-3-2 0,-1-1-2 0,0-3-3 0,3 1-4 16,-1-3-5-16,0-3-5 0,2 2-4 0,0-7-7 0,0-2-7 0,0-1-8 16,0-2-10-16,0-1-10 0,2-2-12 0,0-4-21 0,-1 1-24 15,2-6-35-15,-2 1-40 0,3-4-66 0,-1 0-81 0,2-4-87 0,0 1-90 16,-2-6-42-16,0 0-20 0,3-2-5 0</inkml:trace>
  <inkml:trace contextRef="#ctx0" brushRef="#br0" timeOffset="365333.2538">17640 10035 443 0,'-2'-4'531'0,"0"-1"3"0,-1 2 5 0,2-1-109 0,-3 0-166 0,3 1-85 16,-1 0-45-16,2 0-22 0,-1 0-9 0,1 0-6 0,-3 0-3 15,1 0-4-15,2 2-3 0,-1-1-5 0,-1-1-6 0,2 2-7 16,0-1-9-16,0 2-9 0,0 0-6 0,0 0-6 0,0 0-7 0,0 0-5 16,0 0-5-16,0 0-8 0,0 0-5 0,0 0-4 0,2 0-6 15,-2 0-4-15,1-3-2 0,-1 3-1 0,0 0-1 0,5 0-1 16,-4 0 0-16,1 0 0 0,3 0 0 0,-2 3 2 0,2-3 1 0,1 0 3 15,2 0 0-15,1 2 3 0,3-1 4 0,1-1 0 0,0 2 4 16,6-1 1-16,0 1 2 0,3-1 1 0,2-1 1 0,1 2 1 0,4-2-1 16,1 1-2-16,1 1-4 0,1-2-3 0,3 1-2 0,1 0-1 15,4-1-2-15,2 0-1 0,1 0-3 0,1 0-1 0,2 0-2 0,5 0-2 16,-2 0-2-16,5-1-3 0,-1 0-1 0,4-2 2 0,0 1 4 16,1 1 3-16,6-2 4 0,-3 0 1 0,4 1 2 0,0-2 4 15,3 1 0-15,1 0 3 0,4 0 0 0,-1-1 1 0,3 1 0 0,1-2 1 16,5 1 0-16,-3-1-4 0,2 3-5 0,3-3 0 0,1 2 2 15,0-1 1-15,3 1 2 0,2-1-2 0,2 0 0 0,3 0-2 16,1 1-1-16,2-1-2 0,3-1-4 0,1 2-2 0,3-1-4 0,4 1 4 16,4-4 8-16,0 4 0 0,1-1-3 0,2 1-5 0,-1-2-4 0,3 3-4 15,-1-1-5-15,-1-1-5 0,3 1-6 0,-1 1 3 0,0 0 4 16,0 1 5-16,0-1 4 0,-3-1-3 0,1 2-6 0,0-1-6 16,1 0-3-16,-3 0-3 0,2 0-2 0,-2 1-2 0,1-2-1 0,-3 0 6 15,1 1 11-15,-2-1 4 0,-2 0 0 0,1 1 2 0,-3-1 1 0,2-1 2 16,-2 3 2-16,-2-3 2 0,-1 1-1 0,1 1 2 0,-1-1 1 15,-7 1 5-15,1 0 7 0,-1-1 3 0,-3 1-3 0,2 0 0 0,-2 1-1 16,0-3-1-16,1 1 0 0,-3 2 0 0,1 0-1 0,0-1 2 16,-1-1 0-16,0 0 0 0,0 2 0 0,-1-1-1 0,-1 0 0 0,-2 0 0 15,0 0 0-15,-2 1 0 0,-3-1-1 0,0-1-1 16,0 2 2-16,-2-1 0 0,0-1 1 0,-2 1 1 0,1 0 1 0,-4 1 4 16,0-1 2-16,-1-1 0 0,-3 1-3 0,1 1-2 0,-3-3-7 0,0 1-1 15,-4 3-4-15,0-4 0 0,-2 3 2 0,-3-3 4 0,1 4 1 16,-1-5 4-16,-4 5 0 0,1-3 0 0,-2-1-1 0,1 1 1 15,0 1 3-15,-3 0 1 0,1-1 1 0,1 0 2 0,-2 0 4 0,-1 0-2 16,1 0-3-16,-1 2-4 0,-1-2-2 0,1 1-2 0,-2-1-2 16,0 0 1-16,0 0 1 0,-2 2-1 0,1 0-2 0,0-1-2 0,-3-1-1 15,1 0-1-15,-3 1 2 0,4 0 3 0,-6-1 1 0,2 1 2 16,-1 0 0-16,0 1 0 0,0-3 2 0,-4 4-2 0,4-3 0 0,-5-1 1 16,1 3 3-16,-1-3 0 0,2 1 3 0,-4 1-1 0,2-1-3 0,0 0-1 15,0 0-1-15,0-1-1 0,0 2-1 0,0-1 0 0,-1 1-1 16,1-1 1-16,1 0-1 0,-1 0 1 0,2 0-1 0,-2 1 1 0,2-1 0 15,1-1 0-15,-5-1-2 0,4 2 0 0,0 1-2 0,0-1 0 16,2-1 3-16,-3 1 3 0,4-1 4 0,-4 3 2 0,3-3 2 0,0 1 1 16,-1 1 3-16,0-1-1 0,0 0 2 0,1 0 1 0,-2-1 2 0,2 2 3 15,-3-1 2-15,2 1 0 0,-1-1 0 0,-2 0-2 0,0 0-3 16,-1-1-1-16,-2 1-1 0,2 0-1 0,-4 0 1 0,-1-1 1 0,-2 1 2 16,-2-2 1-16,-3 1 3 0,1 1 2 0,-7 1 1 0,1-1 3 15,-3-1 2-15,-2 1 4 0,-1 1 3 0,-3-1 4 0,-1 1 1 0,-1-1 1 16,-3 0 2-16,-1 1-1 0,-2 0-1 0,1 0 0 0,-1 1-3 0,-2-1 0 15,1-1-1-15,0 2-2 0,-2-1 0 0,0-1-4 0,0 1-2 16,-2 1-3-16,0 0-2 0,2 1-2 0,-1-1-1 0,-2-1-2 0,1 2-1 16,0-1-1-16,1-1-4 0,-1 2-2 0,0-2-3 0,2 2-2 15,-1 0-3-15,1 0-3 0,0 0-1 0,0 0 0 0,0 0-5 0,0 0 1 16,0 0-1-16,0 0-2 0,0 0 0 0,0 0-1 0,0 0 1 16,0 0 0-16,0 2-1 0,0-2-1 0,0 0 2 0,0 0-2 0,-2 0 1 15,1 2 1-15,1-1 0 0,0 1 2 0,-2-1 1 0,0 0-1 0,2 2 2 16,-1 0 2-16,-3 0 1 0,2 0-1 0,0 2 2 0,1-1 0 15,-2 1 3-15,1 1 1 0,0-1 0 0,1 4 0 0,-3-2 1 0,3 1 1 16,-1 2 0-16,-1-1 0 0,1 1 0 0,-2 1 3 0,1 0 0 16,1 1 1-16,-1 0 1 0,0 2 1 0,1 1-1 0,-3 0 1 0,4 1-1 15,-2 1 0-15,-1 1-1 0,1 0 0 0,-1 0-1 0,1 3 1 0,-1 0-1 16,3 2-2-16,-2-2-1 0,-1 2 0 0,1 0-1 0,0 2-2 0,0 0-2 16,-2-1 1-16,2 2 0 0,2-1 1 0,-3 0-2 0,3 0 2 15,-1 4-2-15,1-5 2 0,-3 2 0 0,3-1-2 0,1 2 2 0,-2-1-2 16,1 2 1-16,1-3 0 0,-2 2 3 0,0 1 1 0,2-1 0 15,0 0 1-15,0-1 1 0,0 1 0 0,2 0-1 0,0-1-1 0,-2 1 0 16,1 0 0-16,1-3 1 0,-2 3 1 0,1-3 2 0,-1 2-1 16,2-2 0-16,0 1-1 0,-1-4-2 0,1 1-3 0,-1 2 1 0,-1-4 0 15,2 0 0-15,0-1 0 0,-2 0 1 0,1-2-2 0,-1 0-3 0,2-3-6 16,-1 1-11-16,-1-1-11 0,3-2-17 0,-1 0-20 0,-1-1-23 16,-1-2-34-16,0 0-37 0,-1-1-87 0,-1-1-110 0,-1-2-104 0,0 0-100 15,-2-5-50-15,1 2-28 0,-1-2-11 0,-3-2 0 0</inkml:trace>
  <inkml:trace contextRef="#ctx0" brushRef="#br0" timeOffset="367294.8077">17365 11158 308 0,'-7'0'518'0,"2"-2"3"0,2 1-23 0,-3 1-39 0,3-2-110 16,1 2-145-16,-1 0-77 0,2 0-41 0,-1 0-21 0,2 0-9 16,0 0-5-16,0 0-4 0,0 0-2 0,0 0 0 0,0 0-2 0,0 0-3 15,0 0-3-15,2 0-2 0,-1 2-3 0,2-2-3 0,-1 1-2 16,0 1-2-16,-1-2-2 0,2 2 0 0,0-1-3 0,0 1-2 15,1-1 0-15,-3 0 0 0,2 2 1 0,2 0 0 0,-2-2 2 0,2 2-1 16,1-2 0-16,-1 1-1 0,1 0 2 0,-1 0-2 0,3 1 1 16,1-3-1-16,1 3 0 0,-2-1 0 0,4-1-2 0,1 2-2 15,-1-1-4-15,1-1-2 0,4 0-1 0,-2 3-2 0,1-3-2 0,5 1 2 16,-3-1-1-16,2 1 1 0,0-1 0 0,4-1-1 0,-1 2 2 0,0-1 0 16,0-1 2-16,4 2 0 0,-2-2 2 0,4 0 1 0,1 0 2 15,0 0 2-15,1 0-1 0,3 0 0 0,1-2-2 0,-1 2 0 16,4-1-1-16,3-1-2 0,0 1-1 0,3-1-1 0,-1 1-1 0,5-2-1 15,-2-1-2-15,2 2-2 0,2-1-2 0,0 0-1 0,4 0 0 16,-3 1 0-16,2-3 2 0,1 3 2 0,1-1 4 0,2 0 1 0,0-1 2 16,0 0 3-16,3 1 0 0,2 0 3 0,0 0 0 0,4-1 0 0,0 1 2 15,2 3 2-15,0-4-2 0,5 2-4 0,-2-1-4 16,0 0-5-16,3 1-3 0,-1-1 0 0,3 2 1 0,-2-1-1 0,3 1 1 16,-2-3 1-16,4 3-1 0,-1 0 1 0,2-1 1 0,0-1-1 15,0 2 1-15,2-1-1 0,0-1 2 0,1 3 1 0,-1-3-4 0,1 1-5 16,-3 0-1-16,2 1-1 0,0-1 2 0,-3-1 0 0,1 2-1 15,-1-2 2-15,1 0 1 0,-2 2 1 0,3 0 2 0,-2-1-1 0,0-1 0 16,0 0 2-16,0 1 0 0,2 0 3 0,-4 0-4 0,1 1-5 16,-2-1-1-16,-1 0-2 0,-2 0-1 0,1 0 2 0,-2 1-1 15,-4-1 2-15,1-1 1 0,0 2 2 0,0-1 1 0,-3 1 1 0,1-2 2 16,-2 1 0-16,2 0 3 0,-4 0 1 0,2 0-2 0,-2 1 0 0,1-1-4 16,-3 1-3-16,1-1-3 0,0 1-3 0,-4-1-3 0,-1 2-4 15,0 0 1-15,-2 0-2 0,-2-3 2 0,0 1 1 0,-1 2 2 16,0-2 2-16,-2 2 3 0,-2-3 3 0,3 3 0 0,-5-3 5 0,3 2 1 15,-3-2 2-15,3 0 2 0,-3 2 2 0,2 0 1 0,-1-1 0 16,1-1-2-16,3 1-2 0,-4 1-1 0,2-3-4 0,-1 4-2 16,-1-2-2-16,2 1-4 0,-1-1-3 0,-1 0-3 0,1 0-4 0,-1 0-3 15,1 1-4-15,-1-1 0 0,-3 2 0 0,3-1 3 0,-2-1 2 16,2 2 1-16,-1-3 1 0,0 3 3 0,-1-1 0 0,0 1 4 0,-1-2 3 16,4 1 1-16,-1 1 4 0,-3-2 4 0,5 1 3 0,-1 1 1 0,-1-2-3 15,1 1-1-15,0 1-3 0,1 0-2 0,1 0 0 0,-2 0-1 16,2 0-2-16,-3 0 0 0,2 0-3 0,-3 0-1 0,1 0-1 15,-1 0-2-15,0 0 1 0,0 0 1 0,-1 0 2 0,0 0 3 0,0 0 0 16,-2 0 3-16,3 1 2 0,-2-1 1 0,-1 2 2 0,3-2 2 16,-2 0 0-16,0 0 3 0,1 0 1 0,0 0 1 0,2 0 1 0,-2 1-1 15,0-1-2-15,2 0-2 0,-1 0-1 0,1 0-2 0,-1 0-1 16,0 0 0-16,-2 0-4 0,3 0 0 0,-4 0-2 0,3 0-1 16,-3 0-2-16,1 0 0 0,-3 0-2 0,0 0 0 0,0 0 2 0,-1 0 2 15,0 0 2-15,-1-1 2 0,-1 1 1 0,-3-2 1 0,3 1 1 0,-3 1 3 16,2-2 0-16,-2 2 2 0,0-1 1 0,0-1 1 0,-1 2 1 15,2-1 0-15,-2-1-2 0,-1 1-1 0,2-1-3 0,-2 2 0 0,2 0-2 16,-4-3-1-16,4 1 0 0,-1 2-2 0,0 0 0 16,-3-2 1-16,3 2 0 0,-1-1-1 0,-1-1 0 0,-1 2 1 0,-1 0-1 15,2-2 1-15,-4 2 0 0,2 0 0 0,0 0 0 0,-3 0 0 16,0 0 1-16,-1 0-1 0,-1 0-1 0,2 0-1 0,-4 0 0 0,1 0-1 16,-2 0-1-16,0 0 1 0,0 0 0 0,0 0-2 0,-2 0 1 0,-2 0-2 15,3-1 2-15,-5 1 0 0,3-1 0 0,-3-2 0 0,-1 3 3 16,0 0 0-16,0-3 2 0,-2 3 1 0,3-1 2 0,-5 1-1 0,0-1 2 15,5-1 0-15,-7 2 2 0,4-1 0 0,-2-1 0 0,0 2-1 16,2-2 0-16,-4 1 0 0,4-1-1 0,-1 0 0 0,0 2-1 16,-2 0 0-16,3-2-2 0,-1 2-1 0,2-1 0 0,-3 1 0 0,4-2-1 15,-2 0-1-15,3 2 0 0,-2-1 0 0,2 0-1 0,0 1 0 0,3-2 1 16,-3 1 0-16,3 1 0 0,-1 0 0 0,2 0 1 0,0 0 0 0,0 0 1 16,1 0-1-16,0 0-1 0,2 0 1 0,-2 0 1 0,3 0-1 15,-2 0 0-15,1 0 0 0,2 0-1 0,0 0 1 0,-2 0 1 16,2 0-1-16,2 1 1 0,-2-1-1 0,0 2 1 0,-2-2-1 0,2 0 1 15,-1 1-1-15,1 0 2 0,-1-1-2 0,0 0 1 0,1 0 0 0,-1 2 0 16,1-2-1-16,-4 2-1 0,2-2-1 0,1 0-1 0,0 0 0 16,-4 0-2-16,2 0 2 0,0 0 1 0,0 1 1 0,-1-1 1 0,0 0 1 15,-1 0 0-15,-1 0 0 0,0 0 0 0,-3 0 1 0,5 0 2 0,-4 0-1 16,-1 0 2-16,-1 0 0 0,-2 0 1 0,3 0 0 0,-3 0-2 16,0 0-1-16,-3 0 0 0,3 0-1 0,-2 0-1 0,-1 0-1 0,-1 0 1 15,2 0-1-15,-3 0 1 0,-2 0 0 0,2 0 1 0,0 0-1 16,-2 0 2-16,-1 0 2 0,2 0 1 0,-3 0 3 0,0-1 1 0,2 1 4 15,-3 0 1-15,0 0 1 0,0 0 4 0,-1 0 1 0,-1-2 3 16,3 2-1-16,-3 0 2 0,-1 0 0 0,0 0-2 0,0 0 0 0,0 0-3 16,0 0-2-16,0 0-2 0,0 0-4 0,0 0-3 0,0 0-9 0,0 0-11 15,0 0-19-15,0 0-26 0,0 0-39 0,0 0-49 0,0 0-125 16,0 0-161-16,0 0-90 0,0 0-53 0,0 0-30 0,0 0-17 0,-1-2-10 16,-3 0-7-16</inkml:trace>
  <inkml:trace contextRef="#ctx0" brushRef="#br0" timeOffset="369600.301">17428 11630 420 0,'0'-5'571'0,"0"2"8"0,0-1 11 0,0 0-64 15,-2-1-97-15,2 1-94 0,-1 0-91 0,-1 1-52 0,2 3-30 16,-2-3-14-16,2 0-9 0,-1 0-5 0,-1 1-4 0,2 1-7 15,-1-1-6-15,1 2-6 0,0 0-7 0,0 0-7 0,0 0-9 0,0 0-8 16,0 0-7-16,0 0-7 0,-4 0-9 0,3 0-6 0,-1 0-9 16,-2 2-5-16,2-1-3 0,-1 1-1 0,1 1 2 0,-1 0 1 0,-2 0 1 15,2 5 0-15,-2 0 2 0,-2 3-1 0,0-1 0 0,-1 2 0 16,0 2 2-16,-1 1-1 0,1 2 3 0,0 0-2 0,0 1-1 16,1 2-7-16,0 0-4 0,2-1-4 0,0 0-5 0,2-2-3 0,0 6-4 15,3-6-1-15,0 1 1 0,0-1-2 0,3 3-1 0,0-3 0 16,1-4 0-16,1 1-1 0,-1-3-2 0,1 2 1 0,4-2 0 0,-1 0 1 15,2-4-1-15,1-1 0 0,2 0 0 0,-4-3 0 16,5-2-3-16,-1-1 0 0,3-1-1 0,-4-2-1 0,6-3 0 0,-4-2 0 16,3-2 0-16,-2 0-1 0,0-4 0 0,-2-1 0 0,1-1 1 0,-1 3 0 15,-3-6 0-15,0 1 1 0,-3-2 1 0,-2 2-1 0,-1-4 1 0,-2 0-1 16,-2 3-1-16,-2 0-1 0,-2-1-3 0,-3 2-5 0,-1 0-5 16,-3 1-14-16,0 1-17 0,-3 0-20 0,0 2-22 0,-2 2-27 15,-2 2-26-15,1-2-37 0,0 5-40 0,-1-3-87 0,1 3-108 16,0 4-114-16,-1 0-112 0,1 0-56 0,1 3-26 0,0 0-4 0,1 0 4 15,2 3 15-15</inkml:trace>
  <inkml:trace contextRef="#ctx0" brushRef="#br0" timeOffset="370716.4784">18280 10244 235 0,'-2'-3'600'0,"-1"-1"12"0,1 1 8 15,1 0 8-15,-1 0-94 0,1 0-143 0,-3 2-99 0,3-2-75 16,-1 1-42-16,2 2-28 0,-1-1-20 0,1 1-16 0,0 0-17 16,0 0-15-16,0 0-15 0,0 0-13 0,0 0-6 0,0 1 0 0,-3 2 0 15,1 0 0-15,2 2 0 0,-3 1 1 0,1-1 2 0,-1 3 4 16,0 1 4-16,-2 1 5 0,2 3 5 0,-2 0 5 0,1-1 3 15,-1 3 3-15,0 0-4 0,0 2-7 0,1 1-5 0,-3-2-7 0,1 2-6 16,3 2-4-16,-2-1-4 0,2 1-5 0,-2-1-5 0,2 3-5 16,-2-3-4-16,3 1-4 0,-2 0-2 0,1 1-2 0,0-1-2 0,1-2-1 15,1-1-3-15,-1 3-2 0,0-5-8 0,2 0-6 0,-1 0-11 16,1-2-11-16,0 1-13 0,0-2-14 0,0-1-14 0,0-2-14 0,0-2-14 16,0 0-13-16,0 0-11 0,0-3-9 0,0 0-13 0,0 0-10 15,0-3-12-15,0-1-10 0,0 0-5 0,-2-1-1 0,2-3 3 16,0-1 4-16,0-3 5 0,0 1 3 0,0-4 4 0,0-2 3 0,0-1 5 15,0 0 6-15,0-6 10 0,0 3 13 0,0-4 16 0,0 1 20 16,0-4 20-16,2 4 18 0,-1-4 18 0,-1 0 16 0,4 3 16 0,-3-4 20 16,1 3 18-16,1 1 17 0,0 0 14 0,1 0 12 0,-2 0 9 15,3 3 5-15,-2 0 5 0,2 0 2 0,0-1 1 0,0 5-3 0,2-2-1 16,0 2-4-16,-1 0-6 0,0 2-7 0,4 0-7 0,-4 2-8 16,2 0-6-16,0 2-6 0,1 2-4 0,1-2-4 0,-1-1-4 0,1 4-4 15,-1 0-3-15,3 3-5 0,-2-3-5 0,0 2-3 0,1 1-1 16,0 0 1-16,-1 2 1 0,-1 2 1 0,0 0 0 0,1 1 1 15,-2 2 0-15,0 2 2 0,-1-2-1 0,0 5 2 0,-2-3 1 16,0 4 1-16,-1-1 1 0,-2 0 0 0,2 5 3 0,-4-3-1 0,-2 2 3 16,0 0-1-16,-1 1 2 0,0-2 1 0,-4 3 0 0,1-1 1 15,-1-1 0-15,-2-2 1 0,1 1 0 0,-2 1-1 0,0-4 1 0,0 2 0 16,0-1-1-16,-2-1-1 0,2-2-2 0,-1 0-4 0,2-1-8 16,-1-1-10-16,1-1-17 0,0-1-18 0,1 0-21 0,1 0-24 0,-1-1-32 15,2 0-35-15,0-1-66 0,3-2-84 0,-2 0-112 0,5 0-130 16,0 0-68-16,0 0-36 0,0 0-15 0,0 0-3 0,0 0 6 15</inkml:trace>
  <inkml:trace contextRef="#ctx0" brushRef="#br0" timeOffset="371083.0581">18597 10548 181 0,'0'-5'618'0,"0"1"11"16,0 1 8-16,0-2 3 0,-1 2 3 0,1 0-121 0,0 0-182 15,0 2-99-15,0-1-57 0,0-1-33 0,0 3-17 0,0 0-17 16,0 0-18-16,0 0-15 0,0 0-16 0,0 0-10 0,0 0-10 0,0 0-2 16,0 0 0-16,0 3 0 0,0-1 0 0,-2 1 3 0,2 1 1 15,-3 1 6-15,3 1 4 0,-1-1 7 0,-1 2 5 0,1 0 4 16,-1 3 5-16,0 0 4 0,-1 0 1 0,2 1-4 0,-1 1-6 0,0 0-7 15,-1 1-6-15,1 1-5 0,1 1-6 0,-1 0-6 0,1-2-7 16,-4 2-4-16,2-1-6 0,3 1-3 0,-1 0-5 0,1-2-3 0,-2 0-2 16,0-1-3-16,2 3-3 0,-1-4-1 0,1 0-1 0,0-1-2 15,0 1 1-15,0-4-1 0,0 2-2 0,0-2-6 0,0-1-7 0,0-3-15 16,1 2-15-16,-1-2-25 0,2 0-28 0,0-1-36 0,-1-1-37 16,5-1-50-16,-3-1-56 0,2-1-134 0,2-2-171 0,-3-1-98 15,1 0-58-15,3-4-28 0,-2 2-9 0,1-3 2 0,-1-1 8 0</inkml:trace>
  <inkml:trace contextRef="#ctx0" brushRef="#br0" timeOffset="395201.8998">19620 10084 447 0,'-3'-6'513'0,"2"2"7"16,-1-1-64-16,0 1-100 0,-1-1-89 0,3 1-86 0,-2-2-44 15,2 1-21-15,-1 0-9 0,1 3-3 0,0-3-3 0,0 3-2 0,0-3-5 16,0 2-4-16,0-2-3 0,0 2-4 0,0 0-2 0,0 0-4 15,0 2-3-15,0-1-1 0,0-1 0 0,0 1-1 0,0 2-1 16,0 0-2-16,0 0-4 0,0-1-2 0,0 1-2 0,0 0-3 0,0 0-3 16,0 0-4-16,0 0-5 0,0 0-4 0,0 0-5 0,0 0-6 15,0 0-6-15,0 0-7 0,0 0-6 0,0 0-4 0,-2 1-3 16,2-1-1-16,-1 2 1 0,1 1 2 0,-2 2-1 0,0 0 2 0,1 2 2 16,-1 1 2-16,0 4 4 0,-2 0 8 0,1 2 8 0,2 1 8 0,-4 2 7 15,1 5 5-15,0 1 1 0,0 0 0 0,0 5-1 0,-1 0-3 16,0 3-1-16,2 1 0 0,-2 1-2 0,1 3-1 0,-3 0-5 15,1 1-4-15,1 2-8 0,1 2-6 0,-1-3-6 0,2 2-3 0,-2-2-2 16,0 1-1-16,1-3-2 0,0 1 0 0,0-1-2 0,0 0-2 16,1-6 0-16,2 2-2 0,-3-2-1 0,3-4 0 0,-1 1-1 0,2-1 1 15,-2-4 0-15,2 2 1 0,0-5-5 0,0-1-3 0,0-2-12 16,0 1-15-16,0-4-19 0,0-2-22 0,2-1-27 0,-2-1-32 16,2-1-46-16,1-5-54 0,0 1-130 0,0-1-169 0,-3-3-89 0,0 0-48 15,2-3-21-15,0-1-12 0,-1 1 2 0</inkml:trace>
  <inkml:trace contextRef="#ctx0" brushRef="#br0" timeOffset="396151.5542">19340 11543 442 0,'-3'-4'596'0,"2"1"16"0,-1 0 17 0,0 0-49 0,2-1-79 15,-1 1-93-15,-1 3-98 0,2-3-53 0,-1 0-26 0,1 0-15 16,-2 0-9-16,2 0-10 0,0 0-10 0,0 0-12 0,0-1-12 0,0 2-13 15,0 0-16-15,2-1-14 0,-2 0-13 0,1 0-15 0,1 1-15 16,1-1-15-16,0-1-16 0,0 1-13 0,2-2-8 0,3 2-9 16,-2-1-8-16,4 1-7 0,-2 0-6 0,3-1-4 0,-2 1-1 0,3 1-2 15,-2-1-2-15,2 2 0 0,-1-1-1 0,1 2 1 0,-2 0-2 16,0 2-1-16,0-1-1 0,-2 2 0 0,0-1 0 0,0 5 1 0,-3-1 1 16,-1 1 3-16,0 3-1 0,-4-1 3 0,0 1 3 0,-2 2 3 15,-3 2 1-15,-1-1 3 0,-3 4 2 0,-4-1 1 0,-1 1 2 16,-1 1 0-16,-3 1 0 0,1 1 0 0,-3-1 0 0,1-1 0 15,-2 2 2-15,1-1 2 0,1-1 2 0,-2-1 2 0,4 0 4 0,0-3 2 16,1-2 2-16,3 0 4 0,-1-1 4 0,5-2 4 0,-1-2 4 0,2 0 4 16,2 0 0-16,1-2 2 0,3 0-2 0,-1-3 0 0,2-1-3 15,1 3-2-15,1-4-3 0,2 1-1 0,2-1-3 0,0 0-3 0,3-1-3 16,1 1-3-16,1-4-2 0,4 3-2 0,-1-1-2 0,2 2 1 16,3-5-1-16,-1 5 1 0,-1-2-2 0,5-1-1 0,-3 3 0 15,2-2-1-15,-2 1-1 0,2 1-1 0,-1 0-2 0,1 1 0 0,-2 1-3 16,-1-1 0-16,0 1-2 0,-1 0-1 0,0 3-3 0,-4-3-2 15,1-1-8-15,0 3-7 0,-5-2-9 0,1 1-17 0,-1 2-21 16,-2-2-23-16,-1-2-27 0,0 2-29 0,-2 0-30 0,0 0-39 0,1 0-42 16,-4 0-86-16,0-3-110 0,0 0-109 0,0 0-107 0,0 0-51 15,0 0-20-15,0 0-2 0,0 0 10 0,0-5 16 0</inkml:trace>
  <inkml:trace contextRef="#ctx0" brushRef="#br0" timeOffset="397551.8091">20199 10216 118 0,'0'-3'463'0,"0"2"-25"0,-2-1-46 0,2 2-55 0,-1-4-58 0,-1 3-56 16,2-1-33-16,-2-1-19 0,2 1-13 0,-3 1-5 0,3-3-4 15,-1 4-4-15,1-3-2 0,-2 1-3 0,0 0-1 0,2 1-2 0,-1-1-1 16,-1 2-1-16,2-2 0 0,-1 2 0 0,1 0 1 0,-2-3 2 16,2 3-1-16,0 0 0 0,0 0-2 0,0 0-2 0,0 0-5 0,0 0-5 15,0 0-9-15,0 0-7 0,0 0-10 0,0 0-11 0,0 0-12 16,0 0-12-16,-2 3-12 0,2-3-8 0,-1 4-8 0,-1-1-7 16,1 2-7-16,-2 2-4 0,1 3-3 0,-1-2-3 0,0 4 0 0,0-1 1 15,-1 6 0-15,0 0 3 0,0 2 3 0,1 1 5 0,-3 1-1 16,5 1 0-16,-3 1 1 0,1 0-3 0,0 2-1 0,0 0-2 15,0-2-2-15,-1 4 0 0,1-2-4 0,0-2-6 0,0 3-7 0,2-4-9 16,-1 0-12-16,0 0-11 0,-1-2-14 0,2-2-14 0,1-1-15 16,-2-2-15-16,0 0-16 0,2-3-15 0,0-2-16 0,0-1-13 0,0-3-18 15,0-2-18-15,2 1-17 0,0-3-14 0,-1-2-12 0,2-2-9 16,-1-3-15-16,1 1-20 0,0-2-38 0,0-3-49 0,-1-1-71 0,1-2-83 16,-1-2-37-16,-1-1-15 0,1-3 4 0</inkml:trace>
  <inkml:trace contextRef="#ctx0" brushRef="#br0" timeOffset="397835.2482">20134 10301 87 0,'-2'-10'546'0,"2"1"11"16,-1-1 9-16,-1 1-62 0,2-1-98 0,-1 1-82 0,1 2-76 0,0 0-42 15,0-2-25-15,0 1-17 0,0 1-14 0,1-1-10 0,1 0-12 16,-1 1-11-16,3 0-11 0,-3 0-12 0,2 2-9 0,2 0-11 16,0-1-12-16,-2 0-10 0,2 2-10 0,1-1-8 0,2 2-7 0,-4-2-7 15,4 0-5-15,0 2-6 0,1-1-6 0,0 1-4 0,0 3-3 16,-1 0-3-16,3 0 0 0,-3 0 0 0,3 3 2 0,-2 1 1 0,-1 2 2 15,1 1 1-15,-1-1 1 0,1 2 1 0,-3 2 1 0,1 0 2 16,-3 2 0-16,1 0 3 0,-1 5 2 0,-2-5 1 0,-2 3 0 0,-2-1 3 16,-2 3-1-16,1 0 2 0,-3-3-2 0,-1 1 1 0,-3 1 1 15,-2-3-1-15,1 4 2 0,-3-5 1 0,-1 0 1 0,-2 2 0 16,3-4-1-16,-3 0-1 0,2 2-4 0,0-2-8 0,0-3-14 0,1 1-14 16,1-1-20-16,2-2-24 0,0 1-28 0,3-3-36 0,2 1-40 15,1-1-96-15,-1-1-122 0,6-2-101 0,0 0-89 0,0 0-46 0,0 0-21 16,4-2-6-16,1 0 3 0</inkml:trace>
  <inkml:trace contextRef="#ctx0" brushRef="#br0" timeOffset="398596.4319">20537 10438 184 0,'1'-6'550'0,"-1"1"7"16,2-2 7-16,-1 1-45 0,1 0-67 0,0-1-100 0,-1 4-116 15,3-4-61-15,-3 3-33 0,-1 1-17 0,2-1-9 0,-1 0-8 16,-1 2-8-16,2-1-7 0,0 1-6 0,-2-1-6 0,1 3-6 0,-1 0-5 16,0 0-6-16,0 0-6 0,0 0-8 0,0 0-5 0,0 0-6 15,0 0-6-15,-1 0-3 0,-1 0-1 0,0 3 1 0,-1-1 2 0,2 1 1 16,-3-1 3-16,-1 3 0 0,2 1 3 0,-3 1 0 0,2 0 2 15,-3 3 0-15,-1-1 2 0,-1 1 0 0,1 3 1 0,-2-1-2 16,2 0-3-16,-4-1-7 0,2 4-3 0,1-3-4 0,-4 2-1 16,4 0-1-16,-4-1 0 0,5-1-1 0,-1 2 1 0,1-1-1 0,-2-4 1 15,2 0-2-15,4 0 1 0,-3-2-2 0,1 0 1 0,3 0 2 16,0-1 0-16,1-2 1 0,1 1-1 0,-1-1-2 0,2-3-2 0,0 1 0 16,2-2 0-16,-1 2 0 0,1-2 2 0,1 0 0 0,0 0 2 15,3 0 0-15,1-2 0 0,1 2-1 0,-2-2 0 0,6 1-3 0,-2-1-5 16,1-1-1-16,2-1-8 0,0 1-6 0,0 1-8 0,0 0-9 15,1-1-10-15,-1 0-11 0,3-1-11 0,-3 2-12 0,-1-1-12 0,2 0-11 16,1 0-13-16,-1 0-13 0,-1 2-8 0,-1-1-9 0,1-1-8 16,-2 2-7-16,0 1-6 0,-2-2-5 0,1 0-4 0,-1 2-4 15,-1-1-1-15,0 1-2 0,-1 0 1 0,0 0 2 0,-2 0 3 16,0 0 3-16,-2-1 2 0,0 1 4 0,1-2 6 0,-3 1 7 0,2 1 9 16,-3-2 12-16,3-1 12 0,-3 2 12 0,0-2 13 0,0 1 13 0,0-3 13 15,-3 3 12-15,3-3 12 0,-1 0 14 0,-1 2 12 0,1-1 15 16,-1-2 11-16,0 2 13 0,-1-1 8 0,2-1 7 0,-1 0 7 15,0 2 9-15,-1-2 6 0,1 1 6 0,-2-1 5 0,2 3 5 0,-2-4 3 16,2 2 5-16,-1 0 1 0,0 0 0 0,1 0 1 0,-1 0 1 16,1 1 1-16,-1-1 1 0,1 3 1 0,-1-3-1 0,2 2-1 0,-1 0 2 15,0 0-2-15,-2 1 1 0,3 0 0 0,-1 0-1 0,-1 1-1 16,1-1 0-16,2 2-2 0,-2-1-1 0,2 1-3 0,0 0-2 16,0 0-2-16,0 0-3 0,0 0-4 0,0 0-4 0,0 0-5 0,0 0-5 15,0 0-6-15,-1 1-7 0,1-1-2 0,-2 0-2 0,2 2 0 16,0 1-2-16,-1-2 1 0,1 2-3 0,-2 0 1 0,0 2-2 15,2-1 0-15,-3 2 0 0,2-1 3 0,-1 2 1 0,0 0 3 0,-2 3 3 16,3 0-1-16,-1 1-3 0,0-1-3 0,1 2-5 0,-1 0-4 16,0 1-3-16,2 4-3 0,-1-3-3 0,-1 1-3 0,2-1-3 0,-1 3-4 15,1 0-2-15,0-1-5 0,0 0-2 0,0 0-3 0,0-1-2 16,0 1-2-16,0-2 0 0,0 0 0 0,0 0-2 0,0-1 1 16,0 1-2-16,0-5-2 0,1 2-4 0,-1-2-11 0,0 0-14 0,2-2-21 15,-1 1-27-15,-1-3-28 0,0 2-34 0,0-2-42 0,0 0-48 16,0-3-121-16,0-2-154 0,0 0-109 0,0 0-84 0,0 0-43 0,0 0-22 15,0 0-4-15,-1-2 6 0,-2-3 14 0</inkml:trace>
  <inkml:trace contextRef="#ctx0" brushRef="#br0" timeOffset="410517.6355">21833 9921 65 0,'3'0'529'0,"-1"-2"4"0,0-1 5 0,0 2 2 16,-2-2-111-16,2 1-165 0,0-2-87 0,-2 1-45 0,3 0-23 16,-2 0-8-16,1-1-5 0,0 1-4 0,-1 1-3 0,1-1-2 0,-1 1-4 15,1 0-3-15,0-3-4 0,-1 3-3 0,-1-1-3 0,2 0-5 0,-1 1-3 16,-1 0-2-16,2 0-3 0,0 1-2 0,-2-1-2 0,2 2-3 16,-2 0-2-16,0 0-3 0,0 0-2 0,0 0-1 0,0 0-4 15,0 0-2-15,0 0-4 0,0 0-1 0,0 0-3 0,0 0-4 16,0 0-4-16,0 0-3 0,0 0-5 0,0 0-4 0,0 0-2 0,0 0-3 15,0 0-1-15,-2 0-1 0,2 2 3 0,-2-1 1 0,2 2 3 16,0 1 3-16,-2 0 3 0,2-1 2 0,0 4 2 0,0 0 1 0,-1 3 2 16,-1 0 4-16,2 1 1 0,-1-1 1 0,1 3 1 0,-2 1 1 15,0 3 0-15,2-1 2 0,-1 2-2 0,-1 4-1 0,2-1 1 0,-1 1 2 16,1 2-1-16,-2 0 1 0,0 3 0 0,2-2-1 0,-1 3 2 16,1 0-1-16,0-2 0 0,0 3-2 0,0-2-2 0,0 1-2 0,0 1-2 15,1-4-1-15,-1 3-2 0,2-1-3 0,0-2-1 16,-1 1-2-16,1-2 0 0,-1 0-2 0,3-2-3 0,-3 1-4 0,1-2-11 15,-1-2-12-15,3 3-15 0,-2-3-16 0,2-1-21 0,-1-2-21 0,-2 1-27 16,3-1-29-16,-1-1-40 0,0 2-44 0,0-4-115 0,2 3-154 16,-2-3-89-16,2-1-60 0,-4 0-24 0,2 0-7 0,1-2 5 0,-1 1 9 15</inkml:trace>
  <inkml:trace contextRef="#ctx0" brushRef="#br0" timeOffset="411319.6976">21724 11480 394 0,'3'-7'535'0,"0"2"7"0,0-3 6 0,1-1-89 0,-3 4-134 0,3-2-74 15,-1 2-45-15,-2-1-19 0,4 1-10 0,-4 1-3 0,1 0-5 0,-1-1-4 16,-1 2-7-16,2 1-8 0,0 0-12 0,-2-1-12 0,0 3-12 16,0 0-14-16,0 0-14 0,0 0-12 0,0 0-12 0,0 0-11 15,-2 1-7-15,0 1-8 0,2 0-6 0,-1 3-6 0,-1 0-3 0,2-1-5 16,-1 4-1-16,1-2 1 0,-3 1 0 0,1 1 0 0,2 2 4 16,-1 0 0-16,-1 0 0 0,2-1 0 0,-1 1-2 0,1 1-3 0,0-2-3 15,0 0-2-15,0 1-1 0,0 0 0 0,0-1 0 0,0-2-1 16,0 0 0-16,0 1 1 0,0-4 0 0,1 2 2 0,-1-3 3 15,2 2 1-15,-1-2 0 0,1-3 3 0,1 0 3 0,-2 3-1 16,2-3 1-16,1 0 1 0,0-3-1 0,1 3 0 0,2-3-2 0,0 0 1 16,1 0-4-16,0-2-1 0,4 1-5 0,-2-3-2 0,2 3-2 0,-2-2-3 15,3 1-3-15,-2-2-2 0,0 3-2 0,0 0-1 0,2-3-3 16,0 4-1-16,-4-1-1 0,4 1-1 0,-4 0-2 0,3 3 0 16,-3-2-1-16,0 2 1 0,1 2-2 0,-1-2 2 0,-1 3-2 0,-1 1 1 15,1 1 2-15,-4-1 1 0,6 3 1 0,-6 0 3 0,1 2 5 16,-2 0 3-16,2 1 3 0,-2 1 3 0,0 2 1 0,-1 0 2 0,-1 4 2 15,-1-5 3-15,-1 3 2 0,1-1 2 0,-5 3 1 0,2 2 2 16,0-4-1-16,-2 0 2 0,0-1-1 0,1 2-1 0,-3-1 2 16,0-2-1-16,-1-1 2 0,1-1 0 0,-1 2-2 0,-1-2 0 15,-1-3-6-15,2 2-4 0,-2-3-9 0,1 1-12 0,0-1-13 0,-2-3-18 16,1 0-19-16,2-1-24 0,-2 0-20 0,2-3-28 0,0 0-29 16,0 0-37-16,-2-3-40 0,2 0-74 0,0-3-96 0,0-2-100 0,2-1-100 15,2-1-46-15,-3-2-16 0,4-2 1 0,0-1 8 0</inkml:trace>
  <inkml:trace contextRef="#ctx0" brushRef="#br0" timeOffset="411603.1048">21773 11383 442 0,'-3'-3'607'0,"1"-1"12"0,-1 1 6 0,1-2 4 0,2 2-110 0,-1 0-166 15,-1 0-88-15,2 2-53 0,0-1-27 0,0 1-18 0,0-1-14 16,2 1-14-16,-1 1-14 0,-1-2-14 0,2 0-12 0,0 2-9 0,-1-1-11 15,3 0-10-15,-3 1-7 0,2-2-8 0,3 2-6 0,-1-1-7 16,2-1-4-16,-1 2-4 0,4-1-5 0,0-1-3 0,2 2-4 16,2-1-2-16,2-1-2 0,-1 2-2 0,3-5-3 0,1 5-2 0,-2-2-1 15,5-1-2-15,-1 1-2 0,1 0-1 0,-1-1-2 0,1 3 1 0,-2-4-3 16,-1 1-2-16,2 2 2 0,-3-1-1 0,-2-1 1 0,2 2 0 16,-4-2 1-16,-2 0 1 0,0 3-4 0,-3 0-2 0,0 0-11 15,-2-2-13-15,-4 0-18 0,0 2-20 0,-1 0-27 0,-2 0-26 0,-2 0-34 16,-3 0-39-16,1 2-82 0,-7 0-100 0,1-2-113 0,-3 3-119 15,-4 2-57-15,0 0-28 0,-1-2-8 0,-4 1 3 0,0 3 11 16</inkml:trace>
  <inkml:trace contextRef="#ctx0" brushRef="#br0" timeOffset="425167.9322">22595 10224 155 0,'-1'-5'565'0,"-1"-1"8"0,0 3 9 15,1-4 9-15,-3 2-107 0,4 0-162 0,-1 2-95 0,-1-2-59 0,2 1-32 16,0 1-17-16,0 1-8 0,0-1-7 0,0 1-5 0,0 0-4 15,2-1-10-15,-1 3-8 0,-1-1-10 0,0 1-9 0,0 0-9 16,0 0-7-16,0 0-8 0,0 0-7 0,0 0-4 0,0 0 0 0,2 1 0 16,-2 2 4-16,0 1 4 0,0-1 2 0,0 2 7 0,0 2 5 15,0 2 8-15,0 0 6 0,-2 3 8 0,2 0 5 0,-1 1 4 0,-1 2 5 16,1 2 2-16,-3 2 2 0,0-1-2 0,-1 3-4 0,1 1-4 16,-1-1-5-16,-2 1-5 0,2 0-4 0,1 2-8 0,-4-1-7 0,3-2-6 15,-1 1-4-15,1 1-2 0,-1-3-3 0,0 2-6 0,1-1-3 16,0-3-5-16,0 1-5 0,2-2-5 0,-2-1-6 0,4-1-10 15,-4-2-10-15,4 1-15 0,-3-4-14 0,3 2-18 0,-1-4-15 0,1 0-16 16,1-2-18-16,0 0-17 0,1-2-15 0,1 1-17 0,-1-4-18 16,-1 0-16-16,4-1-18 0,-3-1-15 0,4 0-16 0,-4-4-19 0,2 1-23 15,1-2-48-15,0-2-57 0,0-1-65 0,0-1-69 0,0-2-33 16,2-2-11-16,-3-1 1 0</inkml:trace>
  <inkml:trace contextRef="#ctx0" brushRef="#br0" timeOffset="425467.2689">22577 10326 96 0,'0'-11'532'0,"0"1"11"16,0 1 7-16,0-2-62 0,0 3-95 0,0-1-83 0,0-1-72 16,0 1-42-16,0 1-22 0,0 1-15 0,2-1-9 0,0 1-8 15,-2 1-8-15,1-1-11 0,2 1-10 0,-1-1-12 0,1 2-11 0,1-2-10 16,-3 2-11-16,5-2-12 0,-1 2-10 0,0 0-10 0,0-1-8 16,-1 0-8-16,3 0-4 0,0 0-6 0,1 2-4 0,2-2-4 15,1 1-4-15,-2 0-1 0,1 0 0 0,2 1-1 0,0-1 2 0,-3 2-1 16,4-1-1-16,-1 1-2 0,-2 1 1 0,2 2-3 0,0 0-1 0,0 0 0 15,-2 2 0-15,-1 1 1 0,2 1 2 0,-3-1 0 0,0 6 1 16,-1-1 0-16,-2 1 2 0,0-1 3 0,-2 3 3 0,-1 1 2 16,-2-1 3-16,-2 3 3 0,-1 0 1 0,-2 1 3 0,0-1 1 0,-3 0 2 15,-4 2 1-15,-2-2 3 0,1 1 0 0,-4-1 1 0,1 1 0 16,-3-3-1-16,2 2 1 0,-4-1-4 0,-1-1-3 0,5-1-10 16,-4 0-14-16,4-2-17 0,1 0-18 0,-1-1-25 0,2-3-26 0,2 2-33 15,1-2-37-15,3 0-83 0,-1-2-101 0,4 0-108 0,1 0-107 16,0-3-54-16,5 0-25 0,0 0-7 0,0 0 4 0</inkml:trace>
  <inkml:trace contextRef="#ctx0" brushRef="#br0" timeOffset="427583.2353">22900 10441 219 0,'-1'-1'474'0,"1"-1"0"0,0 2-59 0,-2 0-88 15,2-1-79-15,0-1-71 0,0 2-40 0,0 0-23 0,0 0-13 16,0 0-6-16,0 0-5 0,0 0-4 0,0-3-4 0,0 3-3 0,0 0-4 16,0 0-3-16,0 0-3 0,0 0-1 0,0 0-3 0,0 0-1 15,0 0-1-15,-2-2-2 0,2 2-4 0,0 0-1 0,0 0-2 0,0 0-2 16,0 0-1-16,0 0-3 0,0 0-2 0,0 0-2 0,0 0-2 16,0 0-3-16,0 0-3 0,0 0-2 0,0 0-3 0,0 0-4 0,0 0-1 15,0 0-3-15,0 0-2 0,-1 0-2 0,1 0-1 0,0 0-1 16,0 0-1-16,0 0-2 0,0 0 0 0,0 0-1 0,0 0 0 15,-2 0-1-15,2 0-1 0,0 0 0 0,0 0-1 0,0 0 0 0,0 0-1 16,0 0-1-16,-1 0 0 0,1 0-2 0,0 0 0 0,0 0-3 16,0 0 1-16,-2 0-2 0,2 0 0 0,0 0-1 0,-2 0-2 15,2 0 1-15,0 0-1 0,-1 2 1 0,1-2 0 0,-2 3 1 0,2-3 0 16,-1 0 0-16,1 0 2 0,-2 2-1 0,0-1 0 0,2-1 2 16,-1 2-1-16,1-1 0 0,-2 1 2 0,0-1 0 0,2 1 2 15,0-1 0-15,-2 1 1 0,0 0 0 0,2 0 0 0,0 0-1 0,-1-1 2 16,-1 2 0-16,0-1 2 0,2-1 0 0,0-1 1 0,0 2 2 15,0-2-2-15,-1 3 2 0,1-3-1 0,0 1-1 0,-2 0 2 0,2-1 2 16,0 2-1-16,0 0 2 0,-1-1 1 0,1-1 0 0,0 2 1 16,0-2-1-16,0 0 2 0,-2 2-1 0,2 0-1 0,-2-1 1 0,2 1 0 15,-1 0 0-15,1-1-1 0,0 1-2 0,-2 0-2 0,0 1 1 16,2-3-3-16,-1 4 0 0,-1-3-2 0,2 1-1 0,-1 1 0 16,1-1-1-16,-2 3-2 0,0-5 0 0,2 3-1 0,-2 0-1 0,0 2-1 15,2-2 1-15,-1 1-1 0,1-1-1 0,0 3 2 0,0-1-1 16,0-1 2-16,0 1-2 0,0 2 0 0,0-2 2 0,0 0-1 0,0 4 2 15,0-1 0-15,0-3-2 0,1 1 1 0,-1 1 0 0,2-1 0 16,0 2-1-16,0-2 1 0,0 1-1 0,-1-1 1 0,2-2-1 16,-1 3 0-16,1-1-1 0,1 1 0 0,-3-4 1 0,2 3-2 0,2-1-3 15,-1-2 0-15,1 1-1 0,-1-1-2 0,0 0 1 0,0 0-1 16,0-1 1-16,0 0-1 0,1-2-1 0,0 2 1 0,2 0-1 0,-2-2 2 16,1 0-2-16,2-2 3 0,-4 0 1 0,3 1 2 0,-1 0 0 15,2-2 1-15,1 0-1 0,-4-2 2 0,2 2-1 0,-1-1 0 16,1 1 0-16,-2-2 2 0,3-1-1 0,-3 1-1 0,0 2 2 0,2-2-1 15,-3-2 1-15,1 5-1 0,-2-3 1 0,2 2 1 0,-4-1 1 16,3 1 0-16,-1-2 1 0,-2 1 2 0,3 1 1 0,-4 0 3 0,2 0 1 16,-2-1 2-16,2 3 1 0,-1 0 2 0,-1-2 0 0,0 3-1 15,0 0 0-15,0 0-1 0,0 0-1 0,0 0-2 0,0 0 0 16,0 0-4-16,0 0-3 0,0 0-3 0,0 0-3 0,0 0-2 0,0 0-2 16,0 0-3-16,0 0-2 0,0 0-1 0,0 0-1 0,0 0 0 15,0 0-1-15,0 0 0 0,0 0-2 0,0 0 1 0,0 0-3 0,0 0-1 16,0 0-2-16,0 0-3 0,0 0-3 0,0 0-3 0,0 0-2 15,0 0-3-15,0 0-4 0,0 0-4 0,0 0-1 0,0 0-4 0,0 0-4 16,-3 0 0-16,3 0-3 0,-2 0 0 0,2 0 2 0,-2 0-2 16,0 1 0-16,2-1-1 0,-1 2-2 0,-1-2-2 0,1 1-3 0,1 0-3 15,-2-1-2-15,0 2-4 0,2 0-4 0,-1-2-6 0,1 1-5 16,-2-1-6-16,0 2-9 0,-1-1-7 0,2-1-7 0,-1 2-8 16,0-1-6-16,-1-1-7 0,-1 2-4 0,1-2-6 0,0 1-8 0,-1 1-6 15,-1-2-6-15,2 2-5 0,-2-2-2 0,0 4 2 0,1-4 3 16,-1 1 8-16,2-1 8 0,2 2 14 0,-3-2 15 0,1 0 21 15,2 2 25-15,-1-2 27 0,0 0 27 0,2 0 30 0,0 0 28 0,0 0 25 16,0 0 24-16,0-2 18 0,0 2 18 0,0 0 14 0,0-2 11 16,0 1 10-16,0-3 6 0,0 3 1 0,0 0-3 0,0-2-5 15,0 1-4-15,0 1-4 0,0-1-7 0,0-1-3 0,-1 2-4 0,-1-1-5 16,2 0-3-16,-1 2-3 0,1-1-6 0,0 1-7 0,0 0-7 0,-3-1-7 16,3 1-8-16,-2 0-11 0,1 0-7 0,-3 0-9 0,3 0-8 15,-1 1-7-15,1 0-6 0,-3-1-5 0,1 4-4 0,0-3-6 16,-2 2-2-16,-1 0-4 0,1 0-2 0,1 1 0 0,-4 0-1 15,-1-1-1-15,0 2 1 0,1 0 0 0,0-1-2 0,-1 3 0 0,1-4-2 16,0 2 1-16,0 0-1 0,1-3 2 0,-1 1 2 0,-1 0 4 0,3-2 2 16,-1 1 2-16,0-2 2 0,2 0 1 0,0 0 2 0,2-2 1 15,-2-1 3-15,0-1 1 0,1 2-1 0,3-5-1 0,-3 1-3 16,1-2-3-16,3 0-4 0,-1 0-2 0,1-3-5 0,0 0-2 0,1 1-3 16,1-3-2-16,-1 0-4 0,3-1-2 0,1 2-4 0,0-2-1 15,0 1-3-15,0-1 1 0,1 2-1 0,-1-1 0 0,4 1 0 16,-2 0-1-16,1 1 0 0,-2 1-1 0,3 0-1 0,-2 2 0 0,-1-1-1 15,2 2 0-15,1 2 1 0,-2 0-1 0,-1 1 0 0,2-1 0 16,-1 2-1-16,0 2 2 0,1-1 0 0,-3 2 2 0,2 2 1 16,0 1 1-16,0 1 1 0,-3 2 3 0,3 0 2 0,-1 3 1 0,0 0 4 15,1 3 2-15,-4 3 2 0,0-1 2 0,-1 2 3 0,-1 2 2 0,-1 2 0 16,-1 1-1-16,-1 1 1 0,-3 0 1 0,0 4 0 0,1-3-1 16,-7 0-1-16,1 3-3 0,1 0 0 0,-4-3-2 0,0 2-1 0,-1-3 1 15,0 2 3-15,-2-3 2 0,0-1 4 0,1-1 5 0,-1-1 3 16,0 0 3-16,3-3 4 0,-2 0 3 0,2-3 5 0,1 0 4 15,0-1 3-15,1-3 3 0,0 0 3 0,2-2 0 0,1-1 1 16,-2-1-5-16,6-1-3 0,-3-1-3 0,2-1-4 0,0-1-4 0,2-1-3 16,-3-1-5-16,3-1-2 0,2 0-4 0,-3-1-6 0,4-1-6 15,-1 1-7-15,1-3-6 0,0 2-6 0,1-2-3 0,-1 2-4 16,4-3-3-16,-3 2-2 0,2-1-1 0,2 1 0 0,-1 0-3 0,0 0 1 16,1 1-2-16,-1-1-1 0,3 0 3 0,0 2 0 0,0-2 4 0,-1 2 4 15,2 0 0-15,0 0 2 0,0-1 1 0,1 1-1 0,0 2 2 16,1 1 0-16,-2-1 1 0,4 0 0 0,-2 2 1 0,1 0 2 15,-1 2 0-15,2 0 3 0,1-1 1 0,0 1 1 0,-4 2 2 0,4 1 3 16,0-1 1-16,-4 0 2 0,3 1 2 0,1 2 0 0,-3-2 1 16,1 1 2-16,-2-1 0 0,3 1 1 0,-2 0 1 0,-2 0-1 0,2-2 1 15,-1 1-1-15,1-2 1 0,-2 4-1 0,0-4-1 0,1 1-4 16,-1-1-12-16,0 1-12 0,3-1-21 0,-1-3-23 0,-2 2-28 0,1-2-28 16,4-2-37-16,-4 0-42 0,2 0-90 0,0-4-118 0,0 1-111 15,2-4-107-15,-2 2-54 0,0-1-26 0,2-3-7 0,-4-1 6 0,2-1 14 16</inkml:trace>
  <inkml:trace contextRef="#ctx0" brushRef="#br0" timeOffset="441780.7708">26476 9888 168 0,'-2'-2'446'0,"2"1"-42"0,0 1-65 16,0-2-81-16,0 0-89 0,0 2-51 0,0-3-29 0,0 1-13 0,2 0-5 15,-2 1-2-15,1-1-3 0,1 0-2 0,-2-1-2 0,0 3-2 16,1-1-1-16,-1 0 2 0,0-1 0 0,0 1 2 0,0-1 1 15,0 1 0-15,0-1-1 0,0 1-1 0,0-1 1 0,0 0 0 0,0 2-1 16,0-1 0-16,0 0 0 0,0-1-2 0,0 1-1 0,0 1-3 16,0 0-2-16,0 0-3 0,0-2-4 0,0 2-2 0,0 0-2 0,0-1-3 15,0 1-4-15,0-2-4 0,0 2-4 0,0 0-6 0,0 0-2 16,0 0-6-16,0 0-3 0,0 0-3 0,0 0-2 0,0 0-3 16,0 0-3-16,0 0-2 0,0 0-2 0,0 0-3 0,0 0 0 0,0 0 0 15,0 0 1-15,0 0 1 0,0 3 2 0,0-1 2 0,0-1 3 16,0 2 1-16,0 0 3 0,0 0 1 0,-1 2 2 0,1-2 1 0,0 1 1 15,-2 1 1-15,1-2 2 0,1 4 0 0,-2 0 1 0,0-2 1 16,2 2 1-16,0 1 0 0,-1-3-1 0,1 2 2 0,-2 1 2 0,0 1 1 16,1 0 3-16,-1-1 0 0,2 1 2 0,-1 4 0 15,-3-3 0-15,3 1-1 0,-1 2-3 0,0-1 1 0,-2 2 0 0,3 0 2 0,-1 0 2 16,1 0 0-16,-3 0 0 0,3 2-2 0,-1 2-2 0,0-2 1 16,-1 1 0-16,2-2 2 0,-1 4 1 0,0-1 2 0,-1 0 3 15,1 0 2-15,2 1 0 0,-4 0-1 0,4-1-3 0,-1 0-2 0,1-1-1 16,-2 3-1-16,2-2-1 0,0-2-2 0,0 3 0 0,0-2-2 15,0 0-1-15,0 0-2 0,0 0-1 0,0 2-1 0,-1-3-1 0,1 1-2 16,0-1 1-16,0 0-2 0,-2 1 0 0,0 0 0 0,2-2 0 16,-1 1-1-16,1-1 1 0,-2 0-1 0,0 2 0 0,2-4 0 15,-1 2 1-15,-1-2-2 0,1 4 0 0,-1-6-1 0,0 2 0 0,1-1 0 16,-1 0 0-16,1-2-1 0,-2 2-2 0,1-2 1 0,2-1 0 16,-1-2 0-16,1 1-2 0,-2-3 1 0,0 2-2 0,2-3 2 0,0 2 0 15,0-3-1-15,0 1 3 0,0 0 1 0,0-3 1 0,0 1 3 16,0 1 0-16,0-3 3 0,0 0 2 0,0 0 1 0,0 0 4 0,0 0 0 15,0 0 3-15,0 0 1 0,0 0 1 0,0 0 0 0,0 0-2 16,2 0-6-16,-2 0-6 0,2 0-14 0,-2 0-14 0,1-1-18 16,-1 1-21-16,0 0-26 0,0 0-29 0,0 0-39 0,0 0-46 0,0 0-97 15,0 0-124-15,0 0-104 0,0 0-96 0,0 0-43 0,0 0-20 16,0 0-3-16,0 0 2 0</inkml:trace>
  <inkml:trace contextRef="#ctx0" brushRef="#br0" timeOffset="443133.2148">25819 11415 137 0,'-2'-2'551'0,"-2"1"10"15,3-1 8-15,-2 2 4 0,1-5-102 0,0 5-160 0,2-2-86 0,-1-1-52 16,1 1-25-16,0 0-13 0,0-1-7 0,0-1-4 0,0 1-8 16,1 0-8-16,-1 0-8 0,2-1-9 0,0 1-7 0,1 3-6 0,-2-4-6 15,1 2-5-15,0-1-4 0,0 1-6 0,1-1-7 0,1 0-5 16,-1 0-4-16,0 0-5 0,0 0-5 0,1 0-4 0,-1 0-4 16,2 0-4-16,0 0-2 0,-1 3-4 0,1-3-1 0,-1 1-5 0,1 0-1 15,2 0-1-15,-2 1-2 0,4-2-1 0,-3 2-2 0,0-2-1 16,4 3 0-16,-2 0-1 0,0-3-1 0,0 2 1 0,1 1-1 15,-1 0-2-15,0 1 1 0,-2 2-1 0,3-3 0 0,-1 4-2 0,-3-1 1 16,2 0 1-16,-1 4 0 0,-2-4 2 0,1 3-1 0,-2 0 3 16,-1 0 2-16,0 2 2 0,-1 1 0 0,-1-2 3 0,-1 3 0 15,-1 0 2-15,-1 0 2 0,0-1 1 0,-2 2 0 0,0-2 1 0,-2 0 1 16,2 1-2-16,-3 0-1 0,0 0 0 0,-1-3 0 0,0 2-1 16,1-1 1-16,-1-1-1 0,1 1 0 0,0-2 0 0,2 1 0 0,-2-1 3 15,2-2 0-15,-1-1 1 0,3 2 3 0,-1-2 2 0,1-1 2 16,1 0 3-16,-1 1 2 0,2-1 1 0,-1-2-1 0,2 0 1 0,1 0-1 15,0 0-2-15,0 0-2 0,-2 0-1 0,0-2-1 0,2-1-2 16,0 3-2-16,0-2-4 0,0 0-2 0,0 1-4 0,0-2-3 0,2 2-4 16,0-2-2-16,-2 3 0 0,1-4-2 0,2 3-1 0,-1-1-2 15,0-1-2-15,2 1-2 0,-1 1-3 0,0-3-2 0,2 4 0 0,-2-3-1 16,2 3-2-16,0-3 1 0,1 1-1 0,0 1-1 0,-1 1 1 16,3-2 0-16,0 1 2 0,0 1 1 0,0-2 1 0,0 2 0 15,1 0 1-15,1 0 3 0,-2 2-1 0,0-2 2 0,-1 1 0 0,1 1 1 16,0 1 1-16,3 0 0 0,-5-3-1 0,3 6 1 0,-3-2-1 15,0-1 1-15,0 4 0 0,1-3 0 0,-4 2 1 0,2 1 0 16,-4-4 0-16,3 5 1 0,-3-2 0 0,-1 1 3 0,0 1 0 0,0-2 3 16,0 4 2-16,-1-3 2 0,-3 1 0 0,0-1 2 0,0 1 0 15,-2 0 3-15,-2 1 1 0,2-2 1 0,0 1 0 0,-3-2 2 16,0 1 0-16,0-1 2 0,-1 2-2 0,-1-2-1 0,2 1 0 0,-3-2 0 16,2 1 2-16,-2-2-1 0,1 1 0 0,-3-1 0 0,5-1 1 0,-4 2-1 15,4-2 0-15,-3 0 2 0,2-3-2 0,2 3 0 0,-2-3 0 16,0 0-2-16,1 0-5 0,1 0-9 0,2 0-8 0,-1 0-12 15,0-3-14-15,2 3-15 0,0-3-16 0,0 0-20 0,2-2-22 16,0 2-27-16,1-1-31 0,1-1-43 0,2-1-49 0,-1 0-102 0,3 3-128 16,1-6-73-16,-1 1-43 0,3 1-18 0,-1 0-3 0,2-1 6 15</inkml:trace>
  <inkml:trace contextRef="#ctx0" brushRef="#br0" timeOffset="443867.0717">26188 11403 55 0,'0'-3'495'0,"-2"1"8"0,0 1-34 16,2 0-54-16,-1-2-87 0,1 3-104 0,-3 0-58 0,3 0-36 0,0 0-16 15,0 0-7-15,0 0-7 0,0 0-5 0,0 0-5 0,0-3-3 16,0 3-4-16,0 0-3 0,0 0-1 0,0 0 0 0,0 0-2 0,0 0 1 16,0-1-2-16,0 1 0 0,0 0-2 0,0 0 0 0,0-3 0 15,0 3 0-15,3-1-4 0,-3-1-1 0,1 2-3 0,-1-2-3 16,2 1-2-16,0 0-3 0,-2-2-4 0,1 3-5 0,-1 0-3 0,2-3-4 16,-1 3-6-16,-1 0-5 0,2 0-5 0,0-2-4 0,-2 0-6 15,1 2-2-15,2 0-5 0,1 0-3 0,-3 0-4 0,3 0-3 0,0 0-4 16,-3 0-2-16,4 0-2 0,-2 0-1 0,2 0-1 0,2 0 0 15,-2 0 0-15,4 2-1 0,-5 0 1 0,3-2 2 0,-1 3 0 16,-1-3 1-16,3 4 0 0,-2-1 2 0,1 2-1 0,-1 0 0 0,-1-2 0 16,1 1 2-16,-1 1-1 0,-2 0 2 0,0 0 0 0,0 1 2 15,-1 0 1-15,-1-2 2 0,-1 4 0 0,0-2 2 0,-1 0 1 0,-1 1 0 16,1 0 3-16,-3 0 2 0,1 1 3 0,-2-3 5 0,0 3 2 16,0-3 4-16,0 3 1 0,-2-2 1 0,1 2 2 0,-1-2 2 0,2-1-1 15,0 2 0-15,-2-2 0 0,2 0 0 0,2 0-1 0,-2 0 0 16,0-1-3-16,1-1-4 0,3 0-2 0,-2 0-1 0,1-2-3 15,0 0 0-15,2 1-1 0,-1 0 1 0,1-2-1 0,0 0 2 0,0 0 0 16,0 0 0-16,0 0 2 0,0 0 1 0,0 0 1 0,0 0 2 0,1 0 0 16,3 0 0-16,-3-2 0 0,2 0-1 0,1 2-2 0,-3-1-1 15,5 0-4-15,-3 1-1 0,2-2-3 0,-2 1-3 0,4-1-1 16,-2-1-3-16,0 2-3 0,4-1-4 0,-1 2 0 0,-2-5-2 0,3 5-2 16,-1-2-1-16,0-1-1 0,0 1 1 0,1 1-2 0,1 1 1 15,-2-1 0-15,3 1 0 0,-5 0-2 0,4 0 1 0,-2 0 1 16,1 1-1-16,-1-1 1 0,-1 3-1 0,1-2-1 0,-1 1 1 0,-1 0 0 15,-1 3-1-15,0-2 2 0,-2 0 1 0,3 2 1 0,-3 1 0 16,1-2 1-16,-3 2 1 0,2 2 3 0,-1-2 1 0,0 1 6 16,-2 3 1-16,0-3 5 0,-2 3 4 0,0-4 2 0,-1 5 6 0,2-2 0 15,-3 0 3-15,1 1 4 0,-3-1 4 0,2 2 7 0,-1-1 4 16,-2-1 6-16,2 0 4 0,-4 0 2 0,1-1 1 0,0 1 3 0,2-2 1 16,-3 3 0-16,1-5 0 0,-2 2-1 0,-1-2 2 0,3 0-3 15,0-1-1-15,0 1-6 0,-3-2-4 0,3-2-10 0,2 2-14 16,-1-3-22-16,0 2-24 0,1-2-36 0,1-2-37 0,0 2-53 0,2-3-57 15,1 2-148-15,0-2-192 0,2-1-104 0,0 2-60 0,0-3-31 16,0 1-21-16,0-3-6 0,0 2-1 0</inkml:trace>
  <inkml:trace contextRef="#ctx0" brushRef="#br0" timeOffset="448981.6463">26180 11847 31 0,'-1'0'500'15,"-1"-1"4"-15,0 1 5 0,2-3-54 0,-1 3-86 0,1 0-93 16,-2-3-93-16,0 2-51 0,2 1-25 0,0-1-11 0,0-1-5 0,0 2-2 16,0-2-4-16,0 1-2 0,0-1-6 0,0 1-1 0,0 0-4 15,0-2-2-15,0 3-1 0,0-3-1 0,0 3-2 0,0-2-1 0,0 1-1 16,-1-1-2-16,1 0-1 0,0 1-3 0,0 0 1 0,-2-1-2 16,2 1 0-16,0-1-1 0,0 2-1 0,0-3-2 0,0 3-1 0,0-1-2 15,-1 1-1-15,1 0-4 0,0-2-4 0,0 2-1 0,0 0-4 16,0 0-4-16,0 0-1 0,0 0-6 0,0 0-1 0,0 0-4 15,0 0-2-15,0 0-1 0,0 0 0 0,0 0 0 0,0 0 0 0,0 0 0 16,0 0 1-16,0 0 1 0,0 0 1 0,0 0 3 0,0 0 1 16,0 0 3-16,0 0 3 0,0 0 1 0,0 0 3 0,0 0 0 0,0-1-1 15,0 1-1-15,0 0-2 0,1 0 1 0,-1-2-3 0,0 2-1 16,0 0-1-16,2 0-4 0,-1 0-2 0,-1 0-4 0,4 0-5 16,-4 0-3-16,1 0-3 0,3 0-4 0,-3 0-2 0,2 0 0 0,-2 0-2 15,3 0-6-15,-1 0-12 0,2 0-17 0,-1 2-19 0,1-2-22 16,3 1-25-16,-2 1-33 0,1-1-40 0,1 1-87 0,-2 1-111 0,3 0-109 15,-1-1-108-15,-1 2-56 0,-1-1-30 0,0 0-7 0,-3 2 1 16,1 0 9-16</inkml:trace>
  <inkml:trace contextRef="#ctx0" brushRef="#br0" timeOffset="460765.7581">14943 11736 245 0,'-1'-2'551'0,"-1"-1"7"0,0 2 5 16,1-2 5-16,-1 1-115 0,2 0-173 0,-2 1-90 0,2 0-49 0,-1 1-24 15,1 0-10-15,0 0-6 0,0 0-3 0,0 0-4 0,0 0-5 0,0 0-4 16,0 0-7-16,0 0-4 0,0 0-6 0,0 0-6 0,0 0-5 16,1-2-3-16,-1 2-2 0,0 0-3 0,0 0-3 0,0 0-4 15,0 0-3-15,2-1-4 0,-2 1-5 0,0 0-1 0,0 0-1 16,0-2-1-16,0 2-2 0,0 0-1 0,0 0-2 0,0 0-3 0,0 0-3 16,0 0-2-16,0 0-3 0,0 0-3 0,3 0-3 0,-3 0-2 15,0 0-5-15,0 0-2 0,2 0-2 0,0 2 0 0,-1-1 0 0,2-1 0 16,-1 2 1-16,1 0 0 0,-2 2 2 0,2 0 1 0,1-1 2 15,-1 2 1-15,2 1 1 0,-2 0 2 0,2 1 4 0,-2-1 1 16,4 2 3-16,-2 0 0 0,0 0 0 0,0 1 2 0,0 0 0 0,2-1 2 16,0 1 0-16,-1 1 0 0,-1 0-2 0,1-2 2 0,2 1-1 15,-2 0-1-15,1-1 1 0,-1 1 0 0,-1-2-1 0,3 1 1 0,-2-1-1 16,0-1 2-16,-1 1 1 0,3-3 1 0,-2 1 1 0,-1 0 4 16,0-2 4-16,0 1 5 0,1-3 8 0,0 0 5 0,0-1 5 0,3 0 4 15,-1 0 3-15,2-2 1 0,0-2 2 0,3 1-1 0,1-6 0 16,0 1-3-16,3-2-2 0,1 0-3 0,2-2-5 0,2-3-6 15,2-1-7-15,0 0-7 0,3-3-6 0,1-1-5 0,4 0-5 0,1-5-3 16,3 1-5-16,-1 1-3 0,5-5-2 0,1 3-1 0,1-4-3 0,1 1-2 16,3-1-2-16,-2-1-3 0,2 2-1 0,-2 2-2 0,0-4 1 15,-1 3 1-15,-1 0 1 0,-2-1 0 0,-2 5 2 0,-1-1 1 16,-4-1 2-16,0 5 3 0,-1 1 3 0,-2 0 4 0,-2-1 2 16,-2 3 5-16,-3 2 7 0,-1 2 4 0,-2-1 2 0,-2 1 4 0,-2 1 1 15,-2 3 2-15,-1 0 1 0,-2 1 0 0,-1 0 2 0,-4 3-3 16,0-2-2-16,0 3-3 0,-1 1-3 0,-2 0-13 0,1 0-14 0,-3-1-26 15,-1 4-28-15,2 0-32 0,-2 0-35 0,0 0-41 0,0 0-43 16,-2 0-69-16,-1 0-83 0,0 0-125 0,-2 0-143 0,-1 0-74 16,1 4-39-16,-3-3-11 0,2 1 0 0,-2 1 13 0</inkml:trace>
  <inkml:trace contextRef="#ctx0" brushRef="#br0" timeOffset="464876.0043">15062 14212 447 0,'0'-3'536'0,"0"0"6"0,-2 0 6 0,2 0-81 0,-2 3-123 16,2-3-95-16,-1 1-81 0,1 0-44 0,0 1-25 0,0-3-11 16,0 3-4-16,0 1-2 0,0 0 1 0,0-2-5 0,0 0-1 0,0 2-7 15,1 0-6-15,-1-3-8 0,0 3-5 0,2 0-6 0,-2 0-4 16,0 0-1-16,0 0-4 0,0 0-2 0,0 0 1 0,0 0-1 15,0 0-1-15,0 0-1 0,0 0 2 0,0 0 1 0,0 0 1 0,0 0 2 16,0 0 0-16,0 0 2 0,0 0-2 0,0 0-1 0,0 0-1 16,0 0-2-16,0 0-4 0,0 0-2 0,0 0-3 0,0 0-5 15,0 0-2-15,0 0-3 0,0 0-4 0,0 0-2 0,0 0-1 0,0 0-2 16,0 0-3-16,0 0-2 0,0 0-2 0,0 0-1 0,0 0-1 16,0 0-2-16,0 0 1 0,0 0-1 0,2 0-1 0,-1 0 2 0,-1 0 1 15,2 3 0-15,-1-3 2 0,-1 2 2 0,2 0 2 0,0 1 0 16,-1 0 3-16,4 1-1 0,-4-1 2 0,1 2 2 0,1-1 1 0,0 1 0 15,0-1 1-15,-1 2 2 0,1 0-1 0,1 0-1 0,0-1 1 16,-1 2-2-16,0-1-1 0,0 2-1 0,1-2 0 0,-1 1-2 16,0-2 1-16,0 1 0 0,1-1 0 0,-3 2-1 0,2-1 0 0,2-1 0 15,-2 0-1-15,0 1 1 0,0 0-2 0,1-2 1 0,-3 1-1 16,2 0 2-16,-1 0-2 0,0-3 1 0,-1 3-1 0,2-2 1 0,0 1-1 16,-1-1 1-16,-1 0-1 0,2-2 1 0,-1 3-1 0,0-1 1 15,-1-2-1-15,1 1 1 0,0 1-1 0,-2-2 1 0,1 1 1 16,1 0-1-16,-1 0 0 0,-1 0 0 0,2-1 0 0,-2 1-1 0,3-2 2 15,-3 0-2-15,2 2 2 0,-1 0 0 0,-1-2-1 0,3 1 2 16,-3 1 0-16,2-2 0 0,-1 2 0 0,-1-2 2 0,0 0 2 0,2 0 0 16,-2 0 2-16,1 0 2 0,-1 0 0 0,2 0 0 0,1 0 3 15,-1 0 1-15,1 0 3 0,0-2 1 0,1 2 2 0,0-3 1 16,4 1 1-16,0 0 0 0,0-1 0 0,0-1-1 0,4-1 0 0,1-1-1 16,1-2-1-16,2 1 0 0,1-1-3 0,1-2 0 0,4-1-5 15,-2-2-1-15,2 2-3 0,1-3 0 0,2 3-3 0,0-4-3 0,2 1 1 16,0-1-1-16,1 0-2 0,-1 0-1 0,-1 1-1 0,2 0-1 15,-2-1 0-15,0 0-2 0,1 1 0 0,-3 2-1 0,-2-2-1 16,0 2 1-16,2 0-1 0,-4 1-1 0,1 0 1 0,-4 2 0 0,1 1-2 16,-1-2 2-16,0 1-2 0,-4 1 2 0,3 1-1 0,-5 0 1 15,2 1 1-15,-1-1 0 0,0 2-2 0,-4 0 2 0,1 1 0 0,-1-1-2 16,0 3 2-16,-2-3 0 0,0 2 0 0,-1-1-1 0,-2 4 1 16,2-3 0-16,-2 1 1 0,0 0 0 0,-1 2-1 0,0-1 1 0,-1-1 1 15,1 2 1-15,-2 0 2 0,0 0-1 0,0 0 1 0,0 0 2 16,0 0-1-16,0 0 1 0,0 0 0 0,0 0 0 0,0 0-2 15,0 0 1-15,0 0-1 0,0 0-1 0,0 0 2 0,0 0-2 0,0 0-1 16,-2 0-1-16,2 0-1 0,0 0-1 0,0 0-1 0,0 2 2 16,0-2-1-16,-1 1 1 0,1-1 0 0,0 0 1 0,0 0 0 0,-2 0-1 15,2 0 1-15,0 0-1 0,0 0-1 0,0 0 1 0,0 0 1 16,-2 0-1-16,2 0 0 0,0 2 0 0,0-2 0 0,0 0 0 16,-1 0-2-16,1 0 1 0,-2 2 0 0,2-2 0 0,0 0-2 0,0 0 2 15,0 0 0-15,0 0 0 0,0 0-1 0,0 0 2 0,0 0 0 16,0 0-1-16,0 0 1 0,0 0-2 0,0 0 2 0,0 0 0 0,0 0 0 15,0 0-1-15,0 0 1 0,0 0 0 0,0 0-2 0,0 0 2 16,0 0 0-16,0 0 0 0,-1 0 0 0,1 0 0 0,0 0 0 0,0 0-1 16,0 0 1-16,0 0 1 0,0 0 0 0,0 0 0 0,0 0 0 15,0 0 1-15,0 0-1 0,0 0 2 0,0 0-1 0,0 0-1 16,0 0 1-16,0 0-1 0,0 0 1 0,0 0 0 0,0 0 0 0,0 0 0 16,0 0-1-16,0 0 1 0,0 0 1 0,0 0-1 0,0 0 0 15,0 0 0-15,0 0 0 0,0 0 0 0,0 0 0 0,0 0 0 16,0 0 1-16,0 0-1 0,0 0 1 0,0 0 0 0,0 0 0 0,0 0 1 15,0 0-1-15,0 0 1 0,0 0 1 0,0 0 0 0,0 0 1 16,0 0-1-16,0 0 1 0,0 0-1 0,0 0 0 0,0 0 0 16,0 0-1-16,0 0 1 0,0 0 0 0,0 0 0 0,0 0-1 0,0 0-1 15,0 0 1-15,0 0-2 0,0 0 0 0,0 0 0 0,0 0-1 16,0 0 0-16,0 0 0 0,0 0 0 0,0 0 0 0,0 0-1 0,0 0 0 16,0 0 0-16,0 0 1 0,0 0-2 0,0 0 0 0,0 0 0 15,0 0 1-15,0 0 0 0,0 0 0 0,0 0-1 0,0 0 1 0,0 0 0 16,0 0 1-16,0 0-1 0,0 0 0 0,0 0 0 0,0 0 1 15,0 0 0-15,0 0 1 0,0 0-1 0,0 0-1 0,0 0 1 16,0 0 0-16,0 0-1 0,0 0 1 0,0 0 0 0,0 0 0 0,0 0 0 16,0 0 0-16,0 0 0 0,0 0 1 0,0 0-1 0,0 0-1 15,0 0 2-15,0 0-1 0,0 0 1 0,0 0-1 0,0 0 1 0,0 0-1 16,0 0 0-16,0 0 0 0,0 0 0 0,0 0-1 0,0 0 0 16,0 0 0-16,0 0 0 0,0 0-1 0,0 0 1 0,0 0 0 0,0 0 0 15,0 0 0-15,0 0 0 0,0 0 0 0,0 0 1 0,0 0 0 16,0 0 0-16,0 0 0 0,0 0 1 0,0 0-1 0,0 0 1 15,0 0 0-15,0 0 1 0,0 0-1 0,0 0 1 0,0 0-1 0,0 0 0 16,0 0 0-16,0 0 0 0,0 0 0 0,0 0-1 0,0 0 0 16,0 0 0-16,0 0-1 0,0 0 0 0,0 0 0 0,0 0 0 15,0 0 0-15,0 0-1 0,0 0 1 0,0 0 0 0,0 0-1 0,0 0 0 16,0 0-1-16,0 0 0 0,0 0 0 0,0 0-1 0,0 0 1 16,0 0-2-16,0 0 1 0,0 0-2 0,0 0 0 0,0 0-1 0,0 0 0 15,0 0-1-15,0 0 0 0,0 0 0 0,0 0-1 0,0 0-1 16,0 0-1-16,0 0 0 0,0 0-2 0,0 0 1 0,0 0 0 15,0 0-1-15,0 0 1 0,0 0 0 0,0 0-1 0,0 0 0 0,0 0-1 16,0 0 2-16,0 0-1 0,0 0 1 0,0 0 2 0,0 0 0 16,0 0 0-16,0 0 0 0,0 0 1 0,0 0 0 0,0 0 0 0,0 0 0 15,0 0 0-15,0 0 0 0,0 0 1 0,0 0 1 0,0 0 0 0,0 0 0 16,0 0 1-16,0 0 0 0,0 0 0 0,0 0 1 0,0 0 0 16,0 0 1-16,0 0 0 0,0 0 1 0,0 0 0 0,0 0 0 15,0 0 0-15,0 0 1 0,0 0-2 0,0 0 2 0,0 0 0 16,0 0-1-16,0 0 0 0,0 0 1 0,0 0-1 0,0 0 0 0,0 0 1 15,0 0 0-15,0 0 0 0,0 0-1 0,0 0 1 0,0 0-1 16,0 0 1-16,0 0-1 0,0 0 1 0,0 0 0 0,0 0 0 16,0 0-2-16,0 0 1 0,0 0 1 0,0 0-1 0,0 0 0 0,0 0 0 15,0 0-1-15,0 0 1 0,0 0-1 0,0 0 2 0,0 0 0 16,0 0 0-16,0 0-2 0,0 0 1 0,0 0 0 0,0 0-1 0,0 0 0 16,0 0-2-16,0 0-2 0,0 0-3 0,0 0-4 0,0 0-4 15,0 0-6-15,0 0-5 0,0 0-8 0,0 0-8 0,0-2-8 0,0 2-10 16,0 0-11-16,0-2-10 0,0 2-13 0,0-1-12 0,0-1-14 15,0 2-16-15,0 0-15 0,0 0-17 0,0 0-24 0,0-2-26 16,0 2-48-16,0 0-59 0,0 0-76 0,0 0-85 0,0 0-44 0,-4 0-19 16,1 2-5-16,0-2 5 0</inkml:trace>
  <inkml:trace contextRef="#ctx0" brushRef="#br0" timeOffset="469949.2437">10451 14410 525 0,'-8'-2'583'0,"0"2"7"16,-1 0 8-16,2-3-45 0,-1 3-71 0,2-1-108 0,-1 0-122 16,0 1-62-16,2-2-32 0,0 2-15 0,2-1-7 0,0-1-8 15,1 2-9-15,1-2-9 0,1 1-10 0,0 1-10 0,1-2-9 0,1 0-9 16,1 0-10-16,0 1-10 0,2-1-8 0,3 0-9 0,1 0-8 15,1-1-7-15,1-2-5 0,3 1-5 0,2-1-3 0,1-1-4 16,5 2 0-16,-2-4-1 0,3 3 0 0,2-4-1 0,1 2 0 0,0-3-3 16,0 2-4-16,1-1-3 0,0 0-4 0,1-1-6 0,-1 0-7 15,-2 2-7-15,2-3-8 0,-2 1-11 0,1 0-10 0,-2 2-9 0,-1-3-10 16,-1 2-10-16,-1 1-11 0,-1-2-13 0,1 1-13 0,-4-1-17 16,1 3-19-16,-4 0-23 0,0 0-27 0,-1 1-60 0,-1-2-77 15,0 4-84-15,-3-3-89 0,3 4-42 0,-3-2-16 0,-1 1-3 0,1 1 5 16</inkml:trace>
  <inkml:trace contextRef="#ctx0" brushRef="#br0" timeOffset="470616.689">11516 14059 420 0,'0'-1'567'0,"0"-1"7"0,0 1 4 0,0-2-53 16,0 3-86-16,0-2-110 0,2 2-124 0,-2 0-68 0,3-3-39 16,-2 3-22-16,-1 0-10 0,2 0-12 0,-1 0-11 0,-1 0-9 0,2 0-11 15,-2 0-9-15,0 0-7 0,0 0-5 0,0 0-3 0,0 0-2 16,0 0-1-16,0 0 1 0,0 0 0 0,0 0 2 0,0 0 1 0,0 0 3 16,0 0 4-16,0 0 4 0,0 0 5 0,0 0 5 0,0 0 6 15,0 0 5-15,0 0 4 0,0 0 5 0,-2 0 6 0,2 0 3 16,0 0 2-16,-3 0 1 0,2-1-2 0,-2 0 0 0,1 1-2 0,-1-3-2 15,0 1-5-15,0 0-1 0,-1 1-2 0,1-3-1 0,0 1 0 16,0 1-4-16,0-1-3 0,-2-1-3 0,2 1-1 0,0 1 0 0,1-1 0 16,-1-1 1-16,1 1 0 0,1 1 0 0,-1 0 0 0,-1 1-2 15,3-2-1-15,-2 1-4 0,2 1-4 0,0 1-4 0,0 0-3 16,0 0-3-16,0-2-4 0,0 0-4 0,0 2-5 0,2-1-4 0,-2 1-3 16,3-1-3-16,-1-1-2 0,-1 2 0 0,3 0 0 0,-1 0 1 15,2 0 0-15,1-1 1 0,0 1 3 0,0-2-1 0,1 2 2 0,1 0 2 16,3-1 2-16,-2-1 0 0,1 2 0 0,2-1 0 0,0-1 0 0,0 1-2 15,1-1-1-15,-2-1-1 0,3 1-1 0,-1-1 0 16,-1-1-1-16,-1 3 2 0,1-3 0 0,0 1 0 0,-2 1 2 0,-1-1 2 16,0-1 3-16,-1 4 0 0,-1-5 3 0,-1 5 1 0,0-2 3 0,-1 1 1 15,-2-1 3-15,1 2 3 0,-3 0 3 0,-1 0 4 0,0 0 2 16,0 0 1-16,0 0 0 0,0 0 1 0,0 0-4 0,0 0 0 16,0 0-2-16,-1 3-2 0,-1-1-1 0,2-2-1 0,-2 5-1 0,2-3-2 15,-1 1-2-15,-1 1-3 0,2-1-1 0,-2 2 1 0,2 2 1 16,-1 0 1-16,-1 0 3 0,2 4 4 0,-1-1 5 0,-1 1 3 15,2 1 5-15,0 2 1 0,0 0 4 0,0 1 1 0,0 0 1 0,0 2 1 16,0 0 1-16,0 2-1 0,0-2 1 0,0 3-1 0,0-1 0 0,0 1-3 16,2-1-1-16,-1 0-3 0,-1 0-2 0,0-1-3 0,2 0-1 15,-2 0-3-15,1-2-2 0,-1-2-1 0,2 3-2 0,-2-4-1 16,0 2 0-16,0-3-1 0,2 0-1 0,-1-3-1 0,-1 2 1 0,0-2-2 16,2-2 1-16,-2 0-1 0,0 1-3 0,2-4-6 0,-1 3-10 15,-1-4-10-15,2 0-13 0,-1-1-15 0,-1 0-13 0,2 1-16 0,-2-3-14 16,0 0-21-16,0 0-22 0,0 0-29 0,0 0-32 0,-2-3-38 15,2 1-41-15,0 2-61 0,-1-3-74 0,-1-2-76 0,2 1-80 16,-1-3-35-16,-1 1-12 0,2-1 2 0,-2-1 7 0</inkml:trace>
  <inkml:trace contextRef="#ctx0" brushRef="#br0" timeOffset="470849.5663">11538 14309 495 0,'-8'0'562'0,"0"0"10"0,-1 0-14 0,3 0-25 0,-1 0-100 0,2 0-137 16,1 0-78-16,-1 0-46 0,2 0-24 0,2 0-16 0,1 0-11 0,0 0-12 16,0 0-10-16,0 0-10 0,0 0-9 0,1-1-7 0,-1 0-8 15,3 1-8-15,-1-2-6 0,2 1-7 0,1-1-6 0,1 1-4 16,-1-2-4-16,3 0-3 0,1-1-3 0,1 2-4 0,3-3-2 0,1 1-3 16,0-1-7-16,4 0-10 0,0-3-9 0,0 0-12 0,2 0-13 15,1 1-15-15,1-1-19 0,0 0-19 0,0 0-27 0,-1 1-30 16,3-1-62-16,-4 0-77 0,1-1-109 0,-1 2-128 0,1 1-62 0,-5 0-28 15,1 1-10-15,-4 1-2 0,-1 3 6 0</inkml:trace>
  <inkml:trace contextRef="#ctx0" brushRef="#br0" timeOffset="473433.0521">27031 10164 255 0,'0'-3'546'0,"-2"0"7"16,0 0-15-16,2 1-27 0,0 0-106 0,-1 0-142 0,1-1-76 15,0 1-42-15,0 1-20 0,0-1-10 0,0-1-7 0,0 2-7 0,0 1-10 16,0-2-9-16,0 2-7 0,0-3-6 0,0 3-6 0,0-1-5 15,0 1-4-15,0 0-4 0,0 0-3 0,1 0-3 0,-1 0-2 0,0 0-3 16,0 0-1-16,0 0-2 0,0 0-3 0,0 0-3 0,0 0-3 16,0 0-2-16,0 0-3 0,0 0-4 0,0 0-3 0,0 0-4 0,0 0-2 15,0 0-2-15,0 1-2 0,0 2-1 0,0-1 1 0,0 2-1 16,0 1 2-16,0 0 0 0,0 2 2 0,0 0 2 0,0 2 4 0,0 2 3 16,0 1 2-16,-1 1 2 0,1 1 1 0,-2 1-1 0,0 2 0 15,2 0 0-15,-1 1-3 0,-1 2 0 0,1-1-1 0,-1 1-2 16,0 1 0-16,-1-2-2 0,2 2-1 0,-1-2-3 0,0 2-3 0,1-1 0 15,-1-1 0-15,1 1-1 0,1-4 1 0,-5 2 0 0,5-1-2 16,-1 0 1-16,1-1-4 0,-2-2-6 0,0-1-6 0,2-1-6 0,-1 0-8 16,-1-2-10-16,2-2-8 0,0 0-11 0,0-1-13 0,0-1-10 15,0-1-16-15,0-2-12 0,0 1-20 0,0-1-19 0,0-1-23 16,0-2-23-16,0 0-39 0,0 0-50 0,0 0-59 0,0-3-64 0,0-3-61 16,0-2-64-16,0 1-25 0,-1-2-9 0,1-2 2 0</inkml:trace>
  <inkml:trace contextRef="#ctx0" brushRef="#br0" timeOffset="473732.8156">26961 10249 104 0,'1'-8'503'0,"-1"1"6"0,4-1 1 0,-3 1-80 16,1 0-123-16,2 1-76 0,-1-2-57 0,1 0-29 0,-1 3-16 16,2-4-11-16,-2 4-7 0,2-2-7 0,2 1-10 0,-2-1-8 0,1 2-10 15,-1 0-6-15,3-1-7 0,0 1-6 0,0 0-4 0,1-2-6 0,0 4-4 16,0-2-4-16,0 1-3 0,3-1-3 0,-2 2-4 0,2-1-1 15,0 1-2-15,1 2-2 0,-4 0-4 0,5-1-2 0,-2 2-2 0,2 0-3 16,-3 2-1-16,0-1-3 0,1 2-1 0,0 2-2 0,-3-2 0 16,4 4 0-16,-5 0-2 0,1 0 2 0,0 2-1 0,-1-2 3 0,-3 4 3 15,2-1 4-15,-4 0 3 0,1 2 3 0,-4 0 3 0,0 1 3 16,0 0 2-16,-1-1 2 0,-5 0 1 0,1 1 2 0,-2-1 0 16,-1 0 0-16,-2-1-1 0,-5-1 0 0,1 3-4 0,0-3-2 15,-3 1-3-15,-3-1-4 0,0 0-4 0,0 0-11 0,-1-1-12 0,0-2-19 16,-1 1-20-16,1-1-26 0,3-2-29 0,-3 2-45 0,5-2-56 15,1 0-121-15,2-3-153 0,-1 1-81 0,4-1-45 0,1 0-22 0,2-2-12 16,1-2 1-16</inkml:trace>
  <inkml:trace contextRef="#ctx0" brushRef="#br0" timeOffset="474516.5781">27402 10343 320 0,'3'-5'544'0,"-2"0"7"16,3-2 6-16,-3 2-79 0,1-1-119 0,-1 2-79 0,3-1-57 15,-3 0-31-15,1 0-14 0,-1 0-12 0,3 2-7 0,-4 0-10 0,2-1-10 16,-2 1-12-16,2 0-10 0,0 0-9 0,-2 1-9 0,1 0-10 0,-1 2-10 16,0 0-11-16,0 0-10 0,0 0-10 0,0 0-9 0,0 0-5 15,-1 0-5-15,1 4-2 0,-4-1-2 0,2 0-2 0,0 4-3 16,-1-4 0-16,0 5-1 0,-1 1 0 0,0 0 2 0,-1 1 1 15,-2 2 2-15,0 0 2 0,0 0 1 0,-1 2-3 0,0 1-1 0,-2-1-4 16,0 1-3-16,0 2-3 0,0-2-2 0,-2 0 0 0,3 0-4 16,-4 2 0-16,4-4-1 0,1 1-2 0,-1-1-1 0,0-2 0 15,1-1-1-15,4 0 2 0,-2-3 1 0,2 0 3 0,1-1 2 0,2-1 1 16,-1-2 3-16,2 0 2 0,2-1 2 0,1 0 1 0,2 0 1 0,1-2 1 16,-2 0 1-16,4-2-1 0,4 0-1 0,-2 0 0 0,3-1-4 15,1-2-2-15,2 2-6 0,1 0-7 0,0-2-7 0,1 0-8 16,-2-2-9-16,3 3-9 0,0-2-10 0,-1 1-9 0,0 1-8 0,-1-1-12 15,1 0-10-15,-2 0-10 0,2 2-12 0,-6-2-9 0,2 3-10 16,-1-1-8-16,0 0-6 0,-2 1-7 0,-3-1-7 0,1 3-5 16,-1-1-7-16,-2-1-3 0,-1 2-3 0,1 0 1 0,-3 0 4 0,1 0 7 15,-1 0 6-15,-2 0 9 0,-1 0 7 0,0 0 8 0,0 0 10 0,-1 0 13 16,1 0 15-16,-3-5 16 0,1 5 18 0,0-3 15 0,-1-2 19 16,-1 1 13-16,1 0 15 0,-2 0 14 0,2-3 12 0,-2 2 16 15,0-1 14-15,2 0 13 0,-3 0 9 0,3-2 9 0,-2 2 7 0,2 0 6 16,-2-2 6-16,2-1 4 0,-2 4 2 0,0-3 4 0,1 2 2 15,-1 0 0-15,2 0-1 0,-1 2-3 0,3-1 0 0,-3 1-3 0,3 1-1 16,-1-2-2-16,1 2-3 0,-4 0-4 0,5 3-5 0,-1-3-6 16,-1 1-7-16,2 2-7 0,0 0-11 0,0 0-9 0,0 0-10 15,0 0-6-15,0 0-4 0,-1 0 2 0,1 5 4 0,0-5 0 16,-2 5 3-16,2-1 1 0,0 1 1 0,0 1 3 0,0 0 1 0,0 1 4 16,0 1 5-16,0 2 2 0,0 1 2 0,0-1 0 0,0 2-4 15,0-1-6-15,0 1-11 0,0-1-7 0,2 1-7 0,-2 3-6 0,1-2-4 16,-1 0-8-16,2 0-7 0,-1 1-16 0,-1 0-16 0,3-1-20 15,-1 1-20-15,-2-1-20 0,1-1-21 0,2 2-23 0,-1 0-23 0,0-3-29 16,-1 1-29-16,3-1-35 0,-3-1-42 0,1-1-87 0,1 0-110 16,0-1-84-16,0 0-73 0,2-1-28 0,-2-3-4 0,0 1 6 0,0-2 13 15</inkml:trace>
  <inkml:trace contextRef="#ctx0" brushRef="#br0" timeOffset="474899.2806">28120 9921 468 0,'3'-11'604'16,"-2"1"8"-16,2 0 6 0,-1 1 7 0,-1 1-114 0,2 0-173 15,1 1-93-15,-3 0-53 0,2 0-28 0,-1 1-13 0,0 1-13 16,-1 2-10-16,3-2-12 0,-3 2-12 0,1-1-10 0,-1 1-7 0,2 1-8 15,-1 0-7-15,-2 1-8 0,0 1-7 0,0 0-6 0,0 0-7 16,0 0-2-16,0 3 2 0,0-1 1 0,0 1 1 0,0 1 2 0,1 1 2 16,-1 1 4-16,0 2 4 0,0 0 2 0,0 2 7 0,0 0 2 15,0 4 5-15,0 0 1 0,0 2-1 0,0-1-4 0,0 5-7 0,0-3-3 16,0 6-3-16,-1-2-3 0,1 3-3 0,-2 0-5 0,-1 0-5 16,2 3-4-16,1 0-4 0,-2 0-4 0,1 1-1 0,1 1-2 15,-2 0 0-15,0 1-1 0,2 1 0 0,-1 0-2 0,1 0-2 0,-2-1-3 16,0 4-3-16,2-2-1 0,-1 1-3 0,-1-2-2 0,2 1-2 15,-1-1-6-15,1-1-10 0,-2 1-11 0,2-2-14 0,0-2-19 0,0 0-21 16,-2-1-27-16,2-1-28 0,0-1-33 0,0 0-35 0,0-3-46 16,0 1-51-16,0-2-135 0,2-1-173 0,0 1-91 0,-2-4-49 0,1 1-20 15,-1-2-5-15,3-1 7 0,-1-2 16 0</inkml:trace>
  <inkml:trace contextRef="#ctx0" brushRef="#br0" timeOffset="475750.0914">28033 11341 184 0,'6'-11'597'0,"-3"3"18"0,-2 0 10 16,3-1 11-16,-1 2-92 0,-2 1-139 0,3 0-101 0,-3 0-81 0,1 1-44 15,-1 1-29-15,3-1-16 0,-4 2-12 0,2 2-15 0,0-1-17 16,-2 2-17-16,0 0-15 0,0 0-9 0,0 3-8 0,-2 0-5 0,0 2-5 16,0 1-4-16,0 1-3 0,-1 1 1 0,2 1 0 0,-3 4 3 15,0-1 4-15,0 2 1 0,0 1 4 0,-4-1 2 0,2 2-1 0,-2 0-2 16,1 2-3-16,-2-1-3 0,1-2-2 0,0 5-3 0,-2-3-3 15,3 0-1-15,-1-2-5 0,0 1 1 0,1-2-1 0,0-1 1 16,0-3 1-16,2 1 4 0,1 0 5 0,0-5 6 0,3 1 6 0,-2-1 9 16,3-2 5-16,-3 1 5 0,3-2 5 0,3-1 2 0,-3 0 3 0,3-2-2 15,-2 0-2-15,3-2-3 0,-1 2-4 0,2-3-5 16,3 0-6-16,-1-1-7 0,1 1-9 0,0-1-11 0,5 1-11 0,0-1-14 16,-2-2-11-16,3 3-12 0,0 0-11 0,2-2-12 0,-2 2-11 15,2-1-14-15,-2 1-13 0,2-1-14 0,-2 2-18 0,2 0-14 0,-3 1-16 16,2-1-11-16,-2 2-10 0,-2 0-9 0,3 0-8 0,-2 0-10 15,0 0-8-15,-2 0-7 0,1 2-6 0,0-1-6 0,-3-1-5 16,0 2-3-16,-1-2-2 0,0 1-3 0,-1 0-8 0,-1-1 5 0,0 0 10 16,-2-1 22-16,0 0 26 0,0-1 33 0,-2-1 35 0,-1 0 35 15,0 0 34-15,-1-4 30 0,-2 0 29 0,2 0 31 0,-3-2 30 0,1 2 34 16,-2-4 34-16,2 2 24 0,-3-1 18 0,1 0 5 0,-1-1 1 0,1 0-2 16,-1-2-6-16,1 4-5 0,-2 0-4 0,1-2 0 0,2 2 0 15,-1-1 0-15,0-1-2 0,2 2-1 0,0 2-2 0,-1-2-1 16,1 3-2-16,0 0-1 0,0 0-3 0,3 0-3 0,-1 1-7 15,1 0-7-15,-2 3-7 0,2-1-10 0,0 0-10 0,0-1-11 0,0 4-10 16,0 0-11-16,0 0-9 0,0 0-5 0,0 0-6 0,2 3-4 16,-2-2-3-16,1 2-4 0,1 2-1 0,-1 0-1 0,4 1-1 0,-4 1 2 15,1 3-1-15,0-1 2 0,-1 0 1 0,1 4 1 0,-2 1 0 16,1-1-2-16,-1 1-6 0,2 1-5 0,0 1-5 0,-2 1-4 16,0-1-5-16,0 2-2 0,0-1-4 0,0 1-2 0,0 1-2 0,0-1-6 15,0-1-5-15,0 0-12 0,0 2-12 0,-2-1-18 0,0-2-20 16,2 1-23-16,-1-2-25 0,1 1-29 0,-2-2-29 0,1-1-30 0,1-1-31 15,-2 1-38-15,2-4-41 0,0 2-75 0,0-4-93 0,2 1-97 16,-1-2-101-16,1-3-41 0,1 0-12 0,2-1 8 0,0-2 15 16,2-4 23-16</inkml:trace>
  <inkml:trace contextRef="#ctx0" brushRef="#br0" timeOffset="476099.738">28516 11472 351 0,'0'-8'678'0,"0"-1"23"15,-1 2 17-15,1 1 14 0,-2-2-45 0,0 4-74 0,1-3-120 16,-1 3-143-16,1 1-81 0,1-1-50 0,-2 2-29 0,0-1-20 0,2 1-22 16,-1 2-25-16,1 0-20 0,0 0-22 0,-2 2-16 0,1 1-13 15,-3 0-9-15,3 3-9 0,-1 2-2 0,1-1-4 0,-4 1-1 16,2 1-1-16,0 3 0 0,0 0 1 0,-1 0-1 0,3 1 0 0,-2 1-3 16,1-2-3-16,-1 5 0 0,1-2-4 0,0-2 0 0,2 3-1 15,-2-2-2-15,2 0-1 0,0 1-2 0,2-1 0 0,0-2 0 16,0 2-2-16,3-4-1 0,-2 3-1 0,2-3-1 0,-2-1-3 0,2-2-1 15,2 1 0-15,0-2 0 0,-1-2-2 0,4 1 0 0,-1-4-1 0,-1 1-1 16,2-4-1-16,2 1-1 0,-1-4-1 0,0-1 0 16,3 0 1-16,-1-3-1 0,1 1 3 0,-3-4-1 0,3-1 0 0,-1 0-1 15,-2-2 1-15,0 0-1 0,-1-3 2 0,-2 1 1 0,-1-1 3 16,0-1 1-16,-2-2 3 0,-2 0 0 0,-2 1 1 0,-1 1-2 0,-1 0 0 16,-2-1-2-16,-2 2-2 0,-2 1-6 0,-2 1-7 0,0-1-20 15,-1 4-24-15,-2 1-38 0,-1 0-42 0,-3 4-51 0,2-2-54 0,-3 3-120 16,-1 4-152-16,-3 2-113 0,1 1-92 0,1 0-46 0,-3 4-25 15,-2 0-9-15,2 4-1 0,1-1 12 0</inkml:trace>
  <inkml:trace contextRef="#ctx0" brushRef="#br0" timeOffset="480916.3898">15237 10728 304 0,'0'-3'468'0,"0"1"-43"0,0 1-68 0,-2-3-61 0,2 4-61 0,-1 0-43 16,-1-3-37-16,1 2-21 0,1 0-14 0,-2-1-7 0,0 2-8 15,2-1-3-15,-1-1-6 0,-1 2-2 0,2-2-3 0,-3 1-2 16,3 1-4-16,-1-2-3 0,-1 0-4 0,2 2-4 0,0 0-2 0,0 0-2 16,0 0-4-16,0 0-4 0,0 0-6 0,0 0-4 0,0 0-2 0,0 0-4 15,0 0-2-15,0 0-3 0,0 0-2 0,0 0-5 16,0 0-1-16,0 0-3 0,0 0-1 0,0 0-2 0,0 0-4 0,0 0 0 16,0 0-2-16,0 0-1 0,0-2-1 0,0 2-2 0,0 0 0 0,2 0-1 15,-2 0-1-15,0 0-2 0,1-1-1 0,-1 1 0 0,0 0-2 16,0 0-1-16,0 0-1 0,0 0-2 0,0 0 0 0,0 0-1 15,0 0-2-15,0 0-1 0,0 0 0 0,0 0 0 0,0 0-4 0,0 0 1 16,3 0 0-16,-3 0-1 0,0 0-1 0,0 0-2 0,3 0 1 16,-3 0-1-16,2 0 1 0,0 1-1 0,-1-1 2 0,2 2-1 15,-1-2 2-15,0 2 1 0,-1 0 0 0,2 1 2 0,-1-1 0 0,0 1 2 16,-1-1 2-16,2 1 1 0,2 1 0 0,-2-1 2 0,0 2 1 0,0 0 0 16,1-3 0-16,0 2 2 0,1-1 2 0,-1 2 0 0,1-2 2 15,-1 1 1-15,0 2 1 0,1-1 1 0,0-1 0 0,2 1 0 16,-2 0 1-16,0 2 0 0,0-2 0 0,2 2 0 0,-3-2 0 15,0 2-2-15,1 0-1 0,0-1 0 0,-2 0-2 0,2 2 0 0,0-3 0 16,-2 2 0-16,2 0-2 0,-1 0-1 0,1 0 1 0,-2-1-1 16,2 1 0-16,-1-2 0 0,0 1 2 0,0 0-1 0,1-2 2 0,-1 2-1 15,-1-1 1-15,0-1-1 0,0-1 1 0,1 1 0 0,-3-1 2 16,2 1 2-16,1-3 1 0,-1 2 5 0,1-3 3 0,-1 1 5 16,2-1 8-16,-2 0 4 0,4-1 3 0,-1 1 4 0,2-3 1 0,0 0 2 15,1 0-1-15,5-3-1 0,-1-1-2 0,4-1-2 0,0-1-3 16,1-1-5-16,4-2-4 0,-2-1-5 0,3-1-6 0,-1 0-7 15,2-1-6-15,1-2-3 0,-1 1-2 0,1-2-3 0,0 0 0 0,-1 0-1 16,0-2 0-16,-2 1 1 0,3 0-1 0,-3 2-1 0,1-5 1 0,-1 3-2 16,0 1 0-16,-3 2 0 0,2-5 0 0,-3 5 0 0,2-2-1 15,-2 1-1-15,-1 1 0 0,1 0 0 0,-2 2-1 0,0-2-3 0,-1 3 1 16,-2 0-2-16,3 1 0 0,-5 0 1 0,2 0-2 0,-1 3 0 16,0-2 0-16,-2 2 1 0,0 1 0 0,0-1 0 0,-2 2 0 15,-1 1 0-15,1 0 2 0,-1 1 0 0,-3 0 2 0,1 2 0 0,-1-2-2 16,0 4 2-16,-1-3 0 0,0 2 0 0,-1 0-1 0,-1 1 1 15,1 1-1-15,-2-2-2 0,2 2 0 0,-2 0-1 0,0 0-2 0,0 0-4 16,0 0-9-16,0 0-8 0,0 0-14 0,0 0-13 0,0 0-16 16,0 0-19-16,0 0-19 0,0 0-24 0,0 0-27 0,0 0-31 15,-2 0-34-15,2 0-77 0,-2 2-98 0,1-1-100 0,-2 2-106 0,-2 0-44 16,1 0-18-16,-3 0-1 0,2 2 8 0</inkml:trace>
  <inkml:trace contextRef="#ctx0" brushRef="#br0" timeOffset="486683.3343">10500 10938 65 0,'-7'-5'543'0,"1"2"6"0,0-1 6 16,1 2-32-16,0-1-52 0,2 0-102 0,1 0-128 0,2 0-65 15,-1 0-35-15,1 0-20 0,1 2-16 0,1-2-12 0,1-2-12 0,1 2-9 16,2-1-6-16,3-1-7 0,-1 0-8 0,2 0-8 0,2-2-11 15,4 0-9-15,1-3-7 0,1 3-5 0,4 0-2 0,0 0-1 16,2-4 0-16,1 2-1 0,2-1 1 0,3-1-3 0,0-2 1 0,-1 2-5 16,2 1-3-16,1-4-8 0,-2 3-10 0,3-4-10 0,0 1-15 15,-1 3-18-15,-2-2-19 0,4 1-26 0,-5 0-28 0,1-2-46 16,3 1-57-16,-3 4-100 0,0-3-121 0,-2 1-67 0,0 2-41 0,-3 1-16 16,2-1-4-16</inkml:trace>
  <inkml:trace contextRef="#ctx0" brushRef="#br0" timeOffset="487234.7975">11785 10738 223 0,'-2'-3'529'0,"1"-2"6"0,-1 2-3 0,-1-2-5 0,3 1-110 15,-2-1-164-15,2 0-85 0,-1 0-45 0,-1 0-25 0,2-1-14 0,0 1-11 16,0-2-11-16,0 1-7 0,0-2-6 0,0 2-6 0,0-1-6 16,0-1-5-16,0 1-4 0,0-1-4 0,-2 1-4 0,1-2-2 0,-2 3-2 15,-2-1-1-15,2 0-2 0,0 1 0 0,-2-2-1 0,0 3-2 16,0-2-3-16,-1 3-2 0,-3 1-2 0,1-2-3 0,-2 2-1 16,1 1-2-16,-1 2 0 0,-2 0 0 0,-1 0-1 0,2 2 0 0,-3 1-1 15,1 2 0-15,2-1-1 0,-3 3 0 0,1-1 2 0,1 1 0 16,1 1 2-16,-1 0 1 0,0 2 0 0,4-2 0 0,0 3 2 15,-1-1-1-15,2 3 0 0,1-3 1 0,1 2-1 0,0 0 1 0,1-1 0 16,2-1 0-16,2 0-1 0,0 2 2 0,0-4-1 0,2 3 0 16,2-4 1-16,-1 1 0 0,1 1 2 0,0-4-1 0,1 2 2 0,0-2 1 15,0 1 2-15,2-2 0 0,0-1 1 0,-1-1 1 0,2-2 1 16,1 0 2-16,0 0-1 0,-1 0 1 0,2-3-2 0,0-1 0 0,-2-1 0 16,2 1-1-16,0-2-1 0,-2-1-1 0,2 4-1 0,1-5-1 15,-2 2-1-15,0-1 0 0,-2 1 0 0,1-2 3 0,0 5 1 16,-3-4 3-16,1 1 1 0,0 2 2 0,-3 0 0 0,2 1 1 0,-2 0 0 15,-1 1 0-15,0 1-2 0,-1-1 1 0,-1 2 0 0,0 0-1 16,2 2 1-16,-2-1 1 0,2 1 0 0,-2 1 2 0,1 1 0 0,-1 2 3 16,2 1 0-16,-1 0 2 0,-1 2 0 0,0 0 2 0,3 2 2 15,-3-1 2-15,0 2 2 0,0 2-2 0,0-1-1 0,0 1-1 0,0-1-3 16,2 2-3-16,-2-2-3 0,1 4-1 0,-1-3-1 0,0-1-3 16,0 1 1-16,2 0-3 0,-1 1 0 0,-1-2-1 0,2-1-1 15,-2 0-1-15,2-3 0 0,-1 3-1 0,-1-3-2 0,2-1-8 0,-2 0-12 16,2 0-15-16,-1-2-21 0,-1-2-27 0,2 2-34 0,-1-3-62 15,1 1-79-15,1 0-117 0,-1-3-138 0,-2-1-70 0,0 0-39 16,0 0-19-16,1-1-13 0,2-3-3 0</inkml:trace>
  <inkml:trace contextRef="#ctx0" brushRef="#br0" timeOffset="489349.5413">28875 10122 392 0,'2'-4'593'16,"-2"-1"11"-16,0 2 3 0,0-1-4 0,0-1-117 0,0 3-177 0,0-1-95 15,0 1-55-15,0-1-28 0,0 3-16 0,0 0-14 0,0 0-13 16,0 0-16-16,0 0-17 0,0 0-14 0,0 0-12 0,0 0-8 16,0 0-5-16,0 0-1 0,0 3 1 0,-2 1 1 0,0-1 2 0,2 2 3 15,-1 0 2-15,-1 2 6 0,1 2 4 0,-3-1 7 0,3 3 5 16,-2 1 4-16,-1 1 2 0,1 1 2 0,-1 3-1 0,1-1-2 15,-1 2-3-15,1 2-4 0,0-1-3 0,0 0-4 0,-2 2-3 0,2 0-5 16,-2 3-6-16,1-4-3 0,0 1-5 0,1 0-1 0,0 1-4 16,0-2-1-16,-1 1 0 0,1-1-1 0,2-1-1 0,-4-1-2 0,2-2 1 15,2 1-5-15,-3-1-4 0,3-2-9 0,-1-2-7 0,0-1-11 16,1 0-11-16,-1 0-12 0,1-1-12 0,1-4-14 0,0 0-14 0,0-1-13 16,0-1-14-16,0-1-18 0,0-1-23 0,0-2-23 0,0 0-22 15,0-2-24-15,1-1-27 0,1 0-37 0,-2-1-46 0,1-4-67 0,-1 2-78 16,2-6-43-16,0 0-23 0,-2-1-5 0,1-1 4 0</inkml:trace>
  <inkml:trace contextRef="#ctx0" brushRef="#br0" timeOffset="489606.8087">28832 10212 154 0,'0'-12'516'0,"0"0"7"0,2 0 6 0,-2 2-77 0,1 0-118 0,1 1-81 16,0 0-60-16,1-1-36 0,0 0-18 0,0 2-14 0,0-1-10 15,3-1-9-15,-1 3-10 0,2-1-10 0,-3 1-9 0,4 0-10 16,0 1-8-16,0-2-8 0,0 3-6 0,3-2-5 0,-3 2-5 0,1 0-4 15,0 2-4-15,3-1-3 0,-3 1-6 0,4 2-3 0,-5 0-3 16,2 1-2-16,-1 0 0 0,0 0-1 0,-1 2-1 0,0 1 1 16,0 2 0-16,-2 2 0 0,1-2 0 0,-4 2 1 0,2 3 3 0,-4-3 2 15,3 4 5-15,-4-1 1 0,0 0 5 0,-4 0 2 0,3 4 2 0,-4-2 3 16,0-1 2-16,-1 0 1 0,-3 1 1 0,1 0 1 0,-2-2 2 16,-1 2-2-16,-2-1-1 0,2-1-1 0,-1 0-2 0,-1 0-3 0,-1-2-4 15,3-1-10-15,-2 3-14 0,0-3-17 0,2 0-21 0,0-1-22 16,2-2-23-16,1 1-29 0,0-1-31 0,2-1-47 0,1 0-55 15,2 0-98-15,1-1-121 0,2-2-76 0,0 0-58 0,0 0-24 0,0 0-4 16,3 1 5-16</inkml:trace>
  <inkml:trace contextRef="#ctx0" brushRef="#br0" timeOffset="489949.2017">29102 10296 191 0,'-1'-5'605'0,"1"2"14"0,-2 0 12 0,0-1 9 16,2 0-92-16,0-1-143 0,0 1-98 0,0 1-75 0,0 1-42 0,2-1-25 15,0 1-13-15,-2 0-9 0,1-1-12 0,-1 1-18 0,2 2-14 0,0 0-14 16,-2 0-13-16,0 0-11 0,0 0-7 0,0 0-5 0,0 0-9 16,0 0-8-16,0 0-5 0,0 0-2 0,0 0-2 0,0 2 3 0,0 1 4 15,0-1 8-15,0 1 4 0,0 1 7 0,0 1 5 0,0 0 5 16,0 1 7-16,0 1 3 0,0 1 6 0,0 1 3 0,0-2 2 0,-2 4-1 15,0-1-3-15,2 0-5 0,-1 2-5 0,1 2-8 0,-2-2-6 16,0 3-6-16,2 0-6 0,-2-1-5 0,2 2-4 0,0-1-8 0,0 0-2 16,0 0-6-16,0 2-1 0,0-2-2 0,0 0-1 0,0 0-2 15,0-2-1-15,0 1-1 0,0-1-6 0,0 0-9 0,0-2-13 0,0 0-18 16,2-1-22-16,-2 0-24 0,2 0-27 0,0-3-33 0,-2-1-35 16,1 0-40-16,1-1-52 0,0-2-60 0,1-2-127 0,0-1-159 0,-3 0-82 15,3 0-40-15,0-1-13 0,1-2 4 0,-1-3 12 0,3 1 18 16</inkml:trace>
  <inkml:trace contextRef="#ctx0" brushRef="#br0" timeOffset="490701.137">30116 9787 117 0,'0'-3'527'0,"0"0"12"0,0 2 9 0,0-1-55 16,0 0-89-16,-2 1-93 0,1 0-93 0,1 1-45 0,0 0-26 0,-2-2-10 15,2 2-5-15,0 0-6 0,0 0-7 0,-2-1-10 0,2 1-10 16,0 0-9-16,0 0-8 0,0 0-4 0,0 0-5 0,0 0-3 0,0 0-2 15,0 0 0-15,0 0-2 0,0 0 0 0,0 0-2 0,0 0-1 0,0 0 0 16,0 0-1-16,0 0-3 0,0 0-1 0,0 0-3 0,0 0-5 16,0 0-2-16,0 0-7 0,0 0-5 0,0 0-4 0,0 0-6 0,0 0-2 15,0 1 1-15,0 1-1 0,0 0-1 0,0 3 1 0,0 0 1 16,0 0 2-16,0 2 3 0,-1 1 4 0,-1 1 4 0,0 1 5 0,2 0 3 16,-1 1 1-16,-1 2 3 0,2 2-3 0,-1 1-2 0,1 4-5 0,-3-4-2 15,1 6-2-15,2-2-2 0,-1 5 1 0,-1-2-1 0,1 4-1 16,-1 1-2-16,0 0 0 0,1 4-3 0,-1-2-1 0,1 2-1 0,-1 0-2 15,0 1 0-15,2 3 0 0,-1-2 0 0,1 3 0 0,-2-3-4 0,0 2-2 16,2-2-2-16,-1 2-4 0,1-4-2 0,0 1-2 0,0-2-1 16,0 1-1-16,0-2-2 0,0-1 2 0,0-3-1 0,1 2 1 0,-1-5 0 15,2 1-2-15,0-1 1 0,-2-2-3 0,1-2-4 0,-1 0-11 16,2-1-14-16,0-2-22 0,-2-2-24 0,0-1-31 0,0 1-32 0,0-4-39 16,0 2-44-16,0-3-93 0,0 2-124 0,0-4-114 0,-2 2-111 15,0-3-56-15,1 1-27 0,-3-3-6 0,3-1 3 0,-2-1 15 0</inkml:trace>
  <inkml:trace contextRef="#ctx0" brushRef="#br0" timeOffset="491732.6408">29779 11359 385 0,'0'-7'594'15,"0"-2"15"-15,0 1 13 0,0-1 12 0,2 1-97 0,-2 1-147 0,1 0-99 16,-1 1-72-16,2 0-36 0,-1 0-19 0,-1 0-10 0,2 1-6 0,0 1-10 16,-2 1-13-16,0 0-16 0,0 0-17 0,0 1-16 0,0 2-13 0,0 0-12 15,0 0-12-15,0 0-9 0,0 0-9 0,-2 0-6 0,0 2-6 16,1 1-3-16,-1 1-1 0,-1 0 1 0,0 3 0 0,0 0 3 0,-2 0 3 16,-1 4 1-16,1-2 4 0,-1 3 3 0,-2 0 4 0,1 0 1 0,-2 0 0 15,1 2 0-15,0-1-3 0,-1 3-3 0,-1-2-4 0,2 0-1 16,0 1-3-16,-1-2-1 0,-1 1-2 0,4-2 0 0,-1-1-1 0,0 2-2 15,0-3 1-15,3-1 1 0,0 0 2 0,0-1 2 0,0-2 4 16,3 1 3-16,1-5 5 0,-3 2 4 0,3-1 5 0,3-1 5 0,-3-2 5 16,1 0 0-16,3 0 2 0,0 0 0 0,3-2 0 0,-1-1-4 15,3 0-1-15,3 2-4 0,-1-3-6 0,1-1-6 0,3 0-7 0,0 0-10 16,1 1-13-16,2-2-12 0,-2-1-15 0,1 4-11 0,-1-2-11 0,3 1-10 16,-4-1-11-16,1 2-13 0,0-1-13 0,-3 0-13 0,0 3-13 15,2 0-11-15,-4-1-12 0,2 1-8 0,0-1-7 0,-4 2-8 0,0 0-8 16,-1 0-7-16,0 2-8 0,0-1-8 0,-3-1-8 0,0 2-5 15,-1 0-7-15,0 0-10 0,-3 0-10 0,1 1-5 0,-1-2-1 0,-1-1 1 16,0 0 4-16,-1 0 15 0,-1 2 21 0,2-2 33 0,-1-2 39 0,-1 1 39 16,0-1 38-16,-1-1 37 0,2-1 35 0,-3-1 37 0,1-1 38 15,0 1 31-15,-1-2 28 0,0 2 25 0,1-5 20 0,0 3 14 0,0-1 9 16,0 1-5-16,-1-1-10 0,3-1-10 0,-1 2-9 0,0 0-9 0,-2-1-3 16,3 0-3-16,-1-1-3 0,0 2-4 0,1 1-2 0,1 0-3 15,-2 0-3-15,1 1-5 0,1 1-8 0,0-1-6 0,0 2-9 16,0 0-9-16,0 0-9 0,0 1-12 0,0 0-12 0,0 2-10 0,0 0-12 15,0 0-11-15,0 0-9 0,0 0-6 0,0 0 0 0,-2 2-2 0,0 3 0 16,2-3 1-16,-1 2 2 0,-1 2 1 0,1 2 4 0,1-1 2 16,-2 0 3-16,0 3 3 0,1 0 3 0,-1 1 1 0,0-1 1 0,-2 2-4 15,3 0-6-15,-1 2-5 0,0-1-6 0,-1 1-4 0,0-1-4 16,0 2-3-16,0-1-1 0,-1 0-3 0,3 2-2 0,-3-1-6 0,-1 0-11 16,1-2-12-16,3 2-14 0,-1-2-18 0,1 4-17 0,-3-6-20 0,3 2-22 15,-1-1-24-15,0 0-26 0,1-2-30 0,-1 2-34 0,2-2-55 16,0-2-63-16,2 0-106 0,-1-2-125 0,1 0-60 0,0-1-23 15,1-2-5-15,2 1 8 0,-2-1 12 0</inkml:trace>
  <inkml:trace contextRef="#ctx0" brushRef="#br0" timeOffset="492233.4266">30216 11472 315 0,'0'-11'598'0,"0"-2"10"0,-2 4 7 16,0 0-18-16,1 0-30 0,-1-2-122 0,0 2-169 0,1 1-87 0,-2-2-48 16,1 0-23-16,0 2-9 0,-1 1-9 0,2 1-8 0,-3-2-14 15,3 2-12-15,-2 3-14 0,1-2-10 0,-1 0-8 0,2 2-7 0,-1-1-6 16,0 4-5-16,-1-3-6 0,0 2-4 0,0 1-5 0,-2 1-3 16,-1 2-3-16,0-3-1 0,-2 4 1 0,-1-1-1 0,0 2 3 0,1 0 1 15,0 3 3-15,-1-1 1 0,-2 1 1 0,1 1 1 0,2-3-1 16,-2 4 0-16,1 0 1 0,3 0-2 0,0 0 0 0,0-1 1 0,-1 0-1 15,4-1 0-15,0 1 0 0,0-1 1 0,-1 0-1 0,4 0-1 0,0 0 0 16,0-1-1-16,0-1 0 0,2-1 0 0,0 0 0 0,2-2 1 16,0 0 0-16,-1 0 0 0,2-3 1 0,2 0-4 0,0 0 2 15,1-3 0-15,0 0 0 0,2 0 0 0,-1-2 0 0,2 0 2 0,-1-3-1 16,2 3 1-16,-3-3-1 0,2-1 0 0,-1 0 4 0,1 0 4 0,0 1 5 16,-3-1 9-16,0 0 6 0,-1 0 8 0,1 2 9 0,-1 0 9 15,-2-1 10-15,0 0 9 0,0 1 7 0,-1 3 7 0,-1 0 2 0,-2 1 2 16,1 0-3-16,0 0-5 0,-2 2-7 0,0-2-8 0,0 3-7 15,0 0-8-15,0 0-5 0,0 1-6 0,-2 1-3 0,0 1-4 0,1 1-2 16,-1 2 0-16,1-1 1 0,-3 5 1 0,3 0 4 0,-3 2 4 0,0-1 3 16,-1 3 3-16,2 1 4 0,-2 0 2 0,1 1-2 0,0 2-3 15,-2 0-3-15,2 0-6 0,0 3-5 0,0-1-3 0,0 1-3 0,0 0-4 16,0 1-4-16,0-4-4 0,1 2-2 0,0 0-2 0,-1 0-3 16,3-2-2-16,1-1-2 0,-2 3-2 0,1-3-4 0,1-4-3 0,0 1-11 15,0-3-14-15,0 2-26 0,0-3-30 0,1-1-40 0,1-2-44 0,-1-1-57 16,3-2-62-16,0-1-145 0,2-1-189 0,-2-1-98 0,-1-2-51 15,0-1-28-15,-1-1-12 0,-1-1-4 0,-2-2 5 0</inkml:trace>
  <inkml:trace contextRef="#ctx0" brushRef="#br0" timeOffset="496599.312">15392 13080 300 0,'2'-2'519'0,"-2"-1"4"0,1 0 0 0,-1 1-91 16,2-1-136-16,-1-1-77 0,-1 3-46 0,2-3-23 0,0 1-14 0,-1 1-10 15,1-1-9-15,0-1-8 0,-2 1-10 0,2 3-9 0,0-4-7 16,-1 3-7-16,-1-1-8 0,2 0-5 0,0 1-6 0,-2 1-4 0,0 0-4 15,0 0-4-15,0 0-6 0,0 0-4 0,0 0-2 0,0 0-4 16,0 0-3-16,0 0-2 0,0 0-3 0,0 0-2 0,0 0-3 16,1 0-1-16,-1 1 0 0,2 1 4 0,-1 1 6 0,1-1 3 15,0 0 4-15,1 1 2 0,0 2 0 0,0-1 2 0,3-1 2 0,-3 2 2 16,2 2 4-16,2-4 3 0,-1 4 5 0,2 0 1 0,-4-1 0 16,3 2-5-16,-1-3-4 0,2 3-5 0,1-1-2 0,-2 2-3 0,-1-2-1 15,2 1-3-15,0-3-1 0,-2 1 0 0,2 2-4 0,0-2 0 16,0 0-1-16,-2-2 1 0,2-1-1 0,-1 2 2 0,2-2 2 15,-3-1 3-15,2 1 1 0,0-3 4 0,1 0 3 0,1 0 0 0,0-3 1 16,2-1 1-16,-1-1-2 0,7 0 0 0,-4-3-2 0,5-1-4 16,0-1-2-16,3 0-5 0,0-4-4 0,3-1-4 0,-1 0-4 15,3-3-5-15,-2 1-3 0,2 0-2 0,0-3-3 0,1 0-3 0,1 1-3 16,-1-2-3-16,1 0-5 0,-1 1-12 0,2 0-13 0,0-1-15 0,0 2-13 16,-2 0-18-16,2 1-17 0,-2-2-22 0,0 3-21 0,2 1-30 15,-3 1-33-15,0 1-56 0,0-2-68 0,-2 2-112 0,0 4-134 0,-4 0-63 16,3 1-26-16,-2 2-8 0,0 0 3 0,-3 2 11 0</inkml:trace>
  <inkml:trace contextRef="#ctx0" brushRef="#br0" timeOffset="497816.0006">30549 10012 343 0,'0'-4'629'0,"0"-1"15"0,-2 2 13 15,2-1 11-15,0 2-78 0,0-1-122 0,0 0-117 0,0 2-115 0,0-1-63 16,0 2-35-16,0 0-20 0,0 0-11 0,0 0-13 0,0 0-12 16,0 0-18-16,0 0-17 0,0 0-14 0,-1 0-10 0,1 3-5 0,-2 0-2 15,1 0-2-15,-3 2 2 0,3 2 1 0,-1 1 0 0,-1 1 1 16,0-1 1-16,-1 4 2 0,0 0 3 0,-1-1 1 0,2 3 3 0,-2 0 0 15,2 2-1-15,0-1-1 0,0 1-2 0,-1 1-1 0,3-1-3 0,-3 0-1 16,0 4-1-16,3-4 0 0,-2 1-2 0,1 0-1 0,0 0-3 16,1-1-5-16,-1 0-7 0,0-1-10 0,2 1-11 0,-1-1-10 0,1-2-12 15,-2-1-12-15,1-1-12 0,1-1-17 0,0 0-15 0,0-1-18 0,0-1-18 16,0-1-20-16,1-1-22 0,1-1-15 0,-2-2-15 0,1 1-20 16,1-1-23-16,0-1-51 0,1-1-65 0,-3-1-80 0,3-1-86 0,0-1-39 15,1-3-18-15,0 1 2 0,-3-2 10 0</inkml:trace>
  <inkml:trace contextRef="#ctx0" brushRef="#br0" timeOffset="498618.1204">30519 10021 339 0,'-3'-6'607'0,"1"0"14"0,1 2 10 0,-3-1 9 0,3 1-102 16,-3-1-158-16,4 2-88 0,-1 0-52 0,1-1-30 0,0 0-14 15,0-1-12-15,0 1-10 0,1 1-13 0,-1 1-15 0,4-1-15 16,-3 1-17-16,3 0-12 0,-1-1-14 0,2 1-12 0,0-1-12 0,0-1-11 15,2 1-10-15,-1 1-10 0,5 0-7 0,-5-1-8 0,4 0-8 16,0 0-5-16,0 0-6 0,2 0-4 0,-3 0 0 0,4 0-2 0,-4 2 0 16,4-1-1-16,-5-1-1 0,1 3-4 0,-1 0-6 0,1 0-6 0,-1 0-4 15,-3 0-5-15,2 2-3 0,-1 1-4 0,-2 0 0 0,0 0-3 16,-3 2-4-16,2 0-2 0,-3 1-4 0,0 1-5 0,-1 0-4 0,-2 2-2 16,-1 1-2-16,0 1-3 0,-4 1-3 0,0 0-4 0,-2-1-5 0,0 4-6 15,-2-3-5-15,1 5-5 0,-3-5-3 0,1 3-4 0,1-1-3 16,-1 0-1-16,2-1-1 0,0 0-3 0,2-1-3 0,-1 0-4 0,-1-1-3 15,3 1-4-15,2 0-4 0,-2-2-5 0,3-1-5 0,1-2-9 16,0 3-11-16,-1-3-12 0,4 1-14 0,-1-1-9 0,2 0-11 0,0-2-4 16,0 0 0-16,0 1 5 0,3-2 8 0,-1-1 14 0,1 0 21 15,-1 0 25-15,0-1 28 0,1 1 33 0,-2-2 39 0,1 0 40 0,0-1 42 16,2 2 38-16,-4-2 37 0,0 0 31 0,0 0 28 0,0 0 21 16,0 0 19-16,0 0 12 0,1-2 8 0,-1 2 2 0,0-1-3 0,0 1-4 15,0-1-6-15,0-2-8 0,0 1-11 0,0 1-9 0,0-1-9 0,0-1-9 16,0 0-7-16,0 0-6 0,0 1-5 0,0-1-4 0,2-1-7 15,0 1-7-15,-2 1-6 0,1-1-6 0,-1 1-7 0,2 0-7 0,0-1-7 16,-2 1-9-16,3-1-6 0,-2 1-8 0,1 0-8 0,0 1-8 0,1-3-10 16,0 1-9-16,3 1-9 0,-3-1-7 0,0 0-6 0,2 1-8 15,0-1-4-15,1 0-5 0,-1 2-3 0,4-2-3 0,-1 1-3 0,0 1-1 16,2-1-3-16,-2-1-1 0,0 2-1 0,0-1 0 0,2 2 0 0,-2 0-1 16,1 0 0-16,0 0 0 0,-1 0-1 0,0 0-2 0,0 0 0 15,1 0-2-15,-3 3-2 0,1-1 0 0,-2-1 0 0,-1 2-1 0,2 0-1 16,-3 0 0-16,1 2 0 0,-3-2 0 0,1 1 0 0,0 0 0 15,-2 3 1-15,-2-2 1 0,0 3 2 0,-1-1 3 0,0 0 3 0,-3 3 2 16,0-4 1-16,1 3 2 0,-3 0 1 0,0-2 0 0,-1 3 2 16,0-1 0-16,0-1 1 0,0 1 0 0,-1-1 0 0,2-2-1 0,0 2-1 15,-3-2-2-15,5 1 1 0,-1-3-2 0,3 3 0 0,-2-4-1 16,1 1 1-16,2 1-1 0,-1-2 1 0,1-1 1 0,2 1-1 0,1-3 2 16,0 0 1-16,0 2-2 0,0 0 1 0,1-2-1 0,2 0-3 0,-1 0 0 15,1 0 0-15,0 0-1 0,1 0 1 0,2 0-1 0,-2-2-2 16,1 0-1-16,0 2 0 0,1 0-1 0,2-3-1 0,-2 3 0 15,1 0-1-15,-2 0 1 0,1 0 1 0,2 0-3 0,-4 0-1 0,4 0-1 16,-3 0-2-16,0 0-1 0,0 3-1 0,1-3-2 0,-3 2-1 0,0 0 1 16,2 1-2-16,-2 0 0 0,4 1 1 0,-6-1-1 0,4 2 0 0,-2-1 1 15,-2 2 2-15,1 0 1 0,0 0 0 0,-2 1 2 0,0 0 2 16,0 0 4-16,0 0 3 0,-2 3 4 0,0-3 4 0,-1 1 5 0,-1-1 6 16,1 1 4-16,-4-1 3 0,2 0 5 0,1 0 0 0,-3 2 3 15,0-4 0-15,-1 3 2 0,1-1 1 0,-2-2-5 0,0 0-11 0,0-1-21 16,1 1-26-16,-1-1-38 0,1-1-43 0,-1 0-61 0,1-3-72 15,-2 0-145-15,2 0-182 0,0 0-96 0,-1-3-50 0,1 2-30 0,0-4-16 16,0 1-7-16,-1-2-1 0</inkml:trace>
  <inkml:trace contextRef="#ctx0" brushRef="#br0" timeOffset="502916.4329">30983 11305 459 0,'0'-4'601'0,"-1"1"15"0,1-2 10 0,-2 1-32 0,-1 1-52 0,3-2-108 15,0 2-136-15,0 0-67 0,0 0-38 0,0 0-16 0,0 0-9 16,0 0-7-16,0 2-7 0,0-1-10 0,0 2-13 0,0-5-12 0,0 5-10 15,0 0-9-15,0 0-8 0,0 0-9 0,0 0-7 0,0 0-6 16,0 0-7-16,0 0-7 0,0 0-6 0,0-2-6 0,0 2-5 0,-1 0-3 16,1 0-3-16,0 0-4 0,0 0-2 0,0 0-3 0,0 0-4 0,0 0-3 15,0 0-4-15,0 0-4 0,0 0-3 0,0 0-4 0,0 0-4 16,0 0-3-16,0 0-3 0,0 0-2 0,1 0-3 0,-1 2-1 0,3-2 2 16,-1 5 0-16,-2-5 1 0,1 3 4 0,-1 0 1 0,4 0 3 15,-3 1 0-15,1 1 3 0,-1 1 3 0,3-1 1 0,-1 2 3 0,-2-2 1 16,3 4 1-16,-1-1 1 0,-2-1 0 0,4 3 0 0,0-2-2 15,-2 1-1-15,2-2-1 0,-2 2 0 0,2-1 0 0,-2 2-1 0,3 0 0 16,-1-1-1-16,-1 1 0 0,3-2-1 0,-2 0 0 0,0 3 0 16,0-5-1-16,0 4 0 0,0 0 2 0,1-2-1 0,-1 1-1 0,0 0-1 15,1-1 0-15,-1-1 1 0,0 1-2 0,0-2 0 0,-1 4 1 0,4-3-1 16,-3 0-1-16,-2 1 1 0,2-1-2 0,-2-3 1 0,0 2-1 16,0-1-1-16,1-1-2 0,-3 1 2 0,2-2-2 0,-2 1 1 0,-1-1-2 15,0-1 1-15,0 1-1 0,0-3 0 0,-1 4 1 0,-2-4 1 16,2 1 1-16,-3 1 3 0,0-2 3 0,-1 0 2 0,0 0 0 0,-3 0 2 15,-3 0 1-15,1 0-2 0,-3 0-4 0,0 0-8 0,-4 0-8 0,0 0-17 16,0 0-16-16,0 0-19 0,-1 0-22 0,1 0-22 0,0-2-25 0,-1 1-25 16,6 1-23-16,-1-1-30 0,-1-2-33 0,2 3-48 0,2-3-56 15,3 3-102-15,1-2-129 0,1-1-59 0,2 0-25 0,-2 0-2 0,3 0 8 16,0-1 13-16</inkml:trace>
  <inkml:trace contextRef="#ctx0" brushRef="#br0" timeOffset="503150.7169">30987 11353 423 0,'-2'-7'615'0,"0"2"16"15,2-1 15-15,-1 1-26 0,1-2-47 0,-2 2-103 0,2 1-136 0,0-2-73 16,0 2-41-16,0-2-22 0,2 4-13 0,-2-2-13 0,1 1-14 16,1 0-15-16,0 0-16 0,1 0-16 0,-2 1-17 0,3 1-14 0,-1-3-12 15,0 3-13-15,2 0-14 0,1 1-9 0,-1-2-11 0,-1 1-6 0,4-1-8 16,-1 2-5-16,4-1-4 0,-3-1-2 0,0 2 0 0,2-1-3 15,-2-1-3-15,4 2-6 0,-2 0-9 0,2 0-11 0,-3-3-13 0,4 1-14 16,-4 2-17-16,-1 0-18 0,3 0-18 0,-1 0-22 0,-2 0-23 0,1 0-28 16,-3 0-29-16,2 0-35 0,-1 0-39 0,-2 2-63 0,0 1-78 15,0-3-82-15,-1 3-81 0,-1 0-34 0,-2 0-8 0,-1 1 5 0,2 0 12 16</inkml:trace>
  <inkml:trace contextRef="#ctx0" brushRef="#br0" timeOffset="503484.8556">31375 11423 1 0,'-1'-2'618'0,"-2"-3"18"0,1 2 17 0,1 0 14 0,-1 3 12 0,1-5-97 16,1 3-157-16,-2-1-96 0,0 1-68 0,2 1-36 0,-1-3-21 0,1 4-12 15,0-3-10-15,0 2-13 0,0 0-16 0,0 1-17 0,0 0-17 16,0 0-13-16,0 0-14 0,0 0-11 0,0 0-9 0,0 0-11 0,0 0-11 15,0 0-8-15,0 0-9 0,0 0-6 0,0 0-6 0,0 0 0 16,0 1 2-16,0 0 3 0,-2 2 2 0,2 0 1 0,-2 1 3 0,2 1 0 16,-1 0 3-16,-1 1 3 0,2 0 5 0,-1 2 4 0,-1 1 5 15,0 0 3-15,2 4 1 0,-1-2-2 0,1 2-4 0,-2 0-4 0,1 1-3 16,-4 0-3-16,4 3-3 0,-1 2-3 0,1-3-2 0,-3 1-4 16,3 1-5-16,-1-1-2 0,0 0-6 0,1 0-2 0,-2 0-2 0,1 0-2 15,0 0-2-15,1-2-8 0,-2 0-12 0,0-1-18 0,1 0-23 0,-1 0-37 16,1-4-42-16,-1 1-49 0,2-3-55 0,-3 2-105 0,3-3-130 15,-2-1-124-15,-1 1-122 0,0-6-62 0,-1 0-33 0,0-1-14 0,1-1-3 16,-1-3 10-16,-3-1 15 0</inkml:trace>
  <inkml:trace contextRef="#ctx0" brushRef="#br0" timeOffset="504599.6908">30516 10950 236 0,'-2'0'525'0,"1"-2"12"0,1 1-10 15,-2 1-18-15,0-1-97 0,2-2-137 0,-1 3-71 0,1 0-41 16,0 0-19-16,0 0-9 0,0 0-4 0,0 0-5 0,1 0-8 0,-1-3-8 15,2 3-10-15,0-1-8 0,-1 1-7 0,1 0-7 0,1-1-6 0,0 1-9 16,1-2-7-16,0 2-10 0,1-1-7 0,1-1-6 0,2 2-5 16,4-2-5-16,0 1-3 0,3 1-4 0,3-2-2 0,1 0-3 15,4 0-3-15,1 1-3 0,5-1-2 0,2 0 0 0,4 0 2 0,0 0-1 0,3 1 1 16,1 1-2-16,2-2-4 0,0 2-6 0,4-1-6 0,-1-1-10 16,-1 2-7-16,2-1-9 0,0 1-9 0,0 0-6 0,1 0-10 0,0 0-10 15,-1 0-16-15,0 0-19 0,0 0-24 0,-1 0-29 0,-3 0-63 0,0 0-82 16,-2 0-95-16,-2 0-103 0,-2 0-46 0,-2 0-21 0,-2 0-7 15,-4-2-1-15</inkml:trace>
  <inkml:trace contextRef="#ctx0" brushRef="#br0" timeOffset="506681.2666">31700 9818 2 0,'0'-3'549'0,"1"3"11"0,-1 0 12 0,0-2-38 16,0 2-58-16,0-2-98 0,2 1-117 0,-2 1-64 0,2 0-36 0,-2 0-20 16,0 0-11-16,0 0-11 0,0-2-10 0,0 2-12 0,0 0-15 0,0 0-11 15,0 0-12-15,0 0-8 0,0 0-8 0,0 0-7 0,0 0-5 16,0 0-5-16,0 0-4 0,4 2-1 0,-4-2 3 0,1 3 3 0,-1-1 3 16,0 1 5-16,0 1 4 0,0-1 5 0,0 3 3 0,0-2 4 0,0 4 4 15,0-1 5-15,0 2 3 0,0 0 2 0,-1 1 2 0,1 2-2 0,-4 0-7 16,4-1-6-16,-2 2-7 0,0 2-6 0,1 0-5 0,-3 1-6 0,3-1-4 15,-1-1-4-15,1 3-2 0,-3 0-3 0,3 0-4 0,-2 0-1 0,-1 0-2 16,3-2-6-16,-1 2-5 0,-1 0-9 0,2-1-8 0,-2-1-11 16,1 0-12-16,0 1-12 0,1-1-12 0,-2-2-12 0,-1-1-16 0,3 0-15 15,-1 0-15-15,1-1-18 0,-3-1-21 0,3-1-16 0,-1-1-14 0,-1-1-14 16,2-1-13-16,1 0-17 0,-2-1-16 0,2-2-34 0,0 1-41 16,0-4-29-16,0 0-27 0,0 0-35 0,0 0-38 0,2-4-20 0,-1 2-11 15</inkml:trace>
  <inkml:trace contextRef="#ctx0" brushRef="#br0" timeOffset="506932.789">31657 10056 352 0,'0'-18'397'0,"0"-1"-28"0,0 3-29 0,0-2-30 16,1 1-34-16,-1 0-39 0,4 3-27 0,-1 1-19 0,-2-1-15 0,3-1-8 15,-1 1-10-15,1 2-7 0,-1 1-9 0,2-1-9 0,-2 1-11 16,4 3-8-16,-2-1-8 0,0-1-7 0,2 3-9 0,-1 0-10 0,1 0-8 0,-2 1-6 16,1 1-8-16,2 0-7 0,-2 2-8 0,2-2-7 0,-1 2-6 15,2 1-4-15,-3 0-3 0,1 2-4 0,1-1-2 0,1 1-4 0,-3 0-2 16,1 1-2-16,-3 0-2 0,4 0-2 0,-2 3-3 0,1 0 0 0,-2-1-1 15,-1 2-1-15,4-1 0 0,-5 2 1 0,0 1 0 0,1 0 1 0,-1 1-1 16,-2-1 1-16,-1 0 1 0,0 1 2 0,0-1 0 0,0 2 2 16,-1 0 2-16,-1-1 1 0,1-1 2 0,-3 1 1 0,1-1 1 0,0 0-1 15,-3 1-5-15,1 0-7 0,-1-2-12 0,-1 1-13 0,1-2-17 0,-3 1-22 16,-1 0-26-16,0-1-28 0,0 2-45 0,0-4-54 0,0 4-111 16,0-2-136-16,-2 0-83 0,3-1-52 0,0 2-23 0,-1-2-7 0,2-1 1 15</inkml:trace>
  <inkml:trace contextRef="#ctx0" brushRef="#br0" timeOffset="507435.2797">31990 10023 376 0,'2'-4'654'15,"-2"0"13"-15,1 1 14 0,-1-1 4 0,2 1 1 0,0 1-132 0,-2 0-202 16,1 0-113-16,-1 2-66 0,0 0-40 0,0 0-22 0,0 0-20 16,0 0-17-16,0 0-17 0,2 2-18 0,-2 0-17 0,0 1-14 0,0 0-9 15,0 2-5-15,0 0-2 0,0 2 1 0,-2 0-2 0,2 0 0 0,-1 3 1 16,1 0 2-16,-2-1 3 0,0 0 0 0,1 2 2 0,-2-1 0 0,1 1 2 16,-1-1 0-16,0 1 1 0,-2-1 0 0,4 0 0 0,-4 1 0 0,2-2 2 15,-1 1 1-15,3-3 1 0,-1 2-2 0,1-3 2 0,-3 1 0 16,3-1 2-16,1-1 2 0,-2-2 3 0,1 1 4 0,1-1 7 0,-3-1 7 15,3-1 10-15,0-1 7 0,0 0 7 0,0 0 9 0,0 0 5 0,0 0 3 16,0 0 0-16,3 0-1 0,0-1-4 0,-2-1-3 0,1 1-3 0,1-3-6 16,0 2-6-16,1-3-10 0,1 2-9 0,-1-1-9 0,1 2-9 0,-1-5-9 15,3 4-6-15,-2-2-5 0,1 0-2 0,2 3 0 0,-4-3-1 16,5 3-1-16,-5-3 1 0,3 3-1 0,0-1-2 0,0 1 1 0,-2 1-1 16,1-1 0-16,0 2-1 0,2 0 0 0,-2 0 2 0,1 0-1 0,-2 3 1 15,1-1 2-15,2 1-1 0,0-1 2 0,0 3 1 0,-2 0 0 0,2 2 1 16,0-2 3-16,-4 3-1 0,5-1 2 0,-5 1 0 0,4 1 1 15,-3-2-2-15,-1 2 1 0,0 1-2 0,-1-1 0 0,-1 1-2 0,1 0 0 16,-3-4 1-16,0 3 3 0,-2 0 0 0,-1-2 2 0,0 1 2 0,-2 1 0 16,-2-2 2-16,-2 0 2 0,1 1 0 0,-1-3-1 0,1 1-5 0,-3-1-9 15,0 0-14-15,-3-1-15 0,2 0-21 0,-1-1-21 0,1-1-24 0,-1-1-24 16,-1 0-30-16,2-1-31 0,-1 0-46 0,0-1-50 0,2 0-113 16,-1-1-146-16,0-1-76 0,3 0-44 0,0-2-14 0,1 1 0 0,0-2 11 15,1 0 15-15</inkml:trace>
  <inkml:trace contextRef="#ctx0" brushRef="#br0" timeOffset="507632.7227">32014 10031 201 0,'0'-5'646'0,"0"3"16"0,0-1 19 16,0 0 13-16,0 0 10 0,1 0-114 0,-1 0-178 0,2 0-104 0,0 0-67 15,-1 1-39-15,1 0-25 0,0 0-21 0,1 1-18 0,0-1-19 0,2-1-23 16,0 2-24-16,0-2-28 0,4 1-27 0,2-2-26 0,-1 1-25 0,2 0-25 15,-1 0-25-15,5-1-21 0,-4 1-24 0,4 3-21 0,0-2-25 16,0-1-26-16,-2 1-35 0,2 0-39 0,-2 2-80 0,0 0-102 0,-1-3-81 0,-1 1-70 16,-2 2-28-16,0 0-5 0,-1-2 5 0,-4 2 11 0</inkml:trace>
  <inkml:trace contextRef="#ctx0" brushRef="#br0" timeOffset="508865.846">31132 9583 282 0,'-8'-2'522'0,"4"-1"11"0,-1 3-10 0,1-4-23 0,0 3-95 15,0-3-130-15,3 3-68 0,-3-1-37 0,0 0-17 0,3 0-5 16,1 1-9-16,-2-1-5 0,2 1-7 0,0 1-6 0,0-2-8 0,2 2-5 15,-1-1-7-15,1-1-7 0,1 2-10 0,1-2-11 0,0 2-10 16,0-1-9-16,3 0-9 0,1 1-8 0,4-2-6 0,0 1-8 0,3 1-6 16,3-2-5-16,1 2-7 0,6-1-4 0,0-1-3 0,2 2-2 15,8-1-1-15,-2 1 3 0,3 0 1 0,4 0 2 0,2 0 1 0,1 0-1 16,2 1-2-16,4-1-3 0,-1 2-4 0,2-1-4 0,0-1-3 0,4 0-6 16,-3 0-1-16,4 0-3 0,-2 0-2 0,4 0-2 0,-2 0 0 0,1 0-2 15,1-1 1-15,2-1 0 0,-3 1 1 0,0-1 5 0,-3-1 2 0,-2 0 4 16,-2 1 5-16,-2-1 4 0,-2-1 4 0,-4 1 5 0,1 1 1 15,-4-1 2-15,0-1 0 0,0 1 2 0,-3 1 1 0,-4-1 1 16,-1-1 3-16,1 1 5 0,-5 0 7 0,-3 0 10 0,0-1 8 16,-2 2 8-16,-5-1 6 0,1 0 9 0,-4 1 5 0,-1 0 8 0,0-1 2 15,-4 1 4-15,1 1 1 0,-4-1-2 0,-1 1-4 0,1-1-4 16,-2 2-6-16,2-1-11 0,-3-1-10 0,0 2-10 0,2 0-11 16,-4 0-11-16,1 0-8 0,-1 0-9 0,0 0-6 0,0 0-6 15,0 0-2-15,0 0-1 0,0 0-1 0,0 0 0 0,0 0 0 16,0 0 0-16,0 0 2 0,2 0 2 0,-2 0 2 0,0 0 1 15,0 0 2-15,0 0 1 0,0 0 3 0,0 0 0 0,0 0 1 0,2 2 1 16,-2-2 1-16,0 0-1 0,0 0 2 0,0 0 1 0,0 0 0 16,0 0-2-16,1 0 1 0,-1 0 0 0,2 0-1 0,-2 1 0 0,0-1 1 15,0 0 0-15,0 0 0 0,1 0-1 0,-1 0 1 0,0 0 0 16,2 2 0-16,0-1 2 0,-2-1 1 0,0 0 1 0,1 2 0 16,1-1 3-16,-2-1 0 0,1 2 2 0,-1-2 1 0,2 1 2 15,-2 1 2-15,2-2 4 0,-2 1 2 0,0 0 2 0,0-1 4 0,0 2 1 16,0-2 2-16,0 0 2 0,0 0 3 0,0 2 1 0,0-1 4 15,0 1 5-15,0-1 2 0,-2 1 2 0,0 1 2 0,2-2 2 16,-1 2 3-16,1 0 4 0,0 0 4 0,0 1 4 0,0 1 0 16,0 2 1-16,0-2-2 0,0 3-2 0,1-1-4 0,-1 2-3 15,2 0-3-15,0 2-2 0,-2-1-4 0,1 4-2 0,1 0-6 0,-1 0-8 16,2 1-5-16,-1 3-7 0,1 1-5 0,2 0-1 0,-4 0-3 16,4 1-1-16,-2 4-3 0,2 0 0 0,0 0-4 0,-1 0-2 15,3 3 0-15,-2-2-2 0,-1 4 1 0,1-2 1 0,3 1 2 16,-3 1 2-16,-1-1 2 0,0 0 1 0,1 3 0 0,-2-4 0 0,2 3 1 15,-1-3 1-15,1 0 1 0,-2 1 2 0,0-2 0 0,0 0 0 16,-1 0-1-16,0-2 1 0,1 1-4 0,-3-2 0 0,1 1-1 16,-1-1-2-16,0-1 2 0,0 1 0 0,0-2-1 0,0 0 1 15,0 1-2-15,0-2 1 0,0-1-1 0,-1 1 1 0,1-1-2 0,-2 1 1 16,1-2-2-16,1 0 0 0,-2 0-1 0,2-2 0 0,0 0-2 16,0-1 0-16,0 2 0 0,0-3 0 0,0 1-3 0,2-3 1 15,-2 2-3-15,1 1-1 0,1-2-4 0,-2-1 0 0,1 0-1 0,3-1-3 16,-2 1-2-16,0 1-2 0,-1-3-2 0,3 1-2 0,-3-2 0 15,1 0-2-15,-1 0 0 0,3 1-1 0,-3-3 0 0,1 3 1 16,1-1-1-16,-1-2 0 0,-1 1 0 0,3-1 2 0,-2 1 2 16,0-2 2-16,-2 1 0 0,1-1 2 0,-1-2 2 0,2 3-1 15,0-1 1-15,-2-2 2 0,1 1 2 0,1-1 1 0,-2-1 1 0,0 1 2 16,0 0 2-16,0-1 1 0,0-2 0 0,0 1 2 0,0-1 0 16,0 2 1-16,0-1 1 0,0-2 2 0,0 0-1 0,0 0 1 15,0 0 0-15,0 0 2 0,0 0-1 0,0 0 0 0,-2 1 0 16,2-1 1-16,0 0 0 0,-1 2 0 0,1-2 0 0,0 0-1 15,0 0 0-15,0 0 0 0,0 0 0 0,0 0-1 0,-2 0-1 0,2 0-1 16,-2 0-1-16,2 1 1 0,0-1-1 0,-1 0-1 0,1 0-1 16,0 0-1-16,-2 0-1 0,0 0 2 0,2 1-1 0,-2-1-1 15,0 0 3-15,2 0 3 0,-1 2 2 0,-2 0 2 0,-1-2 1 16,3 1 4-16,-4-1 4 0,2 2 0 0,-2-2 3 0,-3 0 1 0,0 2 1 16,0 0 2-16,-4-2 0 0,1 1 2 0,-2 1-3 0,-3-2-2 15,-1 2-3-15,-2-1-4 0,-6-1-3 0,-2 0-6 0,-3 0-10 0,-3-1-12 16,-2-1-23-16,-3 0-28 0,-5 1-33 0,-1-3-34 0,-3 2-48 0,-3-3-51 15,-3 3-135-15,-3-3-172 0,-4-1-101 0,-1 2-66 0,-3-4-35 16,-1 1-22-16,-3-2-5 0,-1-1 0 0</inkml:trace>
  <inkml:trace contextRef="#ctx0" brushRef="#br0" timeOffset="510499.4178">15820 15555 313 0,'-3'-5'498'0,"0"0"3"16,-2 1 7-16,2 1-94 0,0 2-144 0,-2-3-86 0,2 4-55 0,2-3-28 15,-3 2-9-15,1 0-4 0,0-1-2 0,1 2-2 0,-1-2-6 16,1 1-3-16,1 1-6 0,-1-2-2 0,1 2-5 0,-1 0-4 0,2 0 0 16,0-1-1-16,0 1 0 0,0 0 0 0,0 0-2 0,0 0 0 15,0 0 1-15,0 0 0 0,0 0 2 0,0-1-1 0,0-2 2 0,2 3-1 16,-1-3-1-16,-1 3 0 0,3 0-4 0,-1-2-5 0,0 1-6 0,-1 1-8 15,1-2-7-15,0 1-7 0,-1 1-10 0,1-2-7 0,-1 2-9 16,-1 0-4-16,4 0-4 0,-3 0-3 0,1 0-3 0,-1 0-1 0,2 2 1 16,0-2 1-16,0 3 2 0,1-2 1 0,-1 1 2 0,0 1 0 0,2 2 3 15,0 0 3-15,1-1 2 0,-2 2 3 0,3-2 4 0,-1 1 3 16,1 0 1-16,0 0 2 0,-2-2 1 0,3 1 1 0,-1-1 3 16,-1-1 5-16,5-2 3 0,-3 0 4 0,2-2 3 0,2-1 1 0,2-3 0 15,2-2-1-15,2-7-1 0,5-2-2 0,4-3-4 0,5-3-5 16,2-9-9-16,7-3-14 0,5-5-16 0,6-6-21 0,5-6-25 0,6-3-31 15,5-4-38-15,2 0-74 0,4-5-93 0,-1 3-108 0,4-2-115 16,-2 1-55-16,-4 3-26 0,-2 1-12 0,-4 4-3 0</inkml:trace>
  <inkml:trace contextRef="#ctx0" brushRef="#br0" timeOffset="513827.0544">31513 11048 203 0,'-3'0'491'0,"0"4"6"0,1-4 8 0,0 3-75 0,1-3-116 16,1 1-89-16,-2-1-77 0,2 0-39 0,0 3-20 0,2-3-7 0,-2 2 2 16,1-1 0-16,3-1 0 0,-1 2-2 0,2-2-4 0,0 1-5 15,-1 1-6-15,7-2-6 0,-1 0-3 0,-1 0-5 0,5 0-6 0,1 0-5 16,2 0-5-16,3 0-4 0,0-2-3 0,5 1-7 0,-2 1-6 0,6-2-11 16,-2 1-15-16,3-1-18 0,3-1-19 0,-1 3-24 0,2-1-27 0,4 1-55 15,2-3-68-15,1 1-104 0,-1 0-119 0,2 2-66 0,1 0-35 16,-2 0-19-16,1 2-7 0</inkml:trace>
  <inkml:trace contextRef="#ctx0" brushRef="#br0" timeOffset="515732.945">32872 11376 324 0,'0'-3'516'0,"0"3"-10"0,0-2-22 0,0 0-78 16,0 0-102-16,0 0-69 0,0 1-51 0,0-1-25 0,2 2-15 0,0-1-7 15,-2-1-3-15,1 1-6 0,1-1-5 0,-1 2-5 0,-1-1-5 0,2 1-5 16,0-2-3-16,-2 1-2 0,0 1-2 0,0 0-1 0,0 0-2 0,0 0-3 16,-2-2-3-16,0 0-4 0,2 2-5 0,-1-1-4 0,-2 0-4 15,1 1-3-15,0 0-3 0,1 0-5 0,-1 0-5 0,0 0-4 0,1 0-5 16,1 0-5-16,-2 0-6 0,2 0-5 0,-3 0-4 0,3 0-4 0,0 0-3 16,-3 0-5-16,3 0-5 0,-1 0-3 0,-1 0-4 0,1 0-3 0,1 1-4 15,-4 0-1-15,3-1 0 0,-1 2 0 0,0 0 0 0,1 1 6 16,-2-2 3-16,-1 2 4 0,0 2 5 0,-2-1 4 0,1 1 6 0,-2 2 3 15,-1 2 5-15,-1-1 3 0,3 2 4 0,-4 1 3 0,1-1 2 0,-2 1-1 16,0 1 0-16,1 2-3 0,-1 1-4 0,0-1-4 0,1 1-4 0,0-1-3 16,2 2-3-16,-2 0-3 0,1 0-3 0,1 0-2 0,1-2-2 15,1 3-3-15,0 0-1 0,3-4-1 0,-4 3 0 0,6-4-1 0,-1 5-1 16,0-2-3-16,2-2-2 0,2-1-3 0,0 0-3 0,1-1-5 0,2 1-4 16,0 0-2-16,0-4-6 0,2 1-1 0,-1-1-3 0,2-1-3 0,5 1-5 15,-5-5-1-15,1 4-6 0,4-4 0 0,-2 0-3 0,0 0-1 0,3-3 0 16,-3 0 1-16,2 0 2 0,-2-1 1 0,0-1 3 0,0-1 5 0,0 0 1 15,0-1 5-15,-1 1 4 0,-1-2 4 0,-1 1 4 0,3-2 4 16,-3 0 5-16,-1 0 4 0,-1 0 5 0,0 1 6 0,-1-4 5 16,-2 1 4-16,0 1 2 0,-1-3 2 0,-2 4 2 0,-3-2-1 15,-1 1 2-15,-1-2 0 0,1 3 0 0,-4 1 0 0,2-4 0 0,-4 4-2 16,-1-1-2-16,2 2-5 0,-3-1-5 0,2 0-3 0,-3 2-3 0,2 3-4 16,0-2-4-16,0 1-4 0,-2 1-3 0,4 0-6 0,-3 1-9 15,3 1-11-15,1-2-11 0,-1 3-15 0,2 1-14 0,0 0-15 0,2 1-16 16,0-1-18-16,2 1-19 0,-2 2-22 0,2-2-24 0,-1 1-29 0,4 1-34 15,-1 1-63-15,1 0-78 0,1-1-85 0,3-2-90 0,1 3-39 0,-1 1-11 16,3-4 1-16,0 2 8 0</inkml:trace>
  <inkml:trace contextRef="#ctx0" brushRef="#br0" timeOffset="516698.7346">33054 11584 345 0,'2'-12'637'0,"1"2"14"0,-3-2 14 0,2 1 1 16,-2 2-3-16,1 0-119 0,1 0-172 0,-2 2-93 0,1 0-52 16,-1 2-29-16,2-1-20 0,0 2-19 0,-2-1-24 0,1 0-24 0,1 3-23 15,-2-1-20-15,0 0-19 0,0 2-15 0,0 1-13 0,0 0-12 16,0 0-12-16,0 0-7 0,2 1-6 0,-2 2-2 0,0-3 1 16,0 4 0-16,0-1 3 0,0 0 2 0,0-1 5 0,0 3 2 0,0-2 4 15,0 2 1-15,0-2 1 0,0 1 0 0,-2-1 0 0,2 0 0 16,0 0 1-16,0 0-1 0,0-1 1 0,0-1 1 0,0 1 3 15,0 1 3-15,0-3 4 0,0 1 4 0,0-1 4 0,0 0 3 16,0 0 6-16,0 0 2 0,0 0 3 0,0 0 1 0,0 0 1 16,0-1-2-16,0-1-2 0,0 1-3 0,0-2-2 0,0 0-3 0,0-2-4 15,-2 2-3-15,2-2-4 0,-1 1-6 0,1-2-5 0,0 3-2 16,0-2-3-16,0 0 0 0,0-2-1 0,0 4 1 0,0-1 0 16,0 1 0-16,0 0-1 0,0-1 0 0,0 1-3 0,0 3 0 15,0-3-4-15,1 1-3 0,1 1-1 0,-2 1-3 0,0 0-4 0,2 0 1 16,-2 0 0-16,4 0 0 0,-3 0-1 0,1 0 1 0,3 1 0 15,-4 1-3-15,4-1 0 0,0 1-3 0,0-2-1 0,2 3 0 16,0 0-1-16,-1-2-3 0,2 2 0 0,1-1-4 0,-1-1-3 16,0-1-4-16,3 2-2 0,-1-1-1 0,-1-1 0 0,1 0 3 15,1 0 2-15,-2-1 5 0,2-1 5 0,-1 2 4 0,-2-3 5 0,2 1 4 16,-1 1 6-16,-1-3 5 0,0 1 5 0,-1 1 9 0,0-1 7 16,-3-1 9-16,1 1 8 0,2-2 6 0,-4 2 7 0,1-2 5 15,-1 1 8-15,-1-2 6 0,0 3 3 0,1-2 7 0,-3 0 4 0,2 2 6 16,-2-1 2-16,1 0 0 0,-1 0-3 0,0-1-2 0,0 1-6 15,0 1-4-15,0 3-7 0,0-4-5 0,0 3-6 0,0 0-7 16,0-1-7-16,-1 1-6 0,1 1-8 0,0 0-7 0,0 0-6 16,0 0-3-16,0 1-2 0,-2 1-1 0,2 0 2 0,-2 2 2 0,1-1 4 15,-1 1 2-15,0 2 3 0,1 1 4 0,-3 3 4 0,2 0 5 16,0 0 4-16,-1 4 4 0,-2-3 4 0,4 6 1 0,-3 1 1 16,1-1-1-16,0 3-1 0,0 0-1 0,-3 3-2 0,3 0-3 15,-2 0-3-15,2 3-4 0,-2 0-4 0,2 1-3 0,-2 0-4 16,-1 0-2-16,3-1-3 0,-2 2-3 0,2-3-1 0,-2 1-3 0,2-1-3 15,-1-1-2-15,1 1-2 0,-1-4-1 0,1-1-1 0,-1 1-1 16,3-1 0-16,-2-4 0 0,1 1 1 0,0-2-1 0,1-2-2 16,-1 1-5-16,1-4-5 0,1 0-3 0,-2-2-5 0,2 0-6 0,0-1-6 15,0-2-9-15,0 0-9 0,2-2-16 0,-2-1-21 0,1 0-24 16,1-4-23-16,-1 0-26 0,3-1-23 0,-3-2-25 0,2 2-20 16,1-5-22-16,-1-1-24 0,3 0-19 0,-3-1-17 0,2-1-12 15,-2-1-9-15,2-1-5 0,-2 1-3 0,0 0-5 0,1-2-10 16,0 1 0-16,-3-1 1 0,-1 1 14 0,4-1 20 0,-4 1 37 0,-4 0 49 15,3 1 54-15,-1-3 55 0,-2 4 46 0,1-1 43 0,0 0 39 16,-2 3 39-16,0-3 42 0,0 1 46 0,-2 2 41 0,2-1 37 16,-3 2 26-16,0-1 20 0,0 2 4 0,-2-1-8 0,2 3-14 15,-1-2-20-15,0 2-14 0,1-1-11 0,0 2-6 0,-1-1 0 0,0 3-2 16,5-1 0-16,-3 0 0 0,2 1 3 0,0 1 2 0,0-2 2 16,1 1 1-16,3 1 0 0,-2 1-1 0,1-2 0 0,0 2-1 15,2-1-5-15,0 1-3 0,0-2-6 0,0 2-6 0,2-1-8 16,0-1-11-16,-1 2-9 0,1-1-12 0,-1 1-13 0,3-2-12 0,-1 1-10 15,-1 1-10-15,3-2-9 0,0 0-7 0,2 1-9 0,1 0-5 16,1-1-7-16,0-1-5 0,3 0-5 0,3 2-4 0,0-1-3 16,3-3-3-16,3 1-3 0,0 0-4 0,2 0-3 0,2 0-5 15,1 1-4-15,0-3-4 0,3 2-5 0,-3-1-8 0,0 1-12 0,1-1-13 16,-2 2-14-16,1-1-24 0,-3 1-27 0,-3-2-42 0,-2 2-46 16,0-1-70-16,-4-1-79 0,-4 0-150 0,-1 0-185 0,-6-2-93 0,-5 4-49 15,-5-1-23-15,-4 1-9 0,-7 0-3 0,-4-1 2 0</inkml:trace>
  <inkml:trace contextRef="#ctx0" brushRef="#br0" timeOffset="526216.2103">17326 12731 266 0,'0'-2'564'0,"2"-1"11"0,-2 0-3 0,0 1-8 0,0 1-102 16,0-3-143-16,0 4-83 0,0 0-50 0,0 0-30 0,0 0-19 16,0 0-16-16,0 0-15 0,0 0-13 0,0 0-15 0,0 0-12 0,0 0-15 15,0 0-9-15,-2 2-7 0,2 0-5 0,-3-1-2 0,3 2 1 16,-3-1 0-16,0 5 2 0,0-1 4 0,2 1 1 0,-1 2 1 0,0-1 3 15,-1 2 2-15,2 3 6 0,-1-1 5 0,0 3 2 0,-1 0 1 16,1 0-1-16,1 1-3 0,-1 1-5 0,-1 3-5 0,3-3-5 16,-3 1-5-16,3 2-2 0,-1 0-2 0,-1-3-1 0,2 1-2 0,-1 0-5 15,1 1-6-15,0-4-2 0,0 2-3 0,0-1-5 0,0-1-6 16,0 0-8-16,0 1-12 0,0-5-9 0,0 3-12 0,0-3-12 16,0-1-14-16,0 3-15 0,0-6-15 0,0 2-18 0,0-1-19 0,0-1-19 15,0-3-22-15,0 2-22 0,0-3-23 0,0-3-44 0,0 0-56 16,0 0-70-16,0 0-79 0,0 0-52 0,0-3-40 0,-2 0-13 0,0-1 0 15</inkml:trace>
  <inkml:trace contextRef="#ctx0" brushRef="#br0" timeOffset="526499.3407">17253 12823 498 0,'1'-9'525'0,"1"0"7"0,0 2-52 15,2-1-85-15,-3 2-89 0,2 0-93 0,1 0-50 0,-1 1-29 16,2 0-18-16,0 1-13 0,-2-1-11 0,3 0-9 0,-2 3-10 15,3-3-9-15,-1 0-7 0,-1 2-9 0,4 0-4 0,-1 2-6 0,-1-2-2 16,-1 3-3-16,3 0-2 0,-2 0 0 0,1 0-2 0,-2 0-2 0,3 0-1 16,-2 4-4-16,-1 0 0 0,2 1-2 0,0-1 1 0,-2 3 1 15,-1-2 0-15,1 3 3 0,-2 1 1 0,-1 0 1 0,-1 1 2 16,0 0 2-16,-2 3 2 0,-2-1 3 0,0 0 1 0,-1 2 1 0,-2-1 2 16,-2-2 0-16,-1 6 0 0,-2-5-2 0,0 3-1 0,-3-4-1 15,-1 3-3-15,0-1-3 0,-2 2-5 0,2-3-6 0,-3 0-13 16,2 0-17-16,-2-1-20 0,2-1-24 0,0 1-33 0,0-2-35 0,3-1-63 15,1-3-79-15,0 0-112 0,3-2-131 0,2-1-69 0,-1 2-37 16,6-3-18-16,1-1-8 0,0 0 2 0</inkml:trace>
  <inkml:trace contextRef="#ctx0" brushRef="#br0" timeOffset="527215.8283">17499 13147 418 0,'0'0'555'0,"0"-1"9"15,0 1-36-15,0-1-61 0,0-2-83 0,0 1-94 0,0 0-56 16,0 1-36-16,0-3-20 0,0 4-15 0,0-3-11 0,0 3-12 0,0-2-10 15,0 2-11-15,0-2-8 0,0 2-7 0,0 0-5 0,0 0-6 16,0 0-3-16,0 0-3 0,0 0-4 0,0 0-2 0,0 0-3 0,0 0-3 16,0 0-3-16,0 0-1 0,0 0-4 0,0 0-1 0,0 0-3 15,0 0-4-15,0 0-3 0,0 0-4 0,0 0-3 0,0 0-6 0,0 0-3 16,0 0-6-16,0 0-5 0,0 0-3 0,0 0-5 0,0 0-4 16,0 0-5-16,0 0-3 0,0 0-3 0,0 0-3 0,-1 2 0 15,1 0-2-15,-4-2 0 0,4 3 1 0,0 1 0 0,-1 1 2 0,-1-1 1 16,2 2 2-16,-1 0 2 0,1 1 2 0,-2 1 4 0,0 0 1 15,2 4 1-15,-3-4 2 0,1 3 0 0,1 0-1 0,-1 0 0 16,-1 3-1-16,1-3-2 0,1 3 0 0,-2-2-1 0,2 0-2 0,-3 0-2 16,3 2-2-16,-1-4-1 0,2 3-1 0,-1-1 0 0,1-2-1 15,-2-1-2-15,0 1 0 0,2-2 1 0,-1 1-1 0,-1-4 0 0,2 2 1 16,0-2-1-16,0 0 2 0,0-1-6 0,0-1-8 0,0 1-14 16,0-3-15-16,0 3-22 0,0-3-21 0,0-1-27 0,2 2-28 0,-2-2-37 15,0 0-41-15,0 0-86 0,0 0-110 0,0 0-117 0,3-2-121 16,-1 1-58-16,1-1-23 0,0 0-4 0,0-1 6 0,1-2 14 15</inkml:trace>
  <inkml:trace contextRef="#ctx0" brushRef="#br0" timeOffset="528299.7239">17894 13106 16 0,'0'-2'621'15,"0"-1"14"-15,0 0 13 0,0 0 10 0,0-1 6 0,0 3-110 16,0 0-169-16,0-1-98 0,0-1-61 0,3 2-35 0,-1-1-22 0,-2 2-19 16,1-1-20-16,-1 1-18 0,0 0-20 0,0 0-16 0,0 0-14 15,0 0-10-15,0 0-7 0,0 1-6 0,2 1-3 0,-1-1-4 0,1 2-4 16,1 0-2-16,-1 2-2 0,0-2-1 0,-1 0 0 0,2 4-1 16,-1-1 2-16,0 1 1 0,-1 0 0 0,2 0-1 0,0 1-4 15,-1-1-4-15,-1 1-4 0,2-1-1 0,-1 1-4 0,0 0 0 16,-1 2-2-16,3-3-1 0,-3 0 1 0,1 1-1 0,-1 0 0 0,-1-1-1 15,2-1-1-15,0 0 2 0,-2-1-1 0,1 1 3 0,-1-3 3 16,2 1 2-16,-1-1 3 0,-1-1 6 0,3-1 3 0,-3-1 4 0,0 0 1 16,2 0 0-16,-1 0-1 0,2-3 2 0,-1 0-1 0,0 0-1 15,1-1 0-15,0-1-3 0,0-1-1 0,1 0-5 0,0-1-2 0,2-2-6 16,-1-1-5-16,0 2-2 0,1-3-2 0,-1 2-1 0,3-1 0 16,-2-1 0-16,1 2-1 0,-1 1-2 0,1-1-1 0,-2 1-2 15,0 1-2-15,0-2-2 0,-2 4-2 0,2 0-3 0,-2 1 0 0,2-1-2 16,1 2-2-16,-3 2-2 0,0-1-1 0,-1 2-1 0,1 2 1 15,2-1-1-15,-2 2 1 0,1-2 0 0,0 4 3 0,1 0 2 16,-4 0 3-16,4 2 1 0,-2 1 2 0,1-3 1 0,-3 2 2 0,2 2 0 16,1-3 3-16,0 2-1 0,-1-2 2 0,0 2 0 0,0-2 1 0,-1-1-1 15,0 2 1-15,-1-2 1 0,3 0 3 0,-3-2 3 0,1 1 5 16,1-1 5-16,-1-1 5 0,-2 0 4 0,1-2-1 0,2 0 2 16,-2-2-1-16,1 0 1 0,1-1 1 0,1-2-1 0,-3-2 2 0,4 0-1 15,-2 0-1-15,2-2-4 0,1 0-3 0,-1 0-6 0,1-1-5 16,-1-2-3-16,0 0-1 0,0-1 2 0,1 3-1 0,-2-2-1 15,1 0 1-15,0 1-1 0,-2 1-1 0,2-1-2 0,-2 2-3 0,2 0-8 16,-4 2-10-16,2-1-19 0,-1 4-19 0,0-2-22 0,-2 3-25 16,1 0-21-16,-1 1-19 0,0 2-22 0,0 0-23 0,0 0-30 15,0 2-33-15,0 1-65 0,0 0-78 0,0 1-100 0,0 1-111 0,0 1-46 16,-1-1-13-16,1 5 5 0,-2-3 15 0,2 3 14 0</inkml:trace>
  <inkml:trace contextRef="#ctx0" brushRef="#br0" timeOffset="528677.5438">18390 13155 176 0,'0'-2'622'0,"0"2"16"0,0 0 12 0,0 0 12 0,0-1-65 15,0 1-101-15,0 0-100 0,0 0-96 0,0 0-58 0,0 0-37 0,0-2-23 16,0 2-19-16,0 0-18 0,0 0-17 0,0 0-18 0,0 0-15 16,0 0-14-16,0 0-14 0,0 0-9 0,0 0-10 0,0 0-10 15,2-2-7-15,-2 2-9 0,0 0-5 0,2 0-3 0,-2 0-3 0,0-1 0 16,1 0 3-16,-1 1 1 0,0 0 3 0,2-1 4 0,-1 1 5 16,-1-2 4-16,2 1 4 0,0 1 2 0,-2-2 1 0,1 0 0 0,-1 1-2 15,0-3-2-15,0 4 0 0,0-3-2 0,0 1-4 0,0-1-2 16,0-1-4-16,0 1-3 0,0 1-5 0,0 0-5 0,0-1-6 0,0 1-2 15,0 1-2-15,0-2 1 0,0 3-1 0,0-1-1 0,0 1-2 16,0 0-1-16,0 0-3 0,0 0-4 0,0 0-8 0,0 0-10 16,0 0-14-16,0 0-14 0,0 0-19 0,0 0-18 0,0 0-22 0,0 0-20 15,0 0-18-15,0 0-20 0,0 0-22 0,0 0-27 0,2 1-29 16,-1-1-53-16,1 0-62 0,2 0-97 0,-1 1-115 0,1 1-52 0,1-2-23 16,-2 0 0-16,3 0 8 0,-1 0 15 0</inkml:trace>
  <inkml:trace contextRef="#ctx0" brushRef="#br0" timeOffset="529116.7392">18531 12980 328 0,'-3'-4'640'0,"0"1"6"0,0 1 3 0,1 2-7 16,-1-3-10-16,1 3-132 0,2-2-190 0,0 2-109 0,0 0-66 15,0-2-37-15,2 2-24 0,1 0-19 0,0 0-18 0,1 0-14 0,-1 0-14 16,3 0-7-16,-2 0-4 0,3 2 0 0,-1 0 0 0,2-2 4 0,1 0 0 15,0 0 2-15,0 0 2 0,0 0-2 0,3 0 0 0,-3 0-4 16,4-2-4-16,-4 0-3 0,2 2-5 0,0-3-2 0,0 1-5 16,-1 1-4-16,1-2-2 0,0-1-3 0,-3 2-3 0,3-1-2 0,-3 0 0 15,0 0 2-15,-1-1 3 0,0-1 2 0,-2 2 3 0,0-2 7 16,-1 3 7-16,0-2 7 0,-3 0 9 0,2 0 8 0,-2 0 7 0,-1 0 9 16,0 1 6-16,-1 1 4 0,-2-1 4 0,2-1 2 0,-1 3 1 15,-1-1 1-15,0-1 1 0,-1 3-2 0,1-2-4 0,1 1-3 16,-1 1-5-16,0 0-4 0,0 0-2 0,-1 1-5 0,-1 1-1 0,1 1-3 15,1 0-1-15,0 1-2 0,1-1 1 0,-1 2 1 0,0-1 1 16,0 4 4-16,-1 0 1 0,0 1 2 0,1 0 2 0,1 1 3 16,-1 2 1-16,0 0 2 0,0 2 1 0,1-3 0 0,1 5 0 0,-3-1-1 15,3 2-1-15,-2-3-2 0,2 3-3 0,-3-3-2 0,3 3-3 16,-1 0-5-16,0-2-2 0,1 0-3 0,-1 0-3 0,2-1-3 0,-1 0-1 16,1 0-2-16,-2-4-2 0,0 1-6 0,2-1-9 0,0-2-15 15,0 2-17-15,0-3-20 0,0 1-19 0,0-4-24 0,2 3-25 0,0-4-33 16,-2 2-35-16,0-4-77 0,0-1-101 0,0 0-112 0,0 0-118 15,3 0-56-15,0-1-23 0,0-2-2 0,2-2 7 0,-1 1 13 16</inkml:trace>
  <inkml:trace contextRef="#ctx0" brushRef="#br0" timeOffset="529433.9372">18879 13212 337 0,'-3'-4'684'0,"-1"4"12"0,1-3 10 16,1 1 4-16,0 0 0 0,0 1-131 0,2-1-198 0,-1 2-112 15,-1-2-70-15,2 2-39 0,0 0-25 0,0 0-22 0,0 0-22 16,0 0-24-16,0 0-21 0,0 0-15 0,0 0-13 0,0 0-8 0,0 0-6 15,0 0-4-15,0 0-3 0,0 0-2 0,0 0 1 0,0 0-2 16,0 0 2-16,0 2 0 0,0-2 1 0,0 0 3 0,0 0 2 0,0 0 3 16,0 0 0-16,0 0 3 0,0 0 0 0,0 0-4 0,0 0-7 15,0 0-8-15,0 0-13 0,0 0-18 0,0 0-24 0,0-2-24 16,2 2-25-16,-1 0-35 0,-1-3-37 0,4 1-58 0,-2-1-70 0,3-2-119 16,-2 2-142-16,-1 2-72 0,-1-2-35 0,3 0-11 0,-3 0 0 0,2-2 11 15</inkml:trace>
  <inkml:trace contextRef="#ctx0" brushRef="#br0" timeOffset="529916.8363">19239 13024 600 0,'-5'-1'645'0,"-2"-2"18"0,4 1 13 0,-1 0 13 0,1 1-99 15,2-2-158-15,-3 2-99 0,4-1-70 0,0 1-41 0,0 1-30 16,0 0-21-16,0-2-19 0,2 2-19 0,0-1-21 0,-1 1-20 0,1-2-18 15,-1 1-17-15,3 1-14 0,0 0-12 0,2 0-9 0,-3 0-10 16,2 0-9-16,2 0-12 0,-1 0-11 0,2 0-15 0,-2 0-15 16,2 0-18-16,0 0-16 0,1 0-20 0,-1 0-17 0,0 1-23 0,2 1-25 15,-1-2-28-15,-2 1-30 0,-1-1-39 0,2 3-42 0,0-1-68 16,-2-1-78-16,-1 2-74 0,-2-2-68 0,0 3-26 0,1-1-4 0,-4 0 8 16</inkml:trace>
  <inkml:trace contextRef="#ctx0" brushRef="#br0" timeOffset="530115.6713">19219 13170 10 0,'-5'3'578'0,"0"0"16"16,3 0 11-16,-1-2 12 0,2 2-78 0,1-2-121 0,0 1-86 15,0-2-72-15,0 0-39 0,0 2-23 0,1-1-15 0,-1-1-13 0,3 0-14 16,-1 0-13-16,0 0-12 0,-1 0-9 0,3 0-7 0,-1 0-5 16,0 0-7-16,0 0-6 0,5 0-8 0,-4 0-8 0,1 0-9 0,3 0-9 15,0 0-17-15,2-1-19 0,1-1-26 0,0 0-29 0,1 1-36 16,1-2-38-16,1 2-50 0,2-2-56 0,1 1-137 0,0-1-177 0,-2 0-99 15,1 0-63-15,1 0-31 0,-4 0-20 0,3 0-3 0,-3 2 4 16</inkml:trace>
  <inkml:trace contextRef="#ctx0" brushRef="#br0" timeOffset="533499.2104">20339 12784 57 0,'2'-3'556'0,"0"-1"11"0,-2 0 9 15,0 1-44-15,0 0-71 0,0-2-95 0,0 2-109 0,0-1-56 0,0 0-33 16,0 1-15-16,0 1-9 0,1-1-9 0,-1-1-11 0,2 3-13 16,-2-1-12-16,1 0-11 0,-1 1-10 0,0 1-10 0,0 0-9 0,0 0-10 15,0 0-7-15,0 0-9 0,0 0-10 0,0 0-6 0,0 0-4 16,-1 1-4-16,-1 1-3 0,1 1 1 0,-1 1 0 0,-3-1 1 15,4 2 1-15,-4-1 1 0,0 4 1 0,-3 0 1 0,2 1 1 0,-2 0 0 16,-3 3 3-16,2 0 1 0,-3 1 1 0,0 1 0 0,-1 1-1 0,0 0-3 16,-1 1-1-16,-2 1-3 0,2 0-1 0,0 0-1 15,-2 0-1-15,2 0-1 0,0-1 1 0,1-1-1 0,-1-1-1 0,1 0 1 16,3-1-2-16,-2-1 1 0,4-2-1 0,2-2 1 0,-2 0 1 16,3-2 3-16,2 0 2 0,0-1 2 0,0-2 4 0,1 1 1 0,0-3 2 15,2 1 2-15,0-2-1 0,0 0 1 0,4 0-1 0,-3 0-1 16,3 0-1-16,-1 0-2 0,2-2-2 0,0 1-4 0,0-3-4 0,3 4-4 15,0-3-3-15,1 0-3 0,1-1-3 0,-2 3-3 0,3 0-1 16,0-1 0-16,0-1-1 0,3 3-1 0,-2-1 0 0,3-1-3 16,-2 2-4-16,2 0-4 0,0 0-9 0,0 0-7 0,0 0-7 0,1 0-9 15,1 2-8-15,0-1-11 0,-2-1-8 0,0 2-12 0,2-1-12 0,-3 2-13 16,0-2-14-16,2 1-11 0,-4 0-12 0,0 1-7 0,2-2-6 16,-3 1-6-16,1-2-2 0,-2 0-3 0,0 3-3 0,-1-2 1 15,-1-1-1-15,-2 0 3 0,1 0 3 0,-3-1 11 0,2-2 13 16,-3 3 15-16,1-3 18 0,-1 0 15 0,-1-1 14 0,-2 0 17 0,0 0 17 15,-2-2 14-15,-1 0 16 0,-1-2 17 0,1 0 17 0,-1-1 13 16,-1-1 12-16,0 0 10 0,-1-1 8 0,-1 1 7 0,0-2 8 16,-1-1 9-16,1 1 11 0,-1-1 7 0,-1 1 8 0,1 0 8 0,0 2 7 15,0-2 4-15,1 1 6 0,0 2 6 0,-1-1 4 0,3 1 4 0,-1 1 3 16,-2 1 1-16,4 0 0 0,0 2-3 0,0-1-3 0,0 2-4 16,1-1-6-16,2 0-6 0,-4 3-8 0,5-1-7 0,-1 1-7 0,1 0-7 15,0 1-7-15,0 1-9 0,0 0-7 0,0 0-10 0,0 0-8 16,0 0-1-16,0 0 0 0,0 1 4 0,0 1 4 0,1 0 5 15,-1 1 4-15,3 2 6 0,-1-1 5 0,-1 3 4 0,1-1 7 16,-1 1 5-16,3 2 8 0,-3 0 2 0,1 2 4 0,-1 1-2 0,3 0-7 16,-3 2-8-16,1 0-8 0,-1 0-6 0,1 2-10 0,0 1-6 15,-1 0-9-15,2-3-7 0,-1 3-7 0,-2 3-5 0,1-3-6 0,-1 1-5 16,2 0-3-16,-2 1-3 0,0 0-4 0,0-1 0 0,0-2-3 16,0 2-3-16,0-2 0 0,-2 1-1 0,2-2-3 0,-1 2-11 0,1-3-13 15,-2 1-16-15,2-2-20 0,0-1-23 0,-3 0-24 0,3-2-25 16,0 3-28-16,0-5-31 0,0 1-33 0,0-1-40 0,0-3-41 0,3 2-89 15,-1-3-109-15,-1 1-88 0,1-3-79 0,1-2-30 0,0 0-3 16,0 0 9-16,2-1 17 0</inkml:trace>
  <inkml:trace contextRef="#ctx0" brushRef="#br0" timeOffset="533916.4067">20725 13065 9 0,'-3'-5'613'0,"-2"0"13"0,2 3 12 0,0-3 8 0,0 3 5 0,1-1-102 16,1-1-156-16,-3 1-105 0,4 1-78 0,-1 1-43 0,-1-1-31 0,2 2-20 15,0 0-16-15,0 0-15 0,0 0-15 0,0 0-9 0,0 2-6 16,-2-1-3-16,2 3-4 0,-1 1-1 0,-2-2 0 0,1 4-1 16,-2-2 3-16,1 4 3 0,-1-3 3 0,1 2 2 0,-2 2 4 0,2 0 0 15,-2 2 0-15,2 0-6 0,-3 0-8 0,3-2-5 0,-2 2-5 16,2 2-3-16,0-3-4 0,1 3-4 0,0 0-5 0,1-1-5 0,-1 1-4 15,2-2-4-15,0 1-1 0,2 1-1 0,-1-2-2 0,1 0-2 16,1-2-4-16,0 1-5 0,2-1-4 0,0 0-5 0,3-2-4 16,-4-1-2-16,4 2-2 0,1-5-2 0,0 0-2 0,0-1-1 0,-1-1-3 15,5-1 0-15,-4-1-1 0,3-1 1 0,0-2 3 0,-1-1 4 16,0 1 4-16,2-4 4 0,-2-1 4 0,1-1 3 0,-2-1 2 0,1 0 2 16,-2-1 3-16,1-2 2 0,-2-1 3 0,-1 2 1 0,2-3 2 15,-5-1 3-15,0 1 4 0,-1-2 5 0,-1 0 3 0,-2 0 4 0,-2 0 3 16,0 1 3-16,-1 0 2 0,-2-1 0 0,0 2 2 0,-2 0-1 15,0 2-2-15,-1-2-1 0,0 3-1 0,-1-1-6 0,0 4-4 0,1 0-12 16,-3 2-16-16,3 0-21 0,0 2-27 0,-2 0-26 0,3 2-29 16,-1 2-31-16,0 0-33 0,-2 2-42 0,6 0-50 0,-3 2-127 15,2 1-165-15,2 0-87 0,-2 2-49 0,2 1-18 0,-1 0-4 16,2 1 10-16,1-1 16 0</inkml:trace>
  <inkml:trace contextRef="#ctx0" brushRef="#br0" timeOffset="534532.8659">21205 13166 547 0,'-2'-1'594'0,"-3"0"11"0,2-1 8 0,-1-1-63 0,1 2-98 16,2-1-99-16,-3 1-97 0,-1-2-53 0,2 1-27 0,2 0-14 0,-4 0-5 16,2 1-5-16,0-1-7 0,1 1-5 0,-1 1-9 0,2-2-2 15,-1 0-4-15,0 2-2 0,1-1 1 0,1 1-2 0,-2-2-2 16,0 0-2-16,2 2-4 0,0 0-7 0,0 0-6 0,0 0-7 0,0 0-5 16,0 0-7-16,0 0-5 0,0 0-7 0,0 0-7 0,0 0-6 15,0 0-6-15,0 0-8 0,0 0-5 0,0 0-8 0,0 0-6 0,0 0-5 16,0 0-6-16,0 0-3 0,0 0-3 0,0 0-5 0,2 0-3 15,0 0-2-15,-1 0-2 0,1 0-1 0,0 0-1 0,1 0 0 16,0 0 0-16,0 0 1 0,2 0-1 0,1 0-1 0,0 0-1 0,2 0-1 16,0 0-1-16,2 0-3 0,-1 0-2 0,4 0-3 0,-1 0-3 15,1 0-4-15,3 0-5 0,-2 0-5 0,0 0-5 0,2 0-4 16,1 0-4-16,-2 0 0 0,2 0-2 0,-2 0 2 0,0 0 0 0,1 0 2 16,0 0 1-16,-3 0 3 0,1 0 4 0,-2 0 3 0,-2 0 3 15,2 0 4-15,-4 0 3 0,1 2 4 0,-2-2 3 0,-1 0 1 0,-2 0 1 16,1 2 0-16,-4-2 1 0,2 0 1 0,-3 0 2 0,0 0-1 15,0 0 2-15,0 0 0 0,0 0 0 0,-3 1 0 0,2-1-3 0,-3 0-6 16,3 0-10-16,-4 0-14 0,2 0-17 0,-5 0-20 0,3 0-24 16,0 0-29-16,-1 0-34 0,0-1-58 0,-2-1-74 0,2 0-123 15,-2-1-151-15,1 3-75 0,-1-2-38 0,1 0-15 0,-1-1-3 0,0 1 8 16</inkml:trace>
  <inkml:trace contextRef="#ctx0" brushRef="#br0" timeOffset="539316.3369">27974 11962 165 0,'-5'-3'523'0,"4"0"9"16,-1 2 8-16,1-2-67 0,-3-1-107 0,3 3-88 0,-1 0-80 0,1-1-41 15,-3 0-21-15,4 0-9 0,-1 0-6 0,1 2-5 0,-2-1-8 16,2 1-10-16,0 0-11 0,0 0-11 0,0 0-8 0,0 0-11 0,0 0-10 16,0 0-7-16,0 0-9 0,0 0-5 0,0 0-6 0,0 0-4 15,0 0-5-15,0 0-3 0,0 0-3 0,0 0-3 0,2 0-1 16,-1 0 0-16,3 0 3 0,-1 0 0 0,-2 0 3 0,4 1 1 16,0-1 1-16,4 2 1 0,-1 0 0 0,2-2 1 0,4 1-1 0,-1 0 2 15,4-1 0-15,-1 2 0 0,4-2 1 0,4 0-3 0,-2 0-2 16,4 0-5-16,0 0-5 0,3 0-5 0,-2 0-3 0,3 0-5 0,1 0-1 15,-1 0-5-15,0 0 0 0,0 0-4 0,0 0-1 0,-1 0-1 16,-2 1-1-16,-2 0 0 0,-1-1 1 0,-2 2 2 0,-2 0 3 0,-2-2 2 16,-3 1 2-16,3 1 1 0,-7-2 1 0,-1 1 1 0,-2-1 2 15,1 2 0-15,-4-1 2 0,-1-1 0 0,0 0-1 0,-3 2-4 16,-1-2-4-16,0 0-13 0,-1 1-15 0,-4-1-22 0,0 2-25 0,-2 0-42 16,-2 0-52-16,1 0-101 0,0 1-129 0,-1-3-70 0,-5 3-44 15,1-3-22-15,-1 4-10 0,-1-3-3 0</inkml:trace>
  <inkml:trace contextRef="#ctx0" brushRef="#br0" timeOffset="545831.7714">21863 12998 145 0,'-1'0'539'0,"-3"-1"10"0,1 0 6 0,2 0 7 0,-3-1-103 16,4 1-157-16,-1-3-87 0,-1 3-55 0,1-2-28 0,1-1-13 15,0 2-8-15,0 0-5 0,0-1-7 0,0 1-8 0,1-1-8 16,1-1-7-16,-1 1-7 0,-1 0-2 0,2 0-4 0,0-1-4 0,-2 2 0 16,1-1 1-16,1 0-3 0,-1 0-1 0,3 0-2 0,-3 0-3 0,1 0-4 15,-1 2-3-15,3-2-4 0,-2-1-2 0,2 2-5 0,-1-2-2 16,2 0-4-16,-2 1-4 0,3 1-4 0,-1-3-4 0,1 3-4 15,-1-1-3-15,1 1-2 0,1-1-3 0,-1-1 1 0,2 1-2 0,0 1 1 16,0 1 1-16,0-1-2 0,1 1 0 0,1 1 0 0,-1 0-1 16,0 0-2-16,1 0 0 0,0 3 0 0,0-2-1 0,-2 3 1 15,2 1-2-15,-1-2 1 0,-1 4 0 0,0 0 1 0,0 1 1 0,-3 1 1 16,3 1 0-16,-4 2 1 0,1 0 2 0,-2 3 1 0,-3 1 3 0,0 0 1 16,0 0 1-16,-3 3 4 0,-2-2 2 0,1 3 3 0,-6-2 2 15,1 2 5-15,-2-1 3 0,-2 0 5 0,2 1 5 0,-5 0 4 16,4-3 4-16,-3 1 3 0,-2-1 3 0,1-1 1 0,3 0 1 0,-4-1 0 15,4-2-1-15,1-1-2 0,-1-1-2 0,0 1-4 0,3-2-3 16,2-1-6-16,0-1-4 0,0-1-4 0,0-3-3 0,3 2-2 16,0-2-3-16,2 1-1 0,0-2-2 0,1-1 0 0,1 1 0 0,-1-2 1 15,2-1 2-15,0 0 0 0,0 0 3 0,0 0 0 0,0 0 2 16,0 0-1-16,2 0 0 0,-1 0-3 0,3 0 0 0,-1-1-2 16,2 1-2-16,-1-2-1 0,2 1-3 0,2-2-1 0,0 1-3 0,0 1-2 15,3-3-3-15,0 3-1 0,1 1-3 0,2-1 0 0,-1-1-2 16,2 2 0-16,0-1 0 0,2-1-2 0,-1 2 2 0,1-1-1 15,2 1 0-15,-2 0 0 0,1 0-2 0,-1 0 1 0,2 0-1 0,0 0 1 16,-3 0 1-16,1 1-2 0,-1-1 1 0,0 0 0 0,-3 0 0 0,0 0 1 16,-3 0 0-16,1 0 0 0,-2 0 1 0,0 0 2 0,-1 0 1 15,-2 0 1-15,-1 0 1 0,1 0 1 0,-5 0 1 0,3 0 2 0,-3 0 0 16,1 0 1-16,-2 0 0 0,0 0-5 0,0 0-7 0,0 0-17 16,0 0-23-16,0 0-30 0,0 0-35 0,0 0-41 0,0 0-43 15,0 0-74-15,0 0-89 0,0 0-127 0,0 0-144 0,0 0-76 0,0 0-40 16,0 0-16-16,0 0-7 0,0 0 9 0</inkml:trace>
  <inkml:trace contextRef="#ctx0" brushRef="#br0" timeOffset="547139.3599">22473 13073 10 0,'-3'0'530'0,"2"2"12"0,-3 0 2 16,3-2-3-16,-1 1-91 0,2-1-133 0,-1 2-81 0,1-2-54 0,0 0-28 16,0 0-13-16,0 0-11 0,0 0-6 0,0 0-8 0,0 0-10 15,0 0-10-15,0 0-8 0,0 0-7 0,0 0-4 0,0 0-3 16,0 0-2-16,0 0-2 0,0 0-2 0,0 0-2 0,0 0-3 0,0 0-3 15,0 0-1-15,0 1-3 0,0-1-1 0,1 0-1 0,-1 2-1 16,3-1-2-16,-1-1-2 0,1 0 0 0,0 2-4 0,2-1-4 16,1-1-3-16,1 2-3 0,-1-1-3 0,2-1-3 0,3 1-2 0,-2-1-3 15,3 2-2-15,2 0-3 0,-1-2-3 0,2 1-2 0,0 1-5 16,2-2-4-16,-1 1-1 0,1 1-2 0,2-2-1 0,-2 0-1 0,2 0 0 16,-3 0 0-16,3 0 0 0,-3 0 0 0,1 0 1 0,2 0 0 15,-5 0 1-15,2 0 2 0,-1-2-1 0,-2 1 2 0,-1 1 0 0,-1-2 1 16,1 1 1-16,-4 1-1 0,0-4 1 0,-1 4 1 0,0-1 1 0,-2 0-2 15,0-1-5-15,-2 2-10 0,0-3-11 0,1 3-18 16,-1-1-22-16,0-1-27 0,-2 2-35 0,2-1-45 0,-1 1-56 0,-2 0-126 16,0 0-165-16,0 0-93 0,0 0-55 0,0 0-28 0,0 0-12 15,0 0-1-15,0 0 5 0</inkml:trace>
  <inkml:trace contextRef="#ctx0" brushRef="#br0" timeOffset="547999.3794">23548 12984 209 0,'0'-4'511'0,"0"4"5"15,0-4 4-15,0 3-75 0,0-1-113 0,0 0-82 0,0-1-68 0,0 3-33 16,0-4-20-16,-2 3-10 0,2-1-5 0,-1-1-7 0,1 1-8 15,-2 1-8-15,-1 1-9 0,3-1-7 0,-1-2-5 0,-1 3-6 16,2 0-6-16,-1 0-7 0,-1-2-3 0,0 1-6 0,-1 1-3 0,2-2-5 16,-1 1-2-16,-1 1-4 0,0-4-1 0,-1 4-2 0,1-1 0 15,-3 1-2-15,3-1 0 0,-2-1-1 0,0 2 0 0,-1-1-1 0,-1-1 1 16,2 2 1-16,-2 0-1 0,1 0 1 0,-1 0-1 0,2 0 0 16,-4 0-1-16,1 0-1 0,3 0 0 0,-1 2-1 0,-1-1-1 15,2-1 0-15,-2 3 0 0,-1-2 0 0,3 1-3 0,-2 0 1 16,0 1-1-16,3 0-2 0,-3 1 1 0,1-1 2 0,-2 2 0 0,2 0 5 15,1 0 1-15,-1 0 4 0,1 1 2 0,-3 2 1 0,3-2 3 16,-1 2 1-16,-1 0 1 0,3 1 2 0,-2-2 2 0,1 4 1 0,0-1 1 16,0 1 0-16,2-2-2 0,-2 1-1 0,1 0-3 0,1 0-1 15,1 3-4-15,1-1-2 0,-1 0-2 0,0-2-3 0,2 1 1 0,0 0-3 16,0-1-2-16,0 3-1 0,2-3-3 0,0 0 1 0,-1 0 0 16,2 0-2-16,3-2 1 0,-3 2-2 0,1-2-1 0,1 1 2 0,-1-1 0 15,1-1 1-15,3 2 0 0,-4-5 2 0,5 2 2 0,-1-2 0 16,1 2 1-16,-3-3 0 0,2 0 1 0,2 0 1 0,2-1-2 15,-2-1 0-15,1-1 0 0,1 0-1 0,1-1-1 0,0-1 0 16,-1 1-3-16,2-3 1 0,-1 0-1 0,-1 0-3 0,1-1 0 0,0-1-1 16,0 1 0-16,-2-4 2 0,0 2 0 0,2-1 3 0,-4-2 3 0,-1 0 1 15,1 1 2-15,-1-2 3 0,-1 0 3 0,-1-1 3 0,0 0 4 16,-3-1 2-16,1-1 2 0,-3 1 1 0,1 0 2 0,-2-1-2 16,-2-1 0-16,2 2-3 0,-3-1-5 0,0 1-3 0,-1 0-2 0,-1 1-5 15,-2-3-5-15,-1 4-14 0,2 0-17 0,-3 0-28 0,-1 1-29 16,0 2-33-16,0 1-34 0,-2 0-38 0,-2 2-40 0,2 0-70 15,-3 3-85-15,0-1-122 0,-2 3-137 0,0 3-72 0,-1-1-39 0,-2 3-11 16,1 2-1-16,-3 0 15 0</inkml:trace>
  <inkml:trace contextRef="#ctx0" brushRef="#br0" timeOffset="549899.3928">24273 13101 551 0,'-5'0'623'0,"0"0"16"0,1 0 15 0,0 0-49 0,0 0-80 0,1 0-99 15,2 0-110-15,-3-2-61 0,4 2-37 0,0 0-17 0,0 0-9 0,0 0-11 16,0 0-10-16,0 0-13 0,0 0-18 0,2-1-13 0,0 1-12 16,-1-2-13-16,1 1-9 0,-1 1-12 0,3-2-12 0,-3 0-9 15,2 2-9-15,2-1-10 0,1 1-8 0,1-1-11 0,-3-1-8 0,5-1-12 16,-1 2-14-16,2-1-17 0,0 1-19 0,1-2-17 0,1 1-18 15,1 0-20-15,0 0-18 0,0 2-20 0,0-1-18 0,0 1-23 16,0-2-19-16,1 1-24 0,-1 1-24 0,-1 0-22 0,0 1-23 0,-3 1-46 16,0-1-55-16,-1 1-75 0,-3 2-86 0,2-1-38 0,-6 1-16 15,1 1 2-15,-2-1 8 0</inkml:trace>
  <inkml:trace contextRef="#ctx0" brushRef="#br0" timeOffset="550059.6846">24250 13245 270 0,'-7'6'592'0,"0"-2"17"15,4-1 9-15,-2 2 5 0,2-2-95 0,1-1-146 0,0 1-84 16,2-1-53-16,0-2-27 0,0 0-18 0,0 0-16 0,0 0-13 16,2 0-15-16,0 0-17 0,1 0-15 0,0 0-16 0,0 0-13 0,5 0-10 15,-2 0-19-15,1 0-21 0,1 0-29 0,2-2-32 0,2 2-32 16,1 0-34-16,0-3-38 0,0 3-38 0,4 0-66 0,1-2-76 0,1-1-121 16,1 1-143-16,0-1-75 0,2 0-41 0,0 2-16 0,1-2 0 15,-2-2 9-15</inkml:trace>
  <inkml:trace contextRef="#ctx0" brushRef="#br0" timeOffset="550705.0541">24955 12951 481 0,'-2'-6'591'0,"1"-2"9"15,-3 2 10-15,3-2-55 0,-1 3-89 0,1-1-101 0,1-1-104 0,-2 2-53 16,0-2-27-16,2 2-11 0,0 0-3 0,0-2-7 0,0 4-7 0,0 0-8 16,0-2-10-16,0 2-9 0,0 0-8 0,2 0-8 0,0 0-6 15,-2 0-11-15,1 0-11 0,1 1-11 0,-1-1-10 0,3-1-11 16,-3 3-9-16,4-2-10 0,-2 2-7 0,2-2-8 0,3 1-5 0,-4 0-4 15,5 1-5-15,-1-1-2 0,1 0-2 0,0-1-3 0,-1 3 1 16,5 0-2-16,-4-2-1 0,3 0-1 0,-2 2 1 0,0 0-2 16,0 0 0-16,2 2-2 0,-2 0-1 0,-1-2-1 0,0 3-2 0,1-1-1 15,-3 1 0-15,2 1 0 0,-5 0-2 0,1 0 0 0,0 3 0 16,-2-4 0-16,-1 5 1 0,0-2 1 0,-2 2 0 0,0-2 3 0,-4 4 1 16,3 0 3-16,-4-1 3 0,0-1 1 0,-1 2 3 0,-3 1 3 15,-1 0 1-15,0-1 3 0,-1 1-1 0,0-1 2 0,-1-1 0 0,1 1-2 16,-1-2 2-16,2 1-2 0,-2-1 1 0,4-2-2 15,-1 1 0-15,1-1 0 0,3 1-2 0,1-2 0 0,-1-1 0 0,-3-1-2 16,7 1 0-16,-3-3-1 0,4 3-2 0,-1-3-3 0,1-1-2 0,1 2-2 16,-1-2-1-16,4 1-2 0,-3-1 1 0,7 0-3 0,-3 0-1 15,-1 0-2-15,4 0-2 0,3-1-3 0,-1 1-2 0,3-2-1 0,-3 1-1 16,3 1 0-16,3-2 0 0,-3 0-1 0,1 2-2 0,2 0-1 16,-2 0-3-16,-2 0-1 0,1 0-1 0,3 4-1 0,-3-3 1 15,1 2 1-15,-1-1 1 0,-3 2 3 0,2 0 0 0,-4 2 3 0,2-2 2 16,-3 3 2-16,-1 0 3 0,-1-1 2 0,-2 4 2 0,0-3 3 15,1 0 4-15,-4 1 4 0,0-1 4 0,-4 1 5 0,1-1 6 0,0 1 6 16,-2-1 9-16,-1 2 7 0,-3-2 8 0,-1 0 6 0,0-2 7 16,-2 2 4-16,1-1 5 0,-4-2 3 0,1 1 2 0,0-1 0 15,-3-1-1-15,2 1-2 0,0 0-4 0,-1-1-6 0,0 0-5 0,2-3-7 16,0 3-6-16,1-2-8 0,-1-1-12 0,1 1-15 0,1 1-19 0,2-2-23 16,2 0-23-16,-3 0-29 0,5 0-30 0,1 0-41 0,2 0-49 15,-2 0-116-15,5 0-149 0,0 0-98 0,0 0-75 0,0 0-34 16,0 0-17-16,1-3-1 0,4 2 8 0</inkml:trace>
  <inkml:trace contextRef="#ctx0" brushRef="#br0" timeOffset="551282.7401">25607 13123 573 0,'-9'-5'620'0,"1"0"7"0,2 0 4 0,-2 1 1 0,0 1-102 15,2-2-156-15,-1 2-116 0,3 0-91 0,0 0-51 0,-1 2-29 0,1-1-13 16,1 1-9-16,-2-1-9 0,4 2-9 0,-3 0-8 0,1 0-9 16,0 0-4-16,0 2-1 0,-1-1-1 0,0 2 3 0,1 0 4 15,-2-2 4-15,0 4 3 0,1 0 3 0,-1-1 3 0,-3 0 1 0,3 3 1 16,-1 0-1-16,0 0-1 0,1 0-1 0,-1 1-4 0,-1-1-1 15,3 2-5-15,0 0-2 0,-1 0-7 0,2 0-4 0,2 1-6 0,1 0-1 16,0-1-4-16,0 1-2 0,1-1 0 0,2 0-1 0,1 1-5 16,1-1-4-16,3 0-5 0,-1 1-5 0,1-1-4 0,0-3-4 15,0 2-5-15,5-2-4 0,-2 0-5 0,0 0-6 0,1-1-1 0,1-1-3 16,1-1-1-16,1-1-1 0,0-2 4 0,0 0 3 0,-1-2 5 16,0-1 4-16,0 0 5 0,-1-1 5 0,-2 1 4 0,3-4 5 0,-3 0 9 15,0 0 6-15,-3 0 9 0,0-1 7 0,-1-3 7 0,-1 3 7 16,-3-5 6-16,-2 3 2 0,-1-1 4 0,-1-1 4 0,-5 0 4 0,1 0 4 15,-1-2 6-15,-4 1 4 0,-1 0 3 0,0 0-1 0,-2-2-2 16,-2 3-3-16,-2-2-4 0,0 0-4 0,0 1-1 0,3-1 1 16,-5 2-2-16,3 0-2 0,-1-1-2 0,1 1-5 0,0 0-3 0,2-2-6 15,0 2-3-15,2 0-1 0,3-1-3 0,0 1-2 0,1 0-3 16,1-2-4-16,2 2-3 0,2-3-5 0,0 2-3 0,3-1-4 16,0 1-4-16,5 1-3 0,-1-1-4 0,1-3-2 0,2 2-2 0,2 3-2 15,1 1-1-15,-2-1 0 0,1 0-1 0,4 2 0 0,-4 1-1 16,3 3 0-16,-2-1 1 0,1 1-1 0,2 2 0 0,-4 2 2 0,-1 1-1 15,1 1 0-15,1 2 0 0,-3 2 3 0,-1 1 0 0,-3 2 0 16,1 4-9-16,-3 1-9 0,-2 0-23 0,-3 5-25 0,-4 0-41 16,-1 4-47-16,-7 3-106 0,-2 1-138 0,-4 5-121 0,-3-2-111 0,-3 3-59 15,-4 1-31-15,-3 0-20 0,-1 1-11 0,-3 1-1 0</inkml:trace>
  <inkml:trace contextRef="#ctx0" brushRef="#br0" timeOffset="552516.6822">17206 13936 244 0,'0'-3'578'0,"2"-1"10"0,-2 1 10 15,2-2-38-15,-2 2-62 0,0 0-101 0,1 0-120 0,-1 0-68 16,2 2-39-16,-2-1-18 0,1 1-8 0,-1-2-10 0,0 3-8 0,2-2-11 15,-2 2-11-15,0 0-8 0,0 0-9 0,0 0-9 0,0 0-8 16,0 0-7-16,0 0-5 0,0 0-1 0,0 2 4 0,2-1 2 0,-1 1 3 16,-1 1 2-16,2 1 0 0,0-1 4 0,-2 2 5 0,1 1 1 15,-1 1 2-15,0 1 2 0,0 1 3 0,0 1-1 0,0 2-1 0,0 0-4 16,0 2-9-16,0-1-8 0,0 4-9 0,-1 0-8 0,1-1-6 16,-4 2-6-16,3 1-6 0,-1 0-5 0,0 0-3 0,-1 1-3 15,2 0-1-15,-1 1-3 0,-1-3-2 0,0 1-1 0,1 1 0 16,0-2-3-16,-2 0-4 0,2-1-6 0,1-1-10 0,-1-1-10 0,-1 0-12 15,1-3-15-15,1 0-20 0,-1-1-24 0,2-1-23 0,-1-3-25 16,1 1-24-16,0-1-32 0,0 0-33 0,1-4-52 0,-1 0-59 0,0-3-115 16,0 0-142-16,5-2-70 0,-2 1-33 0,0-2-7 0,-1 1 6 15,2-5 14-15</inkml:trace>
  <inkml:trace contextRef="#ctx0" brushRef="#br0" timeOffset="552916.4831">17301 14016 551 0,'-5'-5'628'0,"-1"0"11"15,2 1 7-15,1 0-20 0,-2-3-40 0,0 5-121 0,0-3-163 16,3 2-86-16,-1-1-47 0,2 2-22 0,-3-3-7 0,2 2-10 16,0-2-7-16,2 1-10 0,-1-1-12 0,1 0-9 0,0 0-6 0,0 1-5 15,0-2-5-15,0 0-3 0,0-1-5 0,0 1-5 0,0-2-4 16,1 2-5-16,-1-2-3 0,4-1-6 0,-2 2-5 0,0-3-2 15,1 2-5-15,0-2-5 0,0 1-4 0,2 0-6 0,-2 1-6 16,2-1-3-16,1 1-4 0,0-1-4 0,-1 2-5 0,2-1-3 0,-1 1-2 16,3 1-1-16,-1 0-3 0,0 2 0 0,0 1-1 0,2 0 0 15,-1 1-1-15,1 2 0 0,1 0 1 0,-3 0-1 0,1 2 1 0,2 1-1 16,-3 1 3-16,2 2 0 0,-1 2 1 0,-3 2 1 0,2 0 1 16,-1 2 3-16,-2 4 2 0,-1-1 2 0,-3 3 0 0,-1-1 4 0,0 4 0 15,-4-2 1-15,1 3 1 0,-3 0 0 0,-1 1 1 0,-3 0 0 16,0 1 2-16,0-2 1 0,-1-1 1 0,-3 0 0 0,3 0 0 0,-3-1 1 15,1-2 0-15,0-2 1 0,1 0 1 0,0-1 0 0,0-4 0 16,2-1 1-16,1 1-1 0,0-2-2 0,2-2-3 0,-1 1-10 16,3-4-14-16,2 3-20 0,-1-4-22 0,2 0-29 0,1-1-32 0,1-2-41 15,0 0-43-15,1 0-59 0,5-3-69 0,-1-2-118 0,1 1-145 16,1-1-75-16,-1 0-41 0,3-2-14 0,-1 2 2 0,2-2 10 0</inkml:trace>
  <inkml:trace contextRef="#ctx0" brushRef="#br0" timeOffset="553372.5515">17438 14405 30 0,'-7'-4'633'0,"4"-1"12"0,0 0 9 0,1 0 5 0,0-1 3 0,1 0-106 15,1 0-161-15,1 0-110 0,1 0-85 0,1 0-48 0,0 1-28 16,2-2-16-16,1 2-8 0,-1-2-13 0,1 1-12 0,1 2-13 16,-1-1-12-16,-1 1-6 0,3 1-6 0,-2-2-4 0,1 2-5 15,-3 2-5-15,4-3-5 0,-3 4-4 0,-1 0-5 0,1 0-5 0,-1 0-2 16,0 4-2-16,0-1-2 0,-3 0-2 0,3 3 2 0,-2-2 0 16,-2 1 1-16,0 5 0 0,0-3 1 0,-2 5 0 0,-2-2 2 0,1 0-1 15,-2 2 0-15,0 0 0 0,0 2 2 0,-3 0-1 0,-1-1 1 16,3 0-2-16,-1 1-1 0,-1-1 0 0,-1 0-2 0,3 1 0 15,-2-3 0-15,1 1-2 0,2-2 1 0,-2-1 1 0,4 0-1 0,-2-2 2 16,3 0 1-16,-1-2 1 0,3 0 3 0,-1-2 0 0,1 0 3 16,0-1 2-16,1-1 2 0,1 1 1 0,1-2 2 0,0 0-1 0,2 0 1 15,2-2 0-15,2 1-1 0,-1-1-1 0,1-1-2 0,2 0-2 16,0 1-2-16,2-1-3 0,-1-2-2 0,1 1-2 0,1 0-2 0,1 1-2 16,-1 0-1-16,-1 0-1 0,2-1 1 0,-2 2-1 0,-2-1 1 15,3 1-1-15,-3 0-2 0,0 0 0 0,-1 1-2 0,-2 1-3 0,0-2-5 16,-1 1-7-16,-2 1-9 0,-2 0-13 0,2 0-14 0,-1 0-18 15,-3 0-19-15,1 0-26 0,-1 1-31 0,-1 1-44 0,5-2-53 0,-5 0-125 16,0 0-159-16,0 0-83 0,0 0-41 0,0 0-19 0,0 0-2 16,0 0 3-16</inkml:trace>
  <inkml:trace contextRef="#ctx0" brushRef="#br0" timeOffset="554128.2075">18330 14100 353 0,'-1'-4'593'0,"-1"4"14"0,2-5 13 0,-2 5-42 0,2-2-68 16,-1-1-94-16,-1 1-106 0,2 1-62 0,0 1-35 0,0 0-23 0,0 0-13 16,0 0-17-16,0 0-14 0,0 0-18 0,0 0-18 0,0 0-14 15,0 0-14-15,0 0-12 0,0 0-12 0,0 0-8 0,0 0-9 0,2 3-6 16,-1-1-6-16,-1-1-4 0,0 1-5 0,2 3-2 0,-2-1-1 16,2-1 0-16,-1 2 1 0,-1 0 1 0,0 2 1 0,2-2 1 15,-2 1-1-15,1 0-9 0,-1 2-14 0,2 1-16 0,-2-2-18 0,0 0-17 16,0 1-20-16,0-1-16 0,0 2-16 0,0-1-19 0,0-2-18 15,0 3-20-15,0-3-22 0,0 2-22 0,0-3-23 0,0 2-20 16,0-2-17-16,0 0-39 0,0-1-50 0,0 1-74 0,0-5-87 0,0 0-37 16,0 0-18-16,0 0 1 0,3-2 8 0</inkml:trace>
  <inkml:trace contextRef="#ctx0" brushRef="#br0" timeOffset="554349.9914">18497 14079 290 0,'3'-6'587'0,"3"-1"12"0,-5 5 8 0,2-1-47 16,-1 0-75-16,0 1-97 0,-2 1-105 0,0 1-59 0,0 0-37 15,0 0-18-15,1 1-12 0,-1-1-13 0,2 3-12 0,-1 0-6 16,-1 0-6-16,2 2-5 0,-2-1 0 0,2 2 0 0,-1 0 1 16,-1-1 2-16,2 4 1 0,0-4-3 0,-2 3-8 0,1 1-11 0,-1-1-13 15,2-1-10-15,-2 2-9 0,1 0-10 0,-1 0-9 0,0 0-9 16,0-2-7-16,0 3-6 0,0 0-6 0,0-4-12 0,0 3-19 0,0-1-22 16,3 0-22-16,-3 0-29 0,2-1-27 0,-2 1-33 0,0 0-36 0,0 0-54 15,1-1-64-15,2-3-129 0,-1 2-160 0,0 0-84 0,-1 0-45 16,2-1-15-16,-1 0-1 0,0-1 11 0,1-1 16 0</inkml:trace>
  <inkml:trace contextRef="#ctx0" brushRef="#br0" timeOffset="554837.3504">19222 14023 5 0,'-2'-2'622'15,"-1"2"16"-15,2 0 16 0,-1 0 10 0,0 0 9 0,2 0-104 16,0 0-163-16,0 0-90 0,0 0-55 0,0 0-31 0,0 0-16 0,0-3-15 15,2 1-13-15,0 2-13 0,-2 0-14 0,1-2-14 0,-1 2-11 16,2-1-10-16,-1-1-10 0,3 2-8 0,-3-2-9 0,7 1-11 0,-5 1-10 16,2-2-10-16,1 2-7 0,1-1-9 0,-1 0-6 0,3 1-6 0,2-2-5 15,-3 1-5-15,3 1-4 0,0-2-5 0,3 1-6 0,-2 1-9 16,-1-2-13-16,1 1-16 0,1 1-18 0,3-2-22 0,-3 2-24 16,0 0-27-16,0 0-28 0,0 0-28 0,3 0-28 0,-3 0-30 0,1 2-29 15,-2-2-35-15,1 1-36 0,-4 1-62 0,1 1-80 0,-1 0-86 16,-2 1-91-16,-3-1-35 0,-2 2-5 0,-2 0 11 0,-2 2 21 0</inkml:trace>
  <inkml:trace contextRef="#ctx0" brushRef="#br0" timeOffset="555109.427">19224 14206 570 0,'-7'3'622'0,"2"0"15"0,0-1 9 0,2-1 4 0,0-1-101 15,0 1-154-15,2-1-90 0,1 0-58 0,0 0-32 0,0 0-18 0,0 0-15 16,0 0-13-16,0 0-16 0,0 0-15 0,1 0-14 0,2 0-14 15,-1 0-11-15,-1 0-10 0,2 0-9 0,1 0-9 0,1 0-6 0,-2 0-6 16,2 0-8-16,2 0-6 0,-1 0-5 0,1 0-5 0,1-1-4 16,0 1-2-16,1-1-3 0,2-1-2 0,-1 2-3 0,2-3-2 15,0 2-3-15,2-1-2 0,-3 1-3 0,0-2-1 0,5 1-2 0,-5-1 0 16,1 1-2-16,1 0 0 0,-1-1 0 0,0 0-1 0,-3 1 1 16,2 0 0-16,0-1-2 0,-3 1 1 0,1 0-1 0,0 1-1 0,-3-1 0 15,0-1-2-15,-1 1-7 0,1 0-10 0,-3 2-18 0,1 0-25 16,-1-2-32-16,-2 2-36 0,3 0-42 0,-3 0-44 0,-1 0-90 0,0 0-116 15,0 0-117-15,0 0-121 0,0 0-62 0,0 0-33 0,0 0-11 16,0 0-2-16,0 0 12 0</inkml:trace>
  <inkml:trace contextRef="#ctx0" brushRef="#br0" timeOffset="557865.6918">21815 12114 121 0,'-5'-2'520'0,"-2"1"9"0,2-1-18 16,1-1-29-16,0 0-95 0,-1 2-126 0,1-3-68 0,-1 3-38 16,1 0-20-16,0-1-11 0,-1 0-4 0,1 0-7 0,0 0-6 15,0 1-7-15,-1-1-6 0,1 2-8 0,0-2-7 0,1-1-7 0,0 3-6 16,0 0-4-16,1-2-4 0,0 2-4 0,1 0-6 0,1 0-4 15,0 0-6-15,0 0-6 0,0 0-4 0,0 0-5 0,0 0-2 0,0 0-6 16,0 0-1-16,1 0-4 0,1 0-1 0,0 2 0 0,1-2-2 16,2 0 0-16,-2 3-1 0,2-1 1 0,2-2 1 0,0 2 1 0,2-1 1 15,1-1 0-15,2 2 1 0,0 0 1 0,1-2-1 0,0 1-1 16,3 0-1-16,0-1-2 0,0 0-2 0,0 0-1 0,-1 0-5 16,1 0-3-16,1 2-2 0,-4-2-6 0,1 0-2 0,-1 1-4 15,1 0-4-15,-4-1-1 0,-1 2-3 0,-1 0-2 0,2-2-2 0,-6 1 0 16,1 1 0-16,0-2-2 0,-3 1 2 0,-1-1 2 0,-1 0 3 15,-1 2 4-15,-1-1 1 0,-3-1 5 0,0 3 2 0,1-1 4 0,-7-1 3 16,1 0 1-16,0 3 3 0,-2-1 1 0,-2-3 2 0,0 3 1 16,-1 1 1-16,0-1 1 0,0 0-2 0,0 0 1 0,0-1 0 15,0 0-1-15,2 1 1 0,0-2 2 0,2 0 2 0,2 1 0 0,0-2 1 16,2 1-1-16,1 1 0 0,2-2-2 0,1 0 1 0,2 0 0 0,1 0 0 16,0 0 1-16,0 2 0 0,3-2 1 0,2 0-1 0,1 0-3 15,3 0 1-15,-1 0-1 0,3 0-1 0,5 0 0 0,-2 0-2 0,5 0-5 16,2 0-5-16,0-2-6 0,2 2-12 0,1-2-14 0,2 1-20 15,1 1-23-15,0-2-34 0,0 1-38 0,0 1-102 0,0-1-131 16,-2 1-92-16,0-3-70 0,-3 3-34 0,-1 0-16 0,-3 0-5 0</inkml:trace>
  <inkml:trace contextRef="#ctx0" brushRef="#br0" timeOffset="559082.5238">20387 14151 187 0,'0'-5'562'0,"0"-1"10"0,0 0 10 16,0 2-43-16,0-1-69 0,0-2-100 0,0 1-113 0,1 2-61 15,-1-3-36-15,3 2-14 0,-1 0-9 0,0 0-7 0,-1 0-5 16,2 1-7-16,-1 0-5 0,0 1-6 0,-1-1-4 0,-1 2-3 0,2-1-3 15,-2 1-4-15,0-1-5 0,0 3-7 0,0 0-5 0,0 0-9 16,0 0-7-16,0 0-6 0,-2 2-5 0,1-1-3 0,-1 2-2 0,-1 0-3 16,0 2-4-16,-1 1-3 0,0-1-3 0,-2 3-2 0,1 1-2 15,0 1 0-15,-1 2-1 0,-1-2 0 0,1 1 0 0,0 3-2 16,-1-1-2-16,1 2-4 0,-1-3-6 0,2 1-3 0,0-1-2 0,0 1-2 16,0-1-2-16,2-2-1 0,-2 2-1 0,3-4 1 0,-2 1-1 0,3-2 1 15,-3 0 1-15,4-1 3 0,-1-2 2 0,1-1 2 16,0 0 3-16,0-1 3 0,1 0 3 0,-1 0 3 0,2-2-1 0,0 0 2 15,3-2 0-15,-3 0 1 0,3 0 1 0,0-1-3 0,1 0-1 0,1-1-1 16,2-2-5-16,0-1-2 0,3 3-4 0,-2-3-5 0,2 2-4 16,2-3-2-16,-2 1-1 0,1 1-3 0,3 0-1 0,-2-1 0 15,0 4-2-15,2-2 0 0,-2 1-1 0,1 1 0 0,0 0 0 0,-2 0 0 16,1 3 0-16,1-2 0 0,-1 2 0 0,-3 2-1 0,0-1 1 16,3 2 1-16,-4 2 0 0,0-1 0 0,0 2 1 0,-2 0 1 15,0 2 1-15,0-1 0 0,-4 3 2 0,0-2 0 0,0 3 2 0,-2 1 1 16,-2 0 2-16,0 1 1 0,0-1 2 0,-2 2 0 0,-1-1 1 15,-2 1 0-15,1-2 2 0,-4 2 1 0,0 1 1 0,2-4 2 16,-2 1 4-16,-1 0 0 0,-1-1 0 0,0-1 1 0,-1 1 1 0,0-3 0 16,2-1 0-16,-2 0 1 0,1 1 0 0,0-2 0 0,1-2 0 15,0 1-6-15,-1-3-7 0,-1 0-17 0,3-2-16 0,0 0-20 0,0 0-23 16,-1-2-22-16,1 1-26 0,2-2-26 0,-2-1-28 0,0-1-36 16,2 1-40-16,-1-4-69 0,2 1-85 0,1 0-102 0,-2-3-113 0,2 1-51 15,1-3-21-15,0 2 1 0,0-4 10 0,1 2 18 0</inkml:trace>
  <inkml:trace contextRef="#ctx0" brushRef="#br0" timeOffset="559382.724">20404 14088 390 0,'-1'-5'596'0,"-3"1"12"0,3 1 7 0,-1-2 8 0,1 2-101 15,-1 0-155-15,0 0-92 0,2 2-61 0,0-1-34 0,0-1-22 16,0 3-19-16,0 0-15 0,0-1-15 0,2 1-12 0,0-2-11 15,-2 1-11-15,1 1-9 0,2 0-6 0,-1-2-6 0,1 2-6 0,0 0-3 16,2 0-2-16,1-3-2 0,1 3-2 0,-1-1-1 0,2 0 0 16,1 1 1-16,1-2-2 0,0 1 0 0,3-3-1 0,-1 3-2 0,2-3-3 15,-1 1-3-15,1 1-4 0,2-1-4 0,-2-1-3 0,3-1-3 16,-1 2-4-16,0-2-2 0,-1 2-4 0,1-1-1 0,2 1 1 16,-6-2-2-16,4 2 0 0,-1 0-1 0,-4 0 1 0,1 0-1 0,-1 0 0 15,-3 2-1-15,0-1-1 0,-2-1 0 0,-1 3-2 0,-2-1-3 16,2 0-7-16,-2 1-8 0,0 0-11 0,-3 0-14 0,2 1-17 0,-2 0-18 15,0 2-18-15,0-1-21 0,-2 1-24 0,2 0-33 0,-3 1-37 16,3 0-77-16,-3 3-98 0,3 0-103 0,-1-1-104 0,1 1-46 0,-2 1-19 16,2-1 1-16,0 2 7 0</inkml:trace>
  <inkml:trace contextRef="#ctx0" brushRef="#br0" timeOffset="559846.137">21195 14355 583 0,'-4'-3'593'0,"0"1"9"0,0 2 2 0,1-3 0 15,0 1-115-15,1 2-174 0,1 0-93 0,-4-2-53 0,4 1-24 0,-1 1-9 16,2-2-5-16,-1 0-6 0,1 2-6 0,0 0-5 0,0 0-3 16,-2 0 0-16,0 0 4 0,2 0 2 0,-1 0 4 0,-1 0 0 0,2 0 3 15,-1 0 0-15,-3 0-2 0,4 0-1 0,-1 0-4 0,-1 0-5 16,0 0-6-16,-1 0-7 0,2 0-9 0,-2 0-8 0,1 0-8 16,-1 0-9-16,2 0-8 0,-3 0-9 0,3 0-6 0,-1 2-9 0,0-2-6 15,1 0-3-15,1 0-4 0,0 0-3 0,0 0-2 0,0 0-3 16,0 0-2-16,0 0-3 0,0 0-1 0,1 0-4 0,1 0-1 15,1 0-1-15,1 0 0 0,0 0 0 0,2 0 0 0,1 0 0 0,-1 0-1 16,2 0-1-16,3-2-1 0,0 2 1 0,2-1 0 0,-1 1 1 16,3-2-1-16,0 0-1 0,0-1 1 0,2 2-1 0,-2 0-1 15,2-1-1-15,-3-1-1 0,3 1-2 0,-4 1 0 0,4-3 2 0,-4 4-2 0,0-2 0 16,-1 1 0-16,-1-1 0 0,-3 2 0 0,0-2-1 0,0 2-2 16,-2-1-5-16,-1 0-5 0,-2 1-7 0,0 0-13 0,1 0-15 0,-3 0-22 15,-1 0-25-15,0 0-29 0,0 0-30 0,0 0-31 0,0 0-32 16,0 0-51-16,3 0-58 0,-3 0-125 0,0 0-156 0,0 0-80 0,0 0-39 15,0 0-12-15,0 0 1 0,2-3 14 0</inkml:trace>
  <inkml:trace contextRef="#ctx0" brushRef="#br0" timeOffset="560798.867">21884 14083 255 0,'-2'-4'533'15,"0"-2"13"-15,2-1-14 0,-1 2-28 0,-1-1-91 0,2 1-123 16,-1 0-66-16,-1 0-41 0,0 0-21 0,0 0-11 0,-2 1-8 0,3-1-7 16,-1 0-7-16,1 3-6 0,-3-3-6 0,3 2-4 0,-1 1-5 15,1-1-4-15,-3 0-3 0,3 1-3 0,-2 1-3 0,1-3-5 16,0 4-4-16,-2-1-3 0,1 1-5 0,0 0-2 0,-1 0-3 0,0 0 0 16,-1 1-1-16,0 3-1 0,-3 0-1 0,0 1-1 0,2 0 0 15,-2 2 0-15,-1 2-1 0,-1-1 1 0,0 4-1 0,1-2 2 16,0 1-1-16,1 4-2 0,-3 0-3 0,1 1-3 0,2 0-6 0,0 1-5 15,1 2-6-15,0 0-6 0,2-2-4 0,-1 3-4 0,1-1-4 16,4 0-5-16,-4 0-3 0,5-1-4 0,0 0-4 0,5-1-2 0,-4 0-3 16,4 0 0-16,0-2-2 0,1 1 1 0,-1-3-2 0,4 1-1 15,-1-2-2-15,0 0-1 0,5-1-4 0,-2-2-3 0,0-2-2 0,5 0-3 16,-3-2-4-16,2-2-4 0,0 1-6 0,3-4-7 0,-2-4-7 16,5 1-6-16,-1-2-5 0,1-2-4 0,-1-2-2 0,4-1 1 0,-2-3 1 15,-1 2 2-15,-1-4 2 0,2-2 3 0,-2 1 2 0,-3-4 6 16,0 3 5-16,-3-3 5 0,-1-1 7 0,0 1 7 0,-5-1 6 15,-4-1 4-15,0 1 4 0,-4 1 1 0,0-2 6 0,-5 2 1 0,-2-1 3 16,-1 4 0-16,-2-2-1 0,-3 1 1 0,-1 1-1 0,-2 3-1 16,-1-1-7-16,1 3-10 0,-5 0-20 0,2 1-21 0,2 2-27 15,-4 2-28-15,-1 1-36 0,5 3-39 0,-2 1-77 0,0-1-93 0,1 3-117 16,0 3-128-16,3-1-63 0,0 2-36 0,2 2-11 0,1-2-1 16,2 4 11-16</inkml:trace>
  <inkml:trace contextRef="#ctx0" brushRef="#br0" timeOffset="561758.5401">22544 14359 298 0,'-1'0'542'15,"-1"0"7"-15,-1 0 6 0,0 0-69 0,1 0-106 0,1 0-85 16,-1 0-79-16,1 0-42 0,1 0-26 0,-2 0-14 0,0-1-9 15,1 1-10-15,-1 0-8 0,2-2-10 0,-1 2-9 0,1 0-4 0,-4 0-6 16,4 0-2-16,-3-1-3 0,2 1 0 0,-1 0 0 0,-1 0 1 16,2 0 2-16,-1 0 3 0,0 0 3 0,-1-2 3 0,2 2 4 0,-1 0 2 15,0-1 3-15,-1 1 1 0,2 0 1 0,-1 0 1 0,-1-2 0 16,0 2 1-16,-2 0 0 0,4 0-1 0,-3 0-1 0,0 0-4 0,2-3-3 16,0 3-6-16,-1 0-5 0,2 0-6 0,-1 0-5 0,0 0-4 15,2 0-4-15,0 0-7 0,0 0-4 0,0 0-8 0,0 0-6 0,0 0-6 16,0 0-7-16,0 0-5 0,0 0-7 0,0 0-4 0,2 0-4 15,0-2-3-15,-1 2-3 0,2 0-2 0,2 0-1 0,0 0 1 16,1 0-2-16,0 0 0 0,2 0 0 0,0 0-2 0,3 0 1 0,0 0-1 16,2 0 1-16,1 0-1 0,2 0-1 0,1 0 0 0,1 0-3 15,-1 0-1-15,2 0-5 0,0 0 0 0,0 0-4 0,3 0-1 0,-3 0-2 16,2-2 0-16,-1 1 0 0,0 1 1 0,-2-2 1 0,3 0 1 16,-4 1 3-16,0-3 0 0,1 4 4 0,-2-3 3 0,-2 1 2 0,-1 0 3 15,-1 1 3-15,-1-1 3 0,-3 2 1 0,0-2 1 0,0 1 5 16,0 1-1-16,-3-2-1 0,-1 0-3 0,0 2-5 0,-3 0-13 15,2 0-16-15,-3 0-22 0,0 0-24 0,0 0-28 0,0 0-29 0,0 0-38 16,0 0-41-16,0 0-61 0,0 0-70 0,0 0-117 0,0 0-140 0,0 0-71 16,0 0-36-16,0 0-8 0,0 0 2 0,0 0 15 0</inkml:trace>
  <inkml:trace contextRef="#ctx0" brushRef="#br0" timeOffset="563799.4783">23558 14151 578 0,'0'-3'598'0,"0"0"10"0,0-1 9 16,0 2-56-16,0 0-90 0,0-1-103 0,0 2-108 0,0 1-62 16,0 0-38-16,0 0-24 0,0 0-18 0,0 0-16 0,0 0-15 15,0 0-15-15,0 0-15 0,0 0-7 0,0 0-3 0,-2 1 0 16,0 2 4-16,2 0 1 0,-1-2 0 0,-1 4 2 0,2 0 2 0,-1 0 0 15,-3 2 2-15,3 0 3 0,-1 1 3 0,-2-1 3 0,1 3 1 16,-1-3-3-16,0 3-5 0,0-1-7 0,0 1-8 0,0 0-7 0,-2 2-5 16,2-2-4-16,-1 2-4 0,0-4-4 0,2 0-2 0,-4 3-3 15,4-2-4-15,-3 0-1 0,3 0-4 0,-2-1-1 0,4 0-1 0,-3-1-1 16,3-3-1-16,-3 2 2 0,3-2 2 0,-1 0-1 0,2 0 2 16,0-1 2-16,0-1 2 0,0 1 1 0,0-3 5 0,0 0 1 0,2 0 3 15,-1 0-1-15,3 0 0 0,-3 0 1 0,4-3-2 0,-2 1-1 16,2-1-2-16,3-1-1 0,0 0-4 0,0 0-2 0,0-2-1 15,3 2-4-15,-2-1-5 0,2 0-2 0,0 0-3 0,-1-2-2 16,2 3-1-16,-1-1-1 0,-1 0-1 0,1 3-1 0,-2-3-1 0,3 3-1 16,-2 0 1-16,-2 1-2 0,2-1 0 0,-1 1-1 0,-1 1 1 0,0 1-1 15,0 1 1-15,1-1 2 0,-1 2 0 0,-1 0 2 0,-1 2 1 16,2-1 1-16,-2 2 1 0,-1 1 1 0,0 2 3 0,-2-1 0 0,2 0-1 16,-2 0 3-16,0 5 0 0,-2-3 2 0,3 2-1 0,-4 0 1 15,0 2 1-15,-4-2 1 0,3 1 0 0,-3-1 2 0,0 2 1 16,0-2 3-16,-1 0 3 0,0 0 2 0,-2-2 3 0,2 0 1 0,-3 1 3 15,-1-3 2-15,3 1-1 0,-3-1 2 0,1-1 1 0,0-1 1 16,-2 0-2-16,1-2 0 0,-1 1-4 0,2-2-11 0,-2 0-13 16,0-2-20-16,0 1-22 0,1-2-26 0,0-2-29 0,1 1-31 0,-2-2-31 15,2 0-42-15,0 0-47 0,0-2-94 0,-1-1-118 0,1-1-102 16,3 0-96-16,-1-1-42 0,1-1-14 0,-1-1 3 0,3 0 13 0,0 0 21 16</inkml:trace>
  <inkml:trace contextRef="#ctx0" brushRef="#br0" timeOffset="564165.6562">23537 14151 480 0,'0'-8'620'0,"0"2"12"15,0 0 9-15,0 2 8 0,0-3-89 0,0 4-141 0,0-2-100 16,0-2-84-16,2 3-49 0,-1 1-31 0,-1-2-22 0,5 1-16 0,-4 1-15 15,3-2-17-15,-3 3-13 0,2-1-11 0,2 0-9 0,-2 0-7 16,2-1-5-16,1 3-2 0,-1-2 1 0,1 2-1 0,-1-1 0 0,2-1 0 16,0 2 2-16,0-1 0 0,-1 1 1 0,0-1-1 0,3-1 1 15,0 2-1-15,-1 0-1 0,-2-2-5 0,3 1-1 0,1 0-4 0,-2 1-3 16,0-3-3-16,1 4-4 0,-1 0-2 0,0-3-4 0,0 3-2 16,1 0-2-16,-2-2-1 0,-1 2-1 0,2-2 0 0,1 2 1 15,-4-1 0-15,2-1 2 0,-3 2 1 0,1-2 0 0,1 2 2 0,-3 0 1 16,1-3 2-16,-1 3 1 0,0 0 1 0,0 0 2 0,-1 0 1 0,-1-2 0 15,-1 2-1-15,0 0-1 0,0 0-1 0,0 0-1 0,0 0-1 16,0 0-3-16,0 0 0 0,0 0-7 0,0 0-8 0,0 0-17 16,0 0-20-16,0 0-29 0,0 0-31 0,0 0-31 0,0 0-34 0,0 0-35 15,0 0-40-15,0 0-90 0,0 0-114 0,-1 5-109 0,-1-3-108 16,1 3-51-16,-3-3-22 0,3 3-2 0,-2-2 11 0,-1 2 19 16</inkml:trace>
  <inkml:trace contextRef="#ctx0" brushRef="#br0" timeOffset="565049.9062">24625 14234 228 0,'-10'-1'640'0,"0"-1"20"0,0 1 22 16,2 0 17-16,1-1 15 0,1 1-109 0,-2 1-173 0,3-2-99 16,2 1-64-16,-2 1-32 0,4-2-18 0,-3 1-11 0,3 1-10 0,1 0-15 15,0 0-17-15,0 0-21 0,0 0-25 0,0 0-17 0,0 0-19 16,1-2-13-16,1 2-13 0,1 0-10 0,2-2-12 0,-2 2-9 0,4 0-9 15,0-1-5-15,3 1-5 0,0-1-3 0,4-1-5 0,-2 1-8 16,6-1-9-16,-2-1-12 0,2 2-15 0,2-2-18 0,-2 1-21 16,3-3-25-16,-2 3-26 0,2-1-25 0,0 0-25 0,-3-1-30 0,3 4-28 15,-4-3-34-15,-1 1-34 0,1 2-61 0,-3-2-74 0,0 1-89 16,-2-1-98-16,-3 2-42 0,0 2-14 0,-4-1 9 0,-2 1 15 0,-1 0 21 16</inkml:trace>
  <inkml:trace contextRef="#ctx0" brushRef="#br0" timeOffset="565214.2654">24633 14395 442 0,'-4'5'653'0,"1"-2"19"0,2-1 18 0,-3 1 1 0,4-3-3 15,0 4-123-15,0-4-183 0,0 0-103 0,4 1-66 0,-3-1-34 16,4 0-21-16,1 0-16 0,0 0-14 0,2 0-19 0,2 0-20 0,2 0-24 16,1-1-25-16,3 1-30 0,0-4-30 0,3 4-34 0,1-3-34 15,-1 1-39-15,5 0-43 0,0-1-65 0,-1 0-77 0,1-1-125 16,0-1-151-16,3 2-78 0,-4-1-41 0,4-1-20 0,-4 1-4 0,2-1 6 15</inkml:trace>
  <inkml:trace contextRef="#ctx0" brushRef="#br0" timeOffset="565749.1705">25974 14130 111 0,'0'-8'577'0,"-1"1"7"0,1 0 8 0,-5-1 4 0,4-1 6 16,-1 1-122-16,1 1-184 0,-3-1-101 0,3 1-58 0,-1 1-26 0,0-2-11 15,1 3-4-15,-1-2-1 0,1 2-5 0,-3 0-7 0,3 1-4 16,-1-1-5-16,1 0-4 0,-4 2-3 0,4 0-3 0,-1 0-2 0,-1 2-5 15,0-2-3-15,-1 1-3 0,1 1-4 0,0-1-1 0,-2 0 1 16,-1 2 0-16,0-1 2 0,-1 1 1 0,-2 0 0 0,0 1 1 16,-1-1 2-16,0 4 1 0,-2-1 0 0,-1 0 1 0,0 0 0 0,-1 1 0 15,-2 2 0-15,2 1-2 0,0 2-2 0,-2-1-4 0,2 1-2 16,-2 2-4-16,2 1-4 0,-2-1-3 0,3 4-4 0,-1-1-3 0,2 1-3 16,-2 0-3-16,1 1-3 0,1 3-2 0,2-2-2 0,2 0-2 15,-4 0-2-15,3 0-2 0,3 2-2 0,-1-3-1 0,3 1-3 16,0-1-1-16,3 1-2 0,-2 0 0 0,3-4 0 0,0 2 0 0,3-2 0 15,-2-1-2-15,4 0 2 0,0-2-1 0,1 0 0 0,1-1-1 16,4-2 1-16,-3-1 0 0,3-1 0 0,1-1-2 0,3-2-1 0,0-1-3 16,0-2-1-16,4-3-1 0,-2 2-2 0,4-4 0 0,-3 0-1 15,2-2-1-15,2-2 1 0,-2 0-1 0,-1-2 2 0,2-2 0 16,-3 2 1-16,-1-2 3 0,0-1 4 0,-3-2 3 0,-1 0 3 0,-4-1 2 16,-1 0 4-16,0-2 1 0,-3-1 3 0,-2 2-1 0,-3-1 0 15,-3 0-1-15,-2-1 0 0,-3 1-3 0,0 1-2 0,-1 0-13 0,-4 1-15 16,-1 1-24-16,-3 3-31 0,0 0-32 0,-3 2-34 0,0 2-47 15,0 2-53-15,-2 2-138 0,-1 2-179 0,-1 2-96 0,-2 2-54 0,1 2-28 16,-1 2-14-16,-1 2-1 0,-2 2 7 0</inkml:trace>
  <inkml:trace contextRef="#ctx0" brushRef="#br0" timeOffset="567799.3431">17410 14988 219 0,'0'0'502'0,"0"-4"6"15,0 2 6-15,0-1-84 0,-2 0-128 0,0 0-76 0,0 0-50 0,2 1-23 16,-3 1-12-16,1-1-6 0,1-1-6 0,-1 3-4 0,1-1-7 16,1-1-7-16,-2 2-10 0,0-1-10 0,2-1-10 0,0 2-10 0,0 0-10 15,0 0-10-15,0 0-7 0,-1 2-6 0,-1-1-2 0,2-1 0 0,-1 3 0 16,1 0 0-16,-2 0 2 0,0 2 2 0,2-1 2 0,-1 3 4 0,-1 0 3 16,2 2 5-16,-3-1 6 0,3 4 3 0,-1-1 4 0,-1 0 1 15,2 2-3-15,-1 1-3 0,-1 0-5 0,2 3-3 0,-2-2-5 0,2 2-4 16,-1-1-5-16,-1 2-4 0,2 0-4 0,0 2-4 0,-1-1-4 15,1-1-4-15,0 2-2 0,-4-1-4 0,4-1-1 0,-1 0-3 0,-1 0-2 16,2 0-7-16,-1 0-8 0,1-1-10 0,-2-2-9 0,0 0-11 0,1 0-12 16,-1-2-14-16,-1 0-16 0,3 2-17 0,-1-5-17 0,-1 2-20 15,2-2-19-15,-1 1-21 0,-1-4-23 0,2 0-19 0,0 1-16 0,0-1-43 16,0-2-52-16,0-3-75 0,0-2-86 0,0 0-46 0,0 0-26 16,0 0-5-16,2-2 7 0</inkml:trace>
  <inkml:trace contextRef="#ctx0" brushRef="#br0" timeOffset="568107.6796">17391 15166 483 0,'0'-8'529'0,"0"0"11"15,0-1-40-15,-1 1-66 0,1 1-87 0,0-2-97 0,0 1-55 0,0 1-35 16,0 0-22-16,0-1-14 0,1 0-13 0,-1 0-13 0,4 0-11 16,-3 2-14-16,2-3-10 0,-1 1-10 0,3 1-10 0,2-1-7 0,-2 1-6 15,3 0-6-15,-1-1-3 0,2 0-4 0,0 1-3 0,1-2-3 16,2 3 0-16,0-2-2 0,1 2-2 0,0-1 1 0,-1 2-1 0,2-1 0 15,-1 2-2-15,0 0 0 0,-1 1-1 0,1 2 1 0,1 0 1 16,-5 1-1-16,4 1 1 0,-4 0 2 0,-1 5 0 0,0-2 2 0,0 1 1 16,-3 3 1-16,-1 1 3 0,-2 0 1 0,0 2 1 0,-2 1 2 0,-2 2 1 15,0-2 1-15,-2 2 3 0,-1 3 2 0,-3-2 2 0,0 2 1 0,-1 0 0 16,-4-2 2-16,2 2-1 0,0-3-1 0,-3 2 1 0,1-1-2 16,-1 0-2-16,1 0-2 0,-2-2-1 0,2 0-2 0,1-1-3 0,-1-2-4 15,1-2-11-15,2 2-12 0,2-3-16 0,-1 1-16 0,3-5-20 16,1 4-19-16,-1-4-26 0,3 0-26 0,0 1-35 0,1-4-35 0,2 0-71 15,0 0-87-15,0 0-90 0,0 0-92 0,3 0-42 0,2 0-16 16,-1 0-2-16,1 0 8 0</inkml:trace>
  <inkml:trace contextRef="#ctx0" brushRef="#br0" timeOffset="568585.2211">17670 15352 419 0,'0'-3'609'0,"0"0"10"0,0-1 9 0,0 0-30 0,0 0-51 16,1 1-113-16,-1-1-142 0,4 2-80 0,-3-3-51 0,2 0-30 16,2 1-16-16,-4-2-16 0,4 2-16 0,-2-2-14 0,2 2-14 0,2 1-12 15,-1-2-12-15,3 1-7 0,-2 1-5 0,1-2-4 0,1 1-6 0,-1 2-4 16,0-1-4-16,0 0-3 0,-1 0-1 0,1 3-2 0,-3-1 0 16,2 1-1-16,-3 0 0 0,2 1 1 0,-1 1 0 0,0-1 1 0,-2 2 0 15,0 2 2-15,-1-2 1 0,1 3 1 0,-3 0 2 0,2 0 2 16,-2 0 0-16,0 1 2 0,-2 0 1 0,1 1-1 0,-1 1 2 0,-1 0 0 15,0-1 1-15,-1 2 0 0,0 1-1 0,-4-3 0 0,3 1-1 16,0-1-2-16,1 2 1 0,-1-3-2 0,1 0 0 0,0 1-2 0,-1-2 0 16,1 0 0-16,0 0 0 0,1-3-1 0,2 1-2 0,-1-1-1 15,0 0 1-15,2 0 0 0,0-2-1 0,0-1 0 0,0 0-1 0,0 0 1 16,2 3 0-16,0-3 0 0,-1 0 1 0,1 0-1 0,3 0 1 0,-4 0 0 16,4 0 0-16,-1 0 2 0,1 0-1 0,2 3 1 0,-1-2-1 15,0-1 1-15,4 1 1 0,-4-1-1 0,2 3 0 0,0-1 0 0,1 0-2 16,-1 1 0-16,0-1 0 0,1 1-1 0,-1 2 0 0,0-2 0 15,1 1 0-15,0 1-1 0,-3 1 1 0,1 0 0 0,-1 0-1 0,-1-3 0 16,1 4 2-16,-5-1 0 0,2 1 2 0,-1-2 1 0,0-1 3 0,-2 1 2 16,-2 0 3-16,0-1 3 0,-1 2 5 0,0-3 4 0,-3 2 0 15,0-2 3-15,-1 1 0 0,-1 1-1 0,-2-2 1 0,-2 0-1 0,3 0-2 16,-4-1 0-16,0 1-3 0,1-1-6 0,-1 1-6 0,0-2-14 16,1-1-15-16,1 3-19 0,-2-3-18 0,2 0-23 0,3 0-24 0,-1 0-34 15,3 0-37-15,-1 0-79 0,2 0-97 0,0-3-107 0,2 2-114 16,2-2-56-16,1 3-26 0,0-3-8 0,1 0 4 0,4-1 10 0</inkml:trace>
  <inkml:trace contextRef="#ctx0" brushRef="#br0" timeOffset="568955.7783">18424 15345 124 0,'0'-5'598'16,"0"-1"12"-16,0 2 12 0,0-1 8 0,0 0 6 0,0 1-109 0,0 0-168 15,1-3-91-15,-1 5-54 0,2-3-23 0,-2 2-13 0,1-1-7 16,-1 1-6-16,0 1-11 0,0 1-12 0,0-2-13 0,0 3-12 0,0 0-10 15,0 0-13-15,0 0-9 0,0 0-13 0,0 0-10 0,0 0-12 16,-1 1-9-16,-1 1-11 0,2 1-6 0,-1 0-7 0,-1 1-5 0,0 1-2 16,-1-1-1-16,1 3 0 0,1-2 1 0,-1 2 0 0,-2 0 0 15,2 0 2-15,1 1-4 0,-1-1-6 0,1 1-11 0,-3-2-14 0,3 4-17 16,-1-3-19-16,1 1-19 0,-1 1-23 0,0-3-20 0,2 1-22 0,-1 1-22 16,1 0-22-16,0-2-23 0,0 0-27 0,0 1-24 0,1-2-22 15,-1 0-42-15,4-1-49 0,-3-3-59 0,4 2-65 0,-2-3-45 0,2 0-33 16,1 0-7-16,-1-3 5 0,1 2 14 0</inkml:trace>
  <inkml:trace contextRef="#ctx0" brushRef="#br0" timeOffset="569132.3751">18497 15379 515 0,'0'-3'579'0,"1"-2"17"0,-1 0-8 0,0 5-24 0,0-3-70 15,0 0-94-15,0 0-68 0,0 1-55 0,0 1-38 0,0-2-31 16,0 3-26-16,0 0-22 0,0 0-20 0,0 0-20 0,0 0-17 0,0 0-17 16,0 0-16-16,0 0-15 0,0 0-12 0,0 1-14 0,0 1-8 0,0 1-5 15,0 0-5-15,0 0-2 0,0 0-1 0,0 1-1 0,0-1-6 16,0 3-10-16,0-2-15 0,0 1-18 0,0 2-23 0,0-2-21 0,-1 0-28 15,1 2-30-15,-2-1-40 0,0 2-47 0,2-1-117 0,-3 1-152 16,1-1-91-16,2 0-57 0,-1 1-25 0,-1 2-7 0,2-3 6 0,-1-1 15 16</inkml:trace>
  <inkml:trace contextRef="#ctx0" brushRef="#br0" timeOffset="569562.1643">19332 15327 462 0,'-1'-2'650'0,"-1"0"24"0,1-1 22 0,-3-1 20 15,3 1-62-15,-2 2-103 0,1 0-98 0,-1-2-97 0,2 0-58 16,-1 2-41-16,2-2-23 0,0 2-15 0,0-1-19 0,0-1-19 0,0 3-23 15,0 0-26-15,2-1-21 0,-1-2-23 0,2 3-17 0,-1 0-14 16,4 0-14-16,-3-3-10 0,4 3-9 0,-3 0-7 0,5-3-6 16,0 1-6-16,0 1-3 0,1-2-7 0,2 1-8 0,0 1-12 0,1-2-17 15,-1 1-20-15,1 1-23 0,2-2-25 0,-2 1-29 0,1 0-30 0,0 1-27 16,0 0-27-16,-2-1-30 0,2 2-34 0,-3 0-36 0,-2 0-38 0,2 0-71 16,-3 2-87-16,-3-1-73 0,2 2-66 0,-3 0-19 0,-2 2 3 15,-2-2 17-15,-2 3 23 0</inkml:trace>
  <inkml:trace contextRef="#ctx0" brushRef="#br0" timeOffset="569732.7242">19392 15438 108 0,'-8'3'586'16,"-1"4"16"-16,4-4 14 0,1 1 14 0,-3-1-54 0,4 1-88 0,0-3-94 15,0 1-97-15,2-1-56 0,1 1-36 0,0-2-19 0,0 0-9 16,0 0-9-16,0 0-11 0,0 2-10 0,1-2-9 0,3 0-12 0,0 0-10 16,-3 0-11-16,6 0-9 0,-4 0-11 0,2 0-8 0,1 0-12 15,2 0-10-15,0 0-13 0,0-2-16 0,2 0-24 0,0 2-27 0,1-3-37 16,3 2-41-16,-1 0-49 0,1-2-50 0,1 0-104 0,0 2-131 0,0-2-113 15,-1 0-104-15,2 0-54 0,-2-1-30 0,-2 4-12 0,1-5 0 16,1 1 10-16</inkml:trace>
  <inkml:trace contextRef="#ctx0" brushRef="#br0" timeOffset="573032.4856">29820 12088 489 0,'-1'0'522'16,"-1"-1"6"-16,0 1 4 0,-1-2-94 0,2 2-143 0,-1 0-81 15,0-2-50-15,1-1-25 0,-1 3-16 0,1 0-9 0,-3-2-8 0,4 2-6 16,-1-2-7-16,-2 1-6 0,3 1-6 0,-3-2-4 0,1 1-3 0,2 1-4 15,-1-1 0-15,1 1-1 0,-2-3-2 0,0 3 0 0,2 0-2 16,0 0-1-16,0-2 0 0,0 2 0 0,0-2-1 0,0 2-1 0,0 0-2 16,0 0-3-16,0 0-2 0,0 0-2 0,0 0-3 0,0 0-3 15,0 0-3-15,0-1-5 0,2-1-3 0,-2 2-3 0,2 0-4 0,-2-2-3 16,1 1-5-16,-1 1-4 0,5 0-3 0,-4 0-4 0,2 0-3 0,1-2-3 16,-1 1-2-16,2 1-2 0,-1-1-1 0,1-2-1 0,4 3-1 15,-1 0-2-15,1-3-1 0,3 3 1 0,-3 0-3 0,3 0-3 0,2 0-6 16,-3 0-3-16,0 0-5 0,3 0-6 0,-1 0-3 0,1 0-7 15,-1 0-5-15,1 0-6 0,-3 0-5 0,0 3-5 0,2-3-6 0,0 0-4 16,-1 3-3-16,-3-2 0 0,0-1 0 0,3 1 1 0,-6 1 0 16,2-2 0-16,-1 1-1 0,0 1 1 0,-2-2 2 0,2 2 1 0,-4-1 3 15,0-1 2-15,-1 2 5 0,-1 0 2 0,-1-2 2 0,0 0 2 0,-1 0 1 16,-1 0 3-16,-1 0 4 0,0 0 3 0,-6 3 6 0,2-3 3 16,-3 1 4-16,1-1 3 0,-5 1 3 0,-1 1 2 0,0-2 1 0,-3 3 3 15,-1-1 2-15,0-2 4 0,-1 5 2 0,-2-5 2 0,0 2 3 0,2-1 5 16,-2 3 5-16,0-3 4 0,3 0 5 0,0 1 4 0,2 0 2 15,-1 0 3-15,1 0 2 0,4-1 2 0,-1 1 3 0,5-2 2 0,1 1 3 16,0-1 0-16,0 2 0 0,3-1-2 0,1-1 0 0,0 0-3 16,3 0-1-16,1 0 0 0,0 0 0 0,0 0 1 0,0 0 0 0,0 0 0 15,1 0-1-15,3 0 0 0,0 0 0 0,1 0 1 0,3 0-2 16,0 0-2-16,1 0 0 0,2 0-1 0,0 0-3 0,2-1-1 0,1-1-3 16,1 2-1-16,2-1-2 0,-3 1-2 0,3-2-2 0,2 1-2 15,-3 1-2-15,1-2-1 0,0 0 0 0,0 2-2 0,0-1-1 0,1 0 1 16,-2 1-2-16,1-2 0 0,-4 2 0 0,4-1-1 0,-4 0 0 0,-1 1 1 15,-1-2-1-15,2 0 1 0,-4 2 0 0,-1 0-1 0,-1 0-1 16,0 0-3-16,-2 0-6 0,0 0-11 0,-2 0-14 0,-1 0-17 0,-2 0-22 16,0 0-37-16,0 0-49 0,0 0-118 0,-5 0-155 0,-3 2-80 15,-1 0-41-15,-4 0-23 0,-3 0-12 0,0-2-4 0</inkml:trace>
  <inkml:trace contextRef="#ctx0" brushRef="#br0" timeOffset="574599.8262">20490 15177 523 0,'0'-14'564'0,"0"2"10"0,0-1 8 16,1 1-67-16,-1 1-101 0,2-1-98 0,-1 0-94 0,3 1-55 0,-3 0-30 15,2-1-17-15,3 1-6 0,-3 1-6 0,4-1-6 0,-2 1-5 0,0 0-6 16,-1 0-3-16,2 3-4 0,-1-2-1 0,2 0 2 0,-3 2 0 15,0 0 2-15,0 3 0 0,2-1 1 0,-2 1-1 0,-3-1-4 16,2 4-3-16,-1-3-5 0,0 4-5 0,-2-3-6 0,0 3-4 0,0 0-6 16,0 0 0-16,0 3 2 0,-2 1 1 0,0-1 1 0,-1 2-3 0,-2 2-3 15,1 0-2-15,-2 4-1 0,-1 1-1 0,1 1 0 0,-2 0 1 0,-1 4-1 16,-4 0-1-16,0 2-2 0,2 0-6 0,-2 1-9 0,-4 1-7 16,4-1-8-16,-2 4-5 0,-1-2-2 0,2 0-3 0,-1-1-2 0,0 1-2 15,0-3 0-15,3 1-1 0,1-3 0 0,-2 0-1 0,5-2 1 16,0-1 0-16,2-2 1 0,1-2 1 0,-1-3 1 0,3 1 0 0,1-1 2 15,1-3 0-15,1 0 2 0,0-1 2 0,1-1 1 0,2-1 3 16,2-1 0-16,3 0 2 0,-2 0-1 0,4-3 2 0,2 0-1 0,1 2-1 16,1-4 0-16,0 0-1 0,5 1 0 0,-3 0-2 0,1-3-1 15,1 3-1-15,1-2-2 0,0 2-3 0,-2-1-1 0,0 1-3 0,1-1-4 16,-1 1-5-16,-1 1-6 0,2 0-9 0,-4 1-10 0,2-1-10 16,-3 2-12-16,0-1-11 0,-1 2-14 0,2-1-13 0,-5 1-13 0,1 0-14 15,1 0-14-15,-3 0-13 0,0 0-9 0,-2 1-10 0,2-1-5 0,-2 2-3 16,-1-2-4-16,1 1 0 0,-2-1 2 0,0 0 5 0,1 0 7 0,-4 0 7 15,3 0 8-15,-3 0 8 0,2-1 9 0,-3-1 13 0,2 1 11 16,-2-2 11-16,0 0 13 0,0 1 15 0,0-3 11 0,-2 0 15 16,2 1 16-16,-1-3 11 0,-1 1 9 0,2-1 13 0,-1 1 12 0,-3 0 11 15,3-2 11-15,-1 2 10 0,-1-1 7 0,0 1 7 0,0-1 7 0,-2 0 5 16,4 2 7-16,-3-2 4 0,1 1 2 0,1 2 6 0,1-1 5 0,-1 1 4 16,1-1 5-16,-4 1 3 0,4 1 2 0,-1 0 5 0,1-1 4 15,-1 2 4-15,0 0 3 0,2-1 3 0,-1 2 2 0,-1-1 0 16,2 1-2-16,0 1-2 0,0 0-7 0,0 0-3 0,0 0-8 0,0 0-7 15,0 0-7-15,0 0-11 0,0 0-8 0,0 0-7 0,0 0-4 16,0 1-4-16,-1 1-1 0,1-1-4 0,-2 2-1 0,0 0-4 0,2 2-4 16,-1 1-1-16,-1 1-3 0,2 1-2 0,-2-1-1 0,1 3-2 0,-2 0 1 15,1 0-4-15,0 2-4 0,-2 0-7 0,3 2-7 0,-3-1-4 0,1 1-4 16,1 1-4-16,-1 0-6 0,0 0-12 0,0 1-12 0,0 1-22 16,-1-1-26-16,0 1-28 0,3-2-30 0,-4 2-32 0,3 0-31 0,0-2-33 15,-1 2-34-15,3-3-42 0,0 2-48 0,0-1-91 0,0-2-115 16,3-1-82-16,-1-1-67 0,1-1-19 0,2 0 4 0,1-3 17 0,0-2 23 15</inkml:trace>
  <inkml:trace contextRef="#ctx0" brushRef="#br0" timeOffset="575132.6787">21105 15357 329 0,'0'-12'623'0,"0"1"11"0,-4 0 9 0,3 0 9 15,-1-1 4-15,0 0-118 0,-1 1-179 0,0 1-109 0,1-2-74 0,-1 2-41 16,2-2-24-16,-4-1-15 0,2 2-11 0,2 0-8 0,-3 0-11 16,1 1-10-16,0-1-10 0,0 0-7 0,-1 1-8 0,1-1-3 0,2 3-2 15,-7-1-1-15,5 1-2 0,0 1 1 0,-2 0 1 0,0 2-2 16,0-2 1-16,-1 3-3 0,1 1 0 0,1-2-3 0,-4 3-1 0,1-1-3 16,1 3-1-16,0 0-2 0,-1 0-2 0,3 0-1 0,-3 3-2 0,0-1-2 15,0 3-3-15,1-1-2 0,-1 3-1 0,2 1-1 0,-2-1 1 16,1 0 1-16,-1 4 0 0,2-2 0 0,2 3 0 0,-3-2-1 0,5 1 2 15,-3 2 0-15,3-4 0 0,-1 3 2 0,2 0-1 0,2-1 0 16,-1-1 0-16,1 1 0 0,1-1 0 0,1-1 0 0,0-1 0 0,0 1 1 16,1-2 0-16,0 1 0 0,2-4 0 0,-2 2 3 0,0-3 0 0,2 1 1 15,-1-1 1-15,1-2 0 0,0-1 0 0,0 0 1 0,1-4 0 16,-2 1 0-16,1 1 1 0,2-3 0 0,0-2 0 0,-1 4-1 0,1-5 0 16,-2 1-3-16,-1-1 0 0,2-1-2 0,1 3 1 0,-2-3 2 15,-1 1 7-15,-1 1 5 0,3 1 8 0,-4-1 5 0,0 1 7 0,0 1 5 16,1 1 6-16,-1-1 1 0,-3 2 4 0,2 0 1 0,-1 0 2 0,1 2 0 15,-3-1 1-15,0 2 2 0,0 0 1 0,1 3 0 0,-1 0-2 16,0 0 1-16,0 2-2 0,0 2 1 0,0 0-1 0,0 4 1 16,0-1-1-16,-1 3 3 0,1 0 3 0,-5 2 1 0,4 2 1 0,-2 0-4 15,-1 3-6-15,1-3-6 0,-2 4-6 0,0-1-4 0,1 2-8 0,-2-1-5 16,1-1-4-16,0 2-4 0,0-3-4 0,0 2-4 0,2-1-3 16,-3 0-4-16,3-3-2 0,0 0-2 0,0-3-2 0,1 2 0 0,0-3-1 15,-1-1-3-15,3 0-3 0,-1-1-7 0,1-1-7 0,0-1-13 0,0-1-14 16,0-2-17-16,0-1-22 0,1-1-27 0,-1 1-32 0,3-3-34 15,-1 0-37-15,1-1-48 0,0-1-52 0,2 0-121 0,0-1-154 0,-1-1-94 16,3 0-62-16,-1-3-26 0,2 1-6 0,0-1 7 0,1-1 14 16,0-1 24-16</inkml:trace>
  <inkml:trace contextRef="#ctx0" brushRef="#br0" timeOffset="575632.4412">21419 15449 220 0,'-6'-3'622'0,"1"1"13"0,-1-1 10 0,1 0 9 0,0 0 5 16,0 0-114-16,-1 0-176 0,3 0-98 0,-2 1-57 0,2 1-30 16,0-2-14-16,-1 1-9 0,1 1-6 0,0-1-10 0,-1 0-9 0,2 1-8 15,1 1-10-15,-3-1-8 0,3-1-5 0,-1 2-6 0,1-1-5 0,1 1-6 16,0 0-7-16,0 0-6 0,0 0-4 0,0 0-5 0,0 0-4 0,0 0-2 16,0 0-4-16,0 0-2 0,0 0-3 0,0 0-4 0,0 0-2 15,0 0-3-15,0 0-5 0,0 0-5 0,0 0-1 0,0 0-5 16,0 0-4-16,0 0-3 0,0 0-3 0,0 0-2 0,0 0-3 0,0 0-3 15,0 0-3-15,0 0-1 0,1 0-2 0,1 0-2 0,-1 0-1 0,3 0-1 16,-1 0-1-16,1 1 0 0,1-1 1 0,0 2-1 0,0-1 1 16,1-1-1-16,0 1-1 0,4-1 1 0,-2 0 1 0,0 0 0 0,2 0 0 15,-2 0 1-15,4 0 2 0,-2 0 1 0,2 0-1 0,-3 0-1 0,2-1 0 16,-1 1 0-16,1-1 0 0,0-1 1 0,-3 2 0 0,1-1 1 16,0-1 0-16,-1 1 1 0,1 1-2 0,-3-2 0 0,1 1-1 0,-2 1 1 15,0-2 0-15,0 2 0 0,-2 0-1 0,0-2 0 0,1 2 1 0,-3-3 1 16,-1 3-4-16,3 0 0 0,-3 0-2 0,0 0-6 0,0 0-10 15,0 0-14-15,0 0-23 0,0 0-30 0,0 0-39 0,0 0-40 16,0 0-41-16,0 0-59 0,0 0-67 0,0 0-138 0,0 0-170 0,0 0-88 16,0 0-45-16,0 0-20 0,-4 3-7 0,0-3 7 0,1 2 12 0</inkml:trace>
  <inkml:trace contextRef="#ctx0" brushRef="#br0" timeOffset="579366.1651">22130 15138 311 0,'0'-6'520'0,"0"1"9"0,0 1 7 0,-1-2-62 0,1 1-99 0,-2 1-96 15,0 1-94-15,2-2-49 0,-1 2-27 0,-1-1-12 0,1 1-6 0,1 0-5 16,-2-1-6-16,0 4-8 0,1-3-10 0,-2 2-10 0,2-2-7 0,-3 3-4 16,3-1-5-16,-1-1-5 0,0 2-2 0,-1-2-5 0,2 1-3 15,-1 1-3-15,0 0-4 0,-1 0 0 0,0 0 0 0,-3 0 2 0,3 0 2 16,0 0 1-16,-4 0 3 0,2 0 1 0,-1 1 3 0,-2 1 4 16,2 0 4-16,0 1 4 0,-2-1 4 0,-3 1 3 0,3 2 5 0,0 2 4 15,-2-2 3-15,-1 1 5 0,0 3 3 0,0-1 4 0,0 2 3 16,1-2 2-16,-2 5 1 0,2-2 1 0,1 1-1 0,-2-1 2 0,1 2 0 15,2 2 0-15,0-2-3 0,-1-1-2 0,1 3-3 0,0-1-5 16,1 1-4-16,2 0-4 0,0-2-6 0,0 1-4 0,4-1-4 0,-3 1-4 16,1-2-4-16,3 2-5 0,0 1-5 0,0-4-4 0,0 1-3 0,2 0-2 15,-1-1-3-15,3 1-1 0,-1-2-2 0,0 2-1 0,0-4-1 16,2 1 0-16,-1 0-2 0,3 0 1 0,-2-3-2 0,-1 2 1 0,3-2-1 16,0 1 2-16,-2-1 0 0,3-1-1 0,0-1 2 0,-1 0 1 15,0-1 0-15,1-1 0 0,0-1 1 0,0 0 0 0,5-1-2 0,-5 0 1 16,1-1 0-16,2 0 0 0,0-2 0 0,0 0-1 0,0-2-2 0,1 0 0 15,0 0-2-15,-1-2-1 0,0 2 0 0,2-3-2 0,0 1 0 16,-3-2 1-16,2 0 0 0,-3-2 0 0,4 2 0 0,-4-1 0 0,-1-1 0 16,1-2 0-16,-2 1 2 0,-1 0 0 0,-1-2 2 0,0-1 2 15,-2 2 4-15,0-2 1 0,-2-2 4 0,-1 2 1 0,0 0 2 0,0 0 2 16,-4-1 0-16,3 1 2 0,-4 0 1 0,2 0 0 0,-4 1 1 0,2 0-1 16,-1 1-2-16,-2 1-2 0,3 0-3 0,-1 2-4 0,0 1-4 15,-2 0-12-15,2-1-12 0,-1 3-21 0,2 0-25 0,1 0-29 0,0 2-33 16,-2 0-31-16,3 2-29 0,0 0-37 0,0 1-37 0,0 2-74 15,3 0-90-15,0 0-107 0,-4 0-117 0,3 5-53 0,-1 0-19 0,1-1 1 16,1 4 14-16,-2-1 23 0</inkml:trace>
  <inkml:trace contextRef="#ctx0" brushRef="#br0" timeOffset="580599.2686">22664 15430 373 0,'-1'-1'505'0,"-2"1"7"0,1 0-44 0,2 0-71 0,-1-2-86 16,-1 2-96-16,2-1-55 0,0 1-30 0,0 0-18 0,0 0-8 0,0 0-6 16,0 0-5-16,0 0-5 0,0 0-6 0,0 0-6 0,0 0-4 15,0 0-2-15,0 0-2 0,0 0-3 0,0 0-2 0,0 0-1 0,0 0-4 16,-1 0-1-16,1 0-3 0,0 0-2 0,0 0-1 0,-2 0 0 0,2 0-1 15,0 0 2-15,0 0 0 0,0 0 0 0,0 0 0 0,0 0 2 16,0 0 0-16,0 0 2 0,0 0 1 0,0 0 1 0,0 0 2 0,0 0 0 16,0 0-1-16,0 0 0 0,0 0-2 0,0 0-2 0,0 0-2 15,0 0-3-15,0 0-5 0,0 0-3 0,0 0-1 0,0 0-4 0,0 0-2 16,0 0-4-16,0 0-1 0,0 0-3 0,0 0-3 0,0 0 0 16,0 0-1-16,0 0-3 0,0 0 0 0,0 0-1 0,0 0 0 0,0 0-1 15,0 0-2-15,0 0-1 0,0 0-2 0,0 0-2 0,0 0-2 0,0 0-1 16,2 0 0-16,-2 0-1 0,1 0-1 0,2 0-2 0,-1 0-1 15,1 0 1-15,-2 0-2 0,2 0 0 0,1 1-1 0,-1 1 1 0,0-2-1 16,2 0 0-16,0 0 0 0,2 1 0 0,-2-1 0 0,0 0 0 0,1 2 0 16,-1-2 1-16,3 0 0 0,-2 0 0 0,2 0 1 0,-1 0 2 15,-1 0-1-15,3 0 1 0,-1 0-1 0,0 0 2 0,5 0 0 16,-5-2 0-16,1 1 0 0,0 1 1 0,3-2-2 0,-3 1 2 0,2 1-1 16,-1-2-2-16,-1 1 1 0,2 1-3 0,-3-2 0 0,2 1 1 15,0 1-2-15,-1-2 0 0,0 1-1 0,-1 1-1 0,1-2 1 0,-2 2-1 0,-1-2 1 16,2 1 0-16,-2 1 0 0,-1-1 0 0,-2-1-2 0,2 2 2 15,-2-1 2-15,0-1-1 0,-1 2 1 0,0 0 1 0,-1 0 1 16,-1 0 0-16,0 0 2 0,0 0-1 0,0 0 1 0,0 0 1 0,0 0-2 16,0 0 2-16,0 0 1 0,0 0-1 0,0 0 0 0,0 0-1 0,0 0 0 15,0 0-2-15,0 0 1 0,0 0-2 0,0 0-2 0,0 0 1 16,0 0-1-16,0 0 0 0,0 0 0 0,0 0-2 0,0 0-1 0,0 0-7 16,0 0-11-16,0 0-14 0,0 0-22 0,0 0-22 0,0 0-26 0,0 0-29 15,0 0-32-15,0 0-39 0,0 0-42 0,0 0-112 0,0 0-143 16,0 0-93-16,-1 3-66 0,-3-1-27 0,3-1-9 0,-1 2 5 0,1-1 14 15</inkml:trace>
  <inkml:trace contextRef="#ctx0" brushRef="#br0" timeOffset="581315.8728">23244 15285 117 0,'0'-3'547'0,"2"-2"15"15,0 1 10-15,-2 1 10 0,0-2-84 0,1 2-127 0,-1 0-82 16,0 0-58-16,2 0-30 0,-1 0-18 0,-1 1-9 0,0-1-6 0,2 1-6 16,0 0-6-16,-2-1-7 0,0 2-7 0,0 0-6 0,1-2-3 15,-1 3-4-15,0 0-2 0,0 0-4 0,0 0-5 0,0 0-6 0,0 0-7 16,0 0-7-16,0 0-8 0,0 0-7 0,0 0-9 0,0 0-7 0,0 0-8 16,0 0-4-16,0 0-2 0,0 0-2 0,0 3-2 0,0-1 1 15,0 1-3-15,0 4 0 0,0-3 1 0,0 3-2 0,0 1-1 0,2 1 0 16,-2 0 0-16,2 1 0 0,-2 3 0 0,0-1-4 0,0-1-2 15,0 3-7-15,0 1-5 0,0-2-5 0,0 2-5 0,0 2-5 0,-2-2-4 16,0 1-4-16,2 1 0 0,-1 0-7 0,-3-3-4 0,3 3-11 16,-1-2-14-16,1 2-15 0,-3 0-18 0,3-4-19 0,-1 3-18 0,1-4-24 15,-4 2-24-15,4 1-26 0,-1-5-27 0,2 2-27 0,-1-2-30 0,1 1-36 16,0-4-42-16,1 2-73 0,-1-1-93 0,3-2-81 0,0-1-75 16,-1-1-26-16,1-1-6 0,0-1 10 0,0-1 19 0</inkml:trace>
  <inkml:trace contextRef="#ctx0" brushRef="#br0" timeOffset="581765.7533">23455 15361 320 0,'0'-6'628'0,"1"0"14"0,-1 0 15 0,2 0 8 0,-1 0 6 15,3 2-119-15,-3-3-181 0,1 2-102 0,1-2-63 0,0 3-35 16,1-2-19-16,1 2-16 0,-1-2-13 0,0 3-15 0,1-2-17 15,0 1-16-15,2 1-14 0,-3-2-10 0,4 2-10 0,-2 0-5 0,1 0-4 16,1 2-6-16,-1-1-6 0,-2 1-4 0,3 1-4 0,-1-2-3 0,-3 2-3 16,4 2-2-16,-2-2-2 0,-1 1-1 0,2 2 1 0,-2 0-1 15,-1 2 0-15,1-1 0 0,-4 2 1 0,2 2 0 0,1-2 1 0,-3 3-1 16,-1-1 2-16,0 2 1 0,0 0-1 0,0 0 2 0,-1 3 1 16,-3-1 1-16,0 0 1 0,-1 0 1 0,-3 1 1 0,3-1-1 0,-3 0 0 15,0 2 2-15,-1-4 1 0,1 3 3 0,-1-1 2 0,-1-2 3 0,2-1 3 16,0 0 2-16,0 0 3 0,-1-3 1 0,3 4 2 0,-1-3-1 15,2-2 1-15,1 2-2 0,0-2 2 0,0-3-1 0,3 2 0 0,-3-1-2 16,4 0-4-16,0 0-2 0,0-1-3 0,0-1 0 0,2 1-2 16,0-1 0-16,1 1-2 0,3-2 2 0,-2 1 0 0,5 1-1 0,-1-2 0 15,2 0 0-15,2 0-2 0,0 0-1 0,4 0 1 0,1 0-3 16,1 0-2-16,1-2-3 0,0 1-2 0,1 1-3 0,1-3-1 0,-2 1-1 16,1 1-1-16,1-1-1 0,-4-1-1 0,4 2 1 0,-2-1-1 0,-3 1-1 15,-1-2 2-15,0 1 2 0,0 1 2 0,-4-1 3 0,-1 0 2 16,1-1 2-16,-3 3 2 0,0-4 2 0,-2 3 1 0,0-1 1 0,-3 2-1 15,1-1 1-15,-1 1-1 0,-1-1-7 0,-1-2-12 0,-1 3-22 16,0 0-29-16,0 0-37 0,0 0-44 0,0 0-50 0,0 0-54 0,0 0-105 16,0 0-133-16,0 0-115 0,0 0-106 0,0 0-54 0,0 0-29 15,0 0-9-15,0 0 1 0,0 0 14 0</inkml:trace>
  <inkml:trace contextRef="#ctx0" brushRef="#br0" timeOffset="582415.969">24705 15250 293 0,'-2'0'608'0,"2"0"16"0,-3-2 16 0,3 2 17 0,-1-3-63 15,-1 3-102-15,-1 0-95 0,3-2-91 0,-1 0-51 0,1 2-29 16,-2-1-14-16,2 1-8 0,0 0-11 0,0 0-8 0,0 0-16 0,0 0-14 16,0 0-16-16,2-2-14 0,-2 2-15 0,1-1-13 0,-1 1-13 15,3 0-13-15,-1 0-11 0,-1-1-12 0,2 1-10 0,1-3-9 0,-3 3-8 16,4 0-4-16,-2-3-4 0,2 3-4 0,3-1-2 0,0 0-1 0,0-1-4 15,1-1-3-15,2 1-6 0,-1 1-8 0,4-3-10 0,-3 4-15 16,0-3-14-16,5-1-16 0,-3 2-20 0,1-1-23 0,-2 0-23 0,2 1-24 16,-1 1-23-16,0-2-24 0,1 1-26 0,-3 1-26 0,2-1-27 15,-4 2-28-15,3 0-52 0,-3 0-66 0,-5 2-84 0,1 1-93 0,0 0-35 16,-3 0-5-16,-2 0 9 0,-2 1 15 0</inkml:trace>
  <inkml:trace contextRef="#ctx0" brushRef="#br0" timeOffset="582674.7569">24658 15446 189 0,'-5'3'598'0,"0"1"12"0,2-2 10 0,0 1 1 15,1-3-5-15,1 3-108 0,1-2-162 0,0-1-94 0,0 0-61 16,0 0-33-16,0 0-19 0,1 1-12 0,1-1-10 0,-1 0-7 0,3 0-10 16,-1 0-8-16,0 0-7 0,0 0-5 0,4 0-2 0,-1 0-4 15,-2 0-2-15,4 0-3 0,-1 0-4 0,4 0-4 0,-3 0-4 0,1-1-4 16,4 1-3-16,-2-1-4 0,0-2-4 0,1 3-3 0,1-3-6 0,1 2-3 15,-1 0-6-15,3-1-3 0,-3-1-4 0,-1 1-5 0,2 1-3 16,1-3-3-16,-1 4-3 0,-1-3-1 0,-1 0-1 0,-1 1 0 0,1 1-1 16,-2-2-1-16,0 1-1 0,0 1-5 0,-1-2-5 0,-1 1-13 15,-3 1-15-15,-1-2-23 0,1 3-26 0,3-2-32 0,-7 2-33 0,3-2-44 16,-1 2-48-16,-3 0-110 0,0 0-137 0,0 0-98 0,0 0-76 16,0 0-36-16,0 0-15 0,-3 2 0 0,1 0 7 0</inkml:trace>
  <inkml:trace contextRef="#ctx0" brushRef="#br0" timeOffset="586232.7946">25636 15106 38 0,'-3'-1'559'0,"2"-1"15"0,-3 1 13 16,3-1 10-16,-1 2-77 0,1 0-123 0,-1-3-90 0,0 3-73 0,2 0-39 15,0 0-23-15,0 0-10 0,0 0-4 0,0 0-7 0,2-2-7 0,0 2-9 16,1 0-7-16,-2 0-7 0,1-2-3 0,0 0-6 0,2 2-8 15,-1-1-6-15,0-1-7 0,2 1-8 0,0 0-7 0,1-2-8 0,1 0-7 16,4 1-7-16,-3-3-7 0,1 2-6 0,4-1-7 0,-1 1-10 16,1-3-7-16,0 3-4 0,2-2-2 0,-2 1-1 0,3 1-1 0,-4-1-1 15,1 2 0-15,1 0-1 0,-2-1-3 0,1 3-2 0,-3 0-1 16,-2 0-1-16,1 0-1 0,-1 3 0 0,-1 0 1 0,-2 0 0 0,-2 2 0 16,-2 1 1-16,1 0 0 0,-2 0 2 0,-2 2-1 0,1 1 1 15,-2 1 2-15,-4 0-1 0,1 1 1 0,-3 1-1 0,1-1 2 0,-4 3 0 16,2-1-2-16,-2 1 1 0,1-2-1 0,-1 0 1 0,-3 2-1 0,3-2 1 15,1 0-2-15,1-1 0 0,-2-3 0 0,4 1-1 0,0-1 1 16,0-1 2-16,2-1-2 0,-1-1 2 0,2 0 0 0,2 0 3 0,2-2 2 16,-1-2 1-16,0 2 1 0,2-3 0 0,0 0 2 0,0 0-2 15,0 0 0-15,4 0 0 0,-3-3-2 0,2 3-1 0,2-1-1 0,-2-2-3 16,2 0-1-16,1 0-6 0,1-1-1 0,-3 4-3 0,4-3 0 0,-1-2-3 16,4 2-1-16,-3 0-1 0,0 0 0 0,2 0-1 0,0 2-1 15,0-2 1-15,0 1 0 0,0 2-1 0,0 0 0 0,2 0-2 0,-2 0 1 16,-1 0-2-16,4 2-1 0,-4 1-1 0,3 0 0 0,-3 1-1 0,0 1-1 15,-1 1 0-15,2-3 0 0,-2 6 1 0,-4-4 0 0,1 3 2 16,0 2 2-16,-2-2 2 0,0 1 2 0,-1 2 2 0,-2-1 2 0,-2 0 2 16,-1 2 3-16,0 0 3 0,-2-2 2 0,0 0 2 0,1 1 3 15,-4 1 1-15,-2-2 2 0,1 0 3 0,-1-2 3 0,-1 1 3 16,0-1 2-16,-2-1 2 0,3 1 2 0,-2-2 1 0,0 0 1 0,1 0 1 16,-1-3 1-16,2 1-1 0,2-1 0 0,-4-1-2 0,3-1-2 0,3-1-9 15,-1 0-15-15,1-1-20 0,1-1-22 0,-2-1-28 0,3 0-27 16,0-1-33-16,0 1-29 0,1-3-39 0,2 0-43 0,-1 0-67 0,0-2-82 15,2-1-107-15,2 1-117 0,0-4-57 0,1 2-26 0,2-2-3 16,-1 0 11-16,1 0 17 0</inkml:trace>
  <inkml:trace contextRef="#ctx0" brushRef="#br0" timeOffset="586866.4876">26084 15048 14 0,'1'-6'613'0,"2"1"13"0,-1-1 11 0,1 3 5 0,-3 0 3 0,1 0-103 16,-1 1-154-16,4-2-111 0,-3 4-89 0,1-1-53 0,-1 1-34 16,-1 0-19-16,4 0-13 0,-3 1-14 0,1 1-15 0,3 0-13 0,-4 0-12 0,2 1-7 15,2 0-5-15,-2 0 0 0,0 2 1 0,-1-1 0 0,-1-1 1 16,3 2 0-16,-3-2 1 0,-1 1 0 0,2 0 0 0,-1 0 2 16,-1-1 2-16,2 0 4 0,-2-2 3 0,0 2 4 0,0-1 6 0,0-2 7 15,0 0 6-15,0 0 9 0,0 0 7 0,0 0 5 0,0 0 3 0,0 0 1 16,0 0 0-16,0-2 0 0,0-1-4 0,0-1-2 0,0 1-5 15,0 1-5-15,0-2-4 0,0 1-4 0,0-3-5 0,0 1-6 0,0 0-5 16,0 1-2-16,0 0-2 0,0-1-1 0,0 0-1 0,0 1 2 16,0 1 0-16,2-2 1 0,-2 2 0 0,1 1-2 0,-1-1-2 0,2 1-3 15,-1-1-5-15,-1 2-5 0,5-2-2 0,-4 3-4 0,3 0-4 16,-3-3-1-16,2 3 0 0,1 0-3 0,-1 0-1 0,2 0-2 0,0 0 2 16,0 0 0-16,0 0 1 0,2 0 1 0,1 0 1 0,1 0 2 0,-1 0 1 15,0 0 0-15,0 0-1 0,3 0 1 0,-2 0-2 0,-1 0 1 16,3 0-2-16,-1 0 0 0,-1 0 0 0,0-2 1 0,1 0-1 15,-2 1 1-15,0 0 1 0,1-2-1 0,-1 1 2 0,-3 1 0 0,2-2 3 16,-1 1 2-16,-2 1 3 0,0-1 2 0,-1 1 4 0,0 1 5 16,-1-2 5-16,-2 2 5 0,1-2 4 0,-1 2 5 0,0 0 4 0,0 0 4 0,-1-1 3 15,1 1 1-15,0 0 1 0,0 0 1 0,0 0-1 0,-2-1-2 16,2 1-2-16,0 0-5 0,0 0-4 0,0 0-5 0,-2 0-6 0,1 1-2 16,-1-1-4-16,2 3-2 0,-1-1 1 0,-3 1 0 0,3 0 2 15,-1 3 1-15,1-1 2 0,-4 2 3 0,4 0 3 0,-3 3 3 0,1-2 3 16,2 3 3-16,-3 0 4 0,3 3 2 0,-2 0 2 0,-1 3 0 15,1 0-3-15,-3 0 0 0,5 4-1 0,-3-1 0 0,1 2-3 0,0 0-2 16,0 2-3-16,0 0-1 0,-1 0-2 0,3 2-2 0,-3-1-2 0,0-1-4 16,1 2-4-16,0-1-1 0,1-2-2 0,1-1-2 0,-3 1-3 15,3-3-3-15,-2 2-1 0,1-3-2 0,0 0 0 0,2-4-2 0,-1 2-2 16,1-2-1-16,-2-2 0 0,2 2 0 0,0-5 1 0,0 0 1 16,0 1-1-16,0-2-3 0,0-2-2 0,0-1-7 0,0 1-6 0,0-3-9 15,0 0-9-15,0 0-15 0,0-4-18 0,0 3-24 0,0-3-31 0,0 0-30 16,0-3-30-16,0 3-30 0,0-5-31 0,-2 2-32 0,2-4-32 15,0 1-48-15,0-2-56 0,0 0-82 0,0-2-96 0,0 0-63 0,0 0-46 16,-2-2-6-16,0 1 14 0,2-3 20 0,-1 3 26 0</inkml:trace>
  <inkml:trace contextRef="#ctx0" brushRef="#br0" timeOffset="587132.9069">26205 15361 517 0,'-1'-1'593'16,"-3"-2"14"-16,1 1 3 0,3 1-5 0,-1-1-89 0,1 1-135 0,-2 1-77 15,0-2-50-15,2 2-29 0,0 0-18 0,0 0-12 0,0 0-11 0,0 0-11 16,0 0-12-16,0 0-10 0,2-1-11 0,0 1-10 0,-2-2-8 0,1 1-8 16,2 1-7-16,1 0-7 0,-3 0-9 0,1 0-6 0,1-2-9 15,1 1-7-15,0 1-9 0,0-2-8 0,1 2-4 0,2-3-6 16,1 2-4-16,2-1-6 0,2-1-4 0,-2 0-4 0,3 0-5 0,0-2-3 16,3 1-4-16,-2-1-3 0,5-2-4 0,0 1-4 0,-2-1-3 0,2 1-4 15,1 0-3-15,-2-2-6 0,1 2-7 0,0-1-13 0,-1 1-12 16,-1-1-19-16,0 0-18 0,-1 2-22 0,-2 0-21 0,-2 0-26 0,-2-2-28 15,-2 4-30-15,0 1-34 0,-4 0-52 0,0 0-60 0,-4 2-116 0,0 0-139 16,-6 1-65-16,-2 0-30 0,-2 3-5 0,-4 2 8 0,-3 0 14 16</inkml:trace>
  <inkml:trace contextRef="#ctx0" brushRef="#br0" timeOffset="589149.502">17309 16113 226 0,'2'0'464'0,"0"-2"-22"16,-2 2-37-16,0 0-65 0,0 0-77 0,0 0-54 0,0 0-45 0,0 0-26 15,0 0-16-15,0 0-9 0,0 0-2 0,0 0-3 16,0 0 0-16,0 0-3 0,0 0 0 0,0 0-3 0,0 0-3 0,0 0-4 0,0 0-6 16,1-1-5-16,-1 1-3 0,0 0-3 0,2-2-2 0,-2 2 0 15,0-2-3-15,0 2-1 0,0-2 0 0,0 0-1 0,0 1-2 0,-2 1 2 16,2-2-1-16,-1 1 1 0,1 1 0 0,0 0 0 0,0 0-3 0,0 0-3 15,0 0-4-15,0 0-6 0,0 0-7 0,0 0-8 0,0 0-4 16,-2 0-6-16,0 1-4 0,2 1-2 0,-1 1-3 0,-1-1 2 0,1 3 0 16,1 0 2-16,-4 0 2 0,3 3 2 0,-1 1 2 0,0 1 3 15,1 0 2-15,-1 2 2 0,-1-1 2 0,0 2 1 0,3 1-1 16,-3 1 0-16,2-1-4 0,-1 1-4 0,0 2-4 0,-1 0-3 0,2 0-2 16,-3 1-3-16,3 2-1 0,-3 0-2 0,1-1-2 0,2-1-2 0,-3 3-2 15,0-4 1-15,-1 4-2 0,2-4-2 0,1 3-3 0,-1-3-6 16,0-1-8-16,0-1-10 0,0-1-11 0,-1 0-15 0,2-1-17 0,0-1-15 15,1-2-16-15,1-2-16 0,0 0-15 0,0 0-16 0,0-2-14 16,0-2-16-16,0 1-16 0,1-4-16 0,-1 2-14 0,2-3-13 0,0 0-15 16,2-3-23-16,-3 2-27 0,2-5-33 0,-1-1-39 0,0 0-58 15,-1-2-68-15,-1-1-30 0,2-2-13 0,-2-2 5 0</inkml:trace>
  <inkml:trace contextRef="#ctx0" brushRef="#br0" timeOffset="589432.568">17216 16211 428 0,'-2'-10'510'0,"-1"0"4"0,2-1 0 0,-1 2-85 0,0 0-129 15,1 2-76-15,-1 0-51 0,2-1-28 0,0 1-16 0,2 0-14 0,-1 1-7 16,1-1-9-16,0 0-9 0,1 0-6 0,0 1-8 0,2-1-6 16,0 1-6-16,2 1-5 0,-2-4-4 0,3 4-2 0,0-2-5 0,1 1-3 15,-1-1-6-15,4 2-3 0,-2-1-2 0,0 0-4 0,1 0-1 16,1 1-4-16,0 2-2 0,0 0-4 0,3-1-2 0,-4 3-2 0,1-1-3 16,1 2-1-16,1 0-2 0,-3 0 0 0,1 2-1 0,-2 3-1 15,2-1 0-15,-4 2-1 0,2 0 2 0,-2 2 0 0,-1 2 0 0,-1-2 0 16,0 5 1-16,-1-2 1 0,-2 1-1 0,-3 1 1 0,0 2 0 0,0 0-1 15,-2 0 1-15,-1 0 0 0,-2 0 1 0,0 0-2 0,-3 0 0 16,1-2 0-16,-1 1 0 0,-3-1-2 0,2-1 1 0,-3-1-2 16,2 2-3-16,0-4-5 0,-1 3-9 0,-2-4-9 0,2-1-13 0,0-1-13 15,2 0-14-15,-1-2-17 0,-1 1-19 0,3-2-24 0,0-1-28 0,2 1-41 16,-2-3-47-16,4 0-91 0,-1-3-116 0,2 3-67 0,-1-2-48 0,1 1-18 16,3-2-1-16,0 3 5 0</inkml:trace>
  <inkml:trace contextRef="#ctx0" brushRef="#br0" timeOffset="590049.2771">17685 16185 492 0,'2'-4'602'0,"-1"0"11"0,-1 1 6 0,0 0 4 0,0 0-112 0,0 2-170 15,0 1-100-15,0 0-66 0,0 0-36 0,0 0-26 0,0 0-16 16,0 0-15-16,0 1-13 0,-1 2-14 0,-1 0-14 0,2 2-10 0,-1-1-9 15,-2 2-5-15,1 0-2 0,-1 3-1 0,0-2 1 0,0 5 0 0,-1-2 0 16,1 0 2-16,-2 2 1 0,1 2 0 0,-2-2 0 0,1 2 1 16,-2-1 2-16,3 2 1 0,-4 0 3 0,-2-2 0 0,4 2 2 0,0-1 1 15,-2-1 3-15,0 0 2 0,0 1 1 0,2-3-2 0,-1 1 1 16,1-2-2-16,1-1-1 0,1-1-2 0,0-1-3 0,1-1-3 0,0-1-3 16,1 1-2-16,1-4-3 0,1 1-3 0,0-1-3 0,0 1-3 0,1-3 1 15,1 2-2-15,1-2 1 0,0 0-2 0,1-2 1 0,-1 2 0 16,2-1 0-16,2-1 0 0,0-1-3 0,-1 0-4 0,2 2-6 0,3-2-7 15,-2-2-9-15,1 0-10 0,2 3-10 0,0-3-9 0,2 2-11 0,-3-1-10 16,2-1-13-16,-1 3-11 0,1 0-13 0,-1-1-16 0,1 0-10 16,-2 0-12-16,0 2-9 0,2 1-11 0,-2-3-7 0,-2 3-5 0,3 0-7 15,-4 0-8-15,2 0-9 0,-2 0-10 0,-1 0-8 0,0 0-6 16,0 0-2-16,-2 0 2 0,1 0 9 0,-3 0 10 0,1 0 20 0,-3 0 25 16,3 0 32-16,-4-4 34 0,0 3 34 0,0-3 36 0,-2 1 33 15,0 1 36-15,1-3 29 0,-3 0 30 0,1 0 25 0,-2 0 23 0,0-1 17 16,2-1 14-16,-2 1 5 0,1-1 4 0,-1 0-6 0,2 2-9 15,-2-3-8-15,2 1-7 0,-2 0-5 0,0 1-5 0,1-1-3 0,2 0-1 16,-1 2-4-16,0-1-3 0,1-1-3 0,-1 4-4 0,2-2-3 16,1 0-5-16,-2 0-2 0,0 1-4 0,2 1-4 0,0 1-4 0,0-1-6 15,0 1-5-15,0 2-6 0,0-2-7 0,0 2-7 0,0 0-6 0,0 0-5 16,0 0-3-16,0 0-1 0,2 2 3 0,0-2-1 0,-1 2-3 0,1 1-2 16,-1-1 3-16,3 1 2 0,-3 4 4 0,1-3 4 0,-1 2 3 15,1-1 4-15,2 3 3 0,0 0 2 0,-3 1-1 0,1 1-4 0,-1 0-7 16,1 2-6-16,0 0-2 0,-2-1-6 0,0 2-7 0,0 1-6 0,0 2-8 15,0-2-7-15,-2 1-4 0,0 1-5 0,1 1-4 0,-1-2-10 16,1 2-12-16,-5-1-13 0,2 1-17 0,1-1-19 0,2 0-21 0,-3-1-24 16,1-1-27-16,2 0-25 0,-1-1-26 0,0-1-30 0,2-1-32 15,0 1-39-15,0-2-43 0,4-1-87 0,-3-1-108 0,2-1-78 0,1-1-60 16,0-1-20-16,6-3-1 0,-6 1 14 0,4-3 19 0</inkml:trace>
  <inkml:trace contextRef="#ctx0" brushRef="#br0" timeOffset="590691.6395">18468 16358 24 0,'0'-2'557'16,"0"-3"16"-16,0 2 12 0,0 0 12 0,-2-1-64 0,2 2-102 0,0-1-84 15,0 2-75-15,0-3-40 0,0 3-24 0,0 0-15 0,0-1-7 0,-1 1-12 16,1 1-12-16,0 0-12 0,0 0-13 0,0 0-13 0,0 0-13 15,0 0-12-15,0 0-12 0,0 0-13 0,0 0-12 0,0 0-12 16,0 0-11-16,-2 1-10 0,2 1-8 0,-1 0-8 0,-1 0-4 0,2 1-3 16,-2 2-2-16,2-2 0 0,-1 1-1 0,-1 2-4 0,1-2-4 0,-1 3-8 15,0 1-12-15,-1-3-14 0,2 3-18 0,-1-1-17 0,0 1-18 16,-2 1-19-16,2 0-20 0,1 0-22 0,-1-1-25 0,1 1-28 0,-3 1-28 16,1-3-40-16,3 2-47 0,0-1-66 0,0-1-76 0,0-2-61 15,3 0-55-15,1 0-18 0,-1-2 0 0,0-1 7 0</inkml:trace>
  <inkml:trace contextRef="#ctx0" brushRef="#br0" timeOffset="590899.5284">18605 16348 24 0,'2'-3'591'15,"0"-1"14"-15,-2 4 14 0,0-3 8 0,0 1 4 0,0 2-106 16,0 0-162-16,0 0-96 0,0 0-63 0,0 0-37 0,0 0-20 0,0 0-17 16,0 0-10-16,0 2-12 0,0 1-13 0,0 0-12 0,0-2-12 0,0 3-10 15,-2 1-8-15,0 2-4 0,2-2-2 0,-1 2 0 0,-1 0-2 16,2 0-3-16,-2 2-3 0,2 1-8 0,-1 0-7 0,-1 0-11 0,2 0-12 15,-1 3-15-15,-1-2-18 0,2 0-18 0,-3 1-24 0,3 0-22 16,-1-1-25-16,-1 1-31 0,2 0-33 0,-1-2-59 0,1-1-72 0,0 0-110 16,0-1-128-16,1 0-66 0,1 1-32 0,-1-4-7 0,4 2 2 15,-1-4 11-15</inkml:trace>
  <inkml:trace contextRef="#ctx0" brushRef="#br0" timeOffset="591270.4422">19421 16254 347 0,'-7'-2'591'0,"2"1"13"0,-3 1 11 0,3-2 11 15,0 1-77-15,0 1-117 0,-1 0-96 0,3 0-84 0,-2 0-47 16,3-2-30-16,-1 2-11 0,2 0-8 0,1 0-8 0,0 0-10 16,0 0-12-16,0 0-13 0,0 0-10 0,0 0-10 0,0 0-7 0,0 0-10 15,0 0-10-15,0-1-12 0,1-1-11 0,-1 2-11 0,3-1-9 16,-1-1-7-16,1 2-5 0,1-2-3 0,1 1-3 0,0 1-3 0,0-1-3 0,3 0-1 15,0 1-7-15,1-2-9 0,1 1-11 0,0-1-12 0,3-1-17 16,-1 1-16-16,0 2-19 0,3-5-22 0,-3 3-24 0,4-1-28 16,0 1-35-16,-4 0-41 0,1-1-74 0,1 3-90 0,1-2-96 0,-1 2-96 15,-5 0-43-15,3 0-10 0,-2 0 3 0,-2 0 10 0</inkml:trace>
  <inkml:trace contextRef="#ctx0" brushRef="#br0" timeOffset="591479.3001">19489 16390 383 0,'-6'3'622'16,"-1"2"16"-16,1-2 17 0,1 0 1 0,2-2-7 0,2 0-107 0,-3 3-158 16,4-4-94-16,0 0-60 0,0 0-34 0,0 0-18 0,0 1-15 15,2 1-12-15,0-2-15 0,-2 1-14 0,1-1-15 0,2 0-17 0,-1 0-13 16,0 0-9-16,1 0-10 0,1 0-5 0,-1 0-6 0,2 0-4 16,0 0-6-16,1 0-6 0,-1 0-6 0,4 0-3 0,-1-1-6 0,0 1-7 15,2-2-16-15,1 1-19 0,-2-1-27 0,4 0-30 0,-2 0-33 16,0 0-34-16,3 1-43 0,-2-2-47 0,1 1-106 0,0 1-139 0,-1-2-102 15,0-1-87-15,-1 2-43 0,1-1-20 0,-2 0 0 0,0 0 8 0,1-1 19 16</inkml:trace>
  <inkml:trace contextRef="#ctx0" brushRef="#br0" timeOffset="594938.1697">21105 15826 184 0,'0'0'546'16,"0"0"15"-16,0 0 15 0,0 0-46 0,0-2-77 0,0 1-78 16,-2 1-81-16,0-2-46 0,2 1-27 0,-1 0-15 0,-1 1-7 0,0-3-9 15,1 3-9-15,-2-3-8 0,1 3-10 0,0 0-9 0,-1-2-8 0,-1 1-9 16,1 1-7-16,0-2-5 0,-1 0-7 0,1 2-6 0,-2-1-8 16,2 0-7-16,-2 1-7 0,4-2-8 0,-4 1-5 0,0 1-8 0,2 0-4 15,2 0-8-15,-3 0-5 0,1 0-7 0,0 0-6 0,1 0-5 0,-1 0-5 16,2 0-5-16,1 0-6 0,0 0-4 0,0 0-2 0,0 0-3 15,0 0-3-15,0 0 0 0,0 0 0 0,0 0-2 0,-2-2-1 0,2 2 0 16,0 0-1-16,0 0 0 0,0 0 0 0,0 0 1 0,-3-1-2 16,3 1 0-16,-1 0-2 0,1 0-5 0,-2 0-6 0,0 0-10 0,1 0-9 15,-1 0-14-15,1 0-14 0,1 0-17 0,-2 0-20 0,0 0-23 16,1 0-25-16,-1 0-26 0,1 0-26 0,1 1-32 0,-2 1-36 0,2-2-54 16,0 0-62-16,0 0-100 0,0 0-119 0,0 0-58 0,0 0-28 0,0 0-4 15,0 0 7-15,3 0 16 0</inkml:trace>
  <inkml:trace contextRef="#ctx0" brushRef="#br0" timeOffset="595599.5135">20624 16021 82 0,'-11'2'575'0,"0"1"13"15,-2-2 10-15,4 1 11 0,-1-1-64 0,1 0-100 0,1-1-100 16,1 2-102-16,2 0-57 0,2-2-35 0,-3 0-15 0,3 0-4 0,2 0-5 16,-1 0-5-16,2 0-7 0,0 0-10 0,0 0-7 0,0 0-7 0,0 0-4 15,0 0-1-15,0 0-1 0,0 0 0 0,0 0-1 0,0 0 1 16,0 0-4-16,0 0-2 0,2 0-2 0,-2-2-5 0,1 0-3 16,-1 2-5-16,2-1-4 0,-1 0-4 0,4 1-7 0,-4-2-5 0,2 1-7 15,1-1-8-15,1 1-5 0,-1-2-7 0,3 1-6 0,2-1-4 16,-1 0-5-16,2 1-3 0,0-3-1 0,3 2-2 0,-1-1 0 0,1 1-1 0,0-2 1 15,1 2 0-15,-1-1 0 0,3 2-1 0,-3 0 1 16,-1-1-2-16,2 3 1 0,-1-2-1 0,0 2-1 0,-4 0-1 0,-1 2 2 16,3 0-2-16,-3 1 1 0,-2-1 0 0,-1 2 1 0,-1 0 1 0,0 3 1 15,-3-3 0-15,-1 4 2 0,-3-1 1 0,1 2 2 0,-3 0 0 0,-3 1 1 16,0 1 1-16,-5 1-1 0,4 0 1 0,-4 1 1 0,-3 0-1 16,3 1 0-16,-4-1 0 0,1 2-2 0,-1-3 1 0,0 1-1 0,1 0 0 15,-1-1 0-15,0-2-1 0,0 2 0 0,3-2 0 0,0 0 1 0,1-2 1 16,2 0 0-16,0-1 1 0,1-1 2 0,2-2 1 0,1 2 2 15,2-2 2-15,0-1 2 0,4-3 0 0,-3 2 2 0,4 0-1 0,0-2 1 16,0 0-2-16,2-2-1 0,1 2-1 0,0-2-2 0,2-1-2 16,3 1-2-16,-2-3-1 0,4 2-5 0,-2-1-1 0,2-1-4 0,0 1-2 15,1-2-1-15,2 1 0 0,-2 1 0 0,1-1 0 0,1 2 0 16,-1-1-3-16,0 1 1 0,-1 0-2 0,1 1 0 0,0 2-2 0,-3-2 0 16,4 2-1-16,-4 0 1 0,1 0 0 0,1 2 0 0,-5-2 0 15,2 2 2-15,2 1-1 0,-3 2 2 0,1-3 0 0,-3 4 2 0,2-1 2 16,-3 1 2-16,4 1 2 0,-5 1 1 0,0 1 1 0,1-1 2 15,-3 1 1-15,-1 1 1 0,0 0 1 0,0 2 1 0,-1 0 2 0,-3 0 2 16,0-2 1-16,-3 4 3 0,1-4 5 0,-2 1 3 0,2 1 4 16,-2 0 5-16,-1-1 5 0,-1-1 2 0,0-1 3 0,0 1 2 0,0-2 1 15,-1 0 2-15,0 1 0 0,1-3-2 0,1 1 0 0,0-1-3 0,-3-2-3 16,4-1-2-16,-1 2-4 0,3-1-4 0,-1-1-5 0,2-2-10 16,-1-1-13-16,0 0-19 0,1 0-22 0,2 0-25 0,0-1-30 0,0-2-33 15,1-2-31-15,0 1-37 0,1-3-40 0,1 1-62 0,1-1-71 0,3-3-115 16,0 0-136-16,1 0-65 0,0-2-32 0,4-1-6 0,-1 1 7 15,2-1 18-15</inkml:trace>
  <inkml:trace contextRef="#ctx0" brushRef="#br0" timeOffset="596167.2595">20978 16035 535 0,'-2'-5'599'0,"2"1"8"16,0 1 8-16,0 0-39 0,0 0-63 0,0-1-106 0,0 2-132 0,2-1-69 16,0 0-38-16,-1 0-18 0,2 1-4 0,-1 0-7 0,1-1-6 0,1-1-6 15,-2 1-6-15,1 1-1 0,1-1-3 0,0-1-3 0,0 1-2 16,-1-2-8-16,2 3-6 0,-1-4-9 0,-1 4-10 0,2-3-10 0,0 3-11 16,0-1-7-16,-1-2-10 0,6 2-7 0,-6 0-9 0,4 0-8 15,-1 0-7-15,-1 2-5 0,3-2-2 0,1 0-3 0,-2 1-3 0,1 0 0 16,-1 2-1-16,-1-3-2 0,1 3 1 0,-1 3 0 0,1-3 0 15,-3 2 1-15,2 0 0 0,-3 3 2 0,2-1 0 0,-1 3 1 0,-2 1 2 16,1-1 1-16,-4 4 2 0,0-1 1 0,0 1 4 0,-2 1 0 0,-3-1 1 16,2 3 2-16,-3 0-1 0,0 3 0 0,-1-2 0 0,-1 0 1 0,-3 2-2 15,0-1 0-15,1 1-1 0,-2 0-1 0,2-1-2 0,-2-1-1 16,-1 0-2-16,4 0 0 0,-2-1-1 0,1-2-1 0,2 0 0 16,0-2 0-16,2-1 0 0,1-1 0 0,1-3 2 0,0 2 0 0,1-2 2 15,2-1-1-15,-1-1 1 0,2-1 0 0,0-1 1 0,2-1 1 16,-1 0-2-16,2 0 2 0,2-1-1 0,0-1-1 0,3-1 1 0,-4 1-3 15,4-3-2-15,0 1-3 0,3-1-5 0,-3 2-2 0,4-2-2 0,-2 0-2 16,1 2-3-16,-1-1-1 0,1 1-1 0,-2 0-1 0,0-1-1 16,1 2-3-16,0 0 1 0,0 1-2 0,-1 1 0 0,-3 0 3 0,4 0 2 15,-2 1 2-15,-1 1 1 0,1 0 3 0,-3 2 1 0,2 0 1 16,-1 1 1-16,2 0 2 0,-5 2 1 0,2-2 4 0,-4 4 1 0,2-2 3 16,1 2 1-16,-4 0 2 0,0 0 0 0,0 3 2 0,-2-2 0 0,0 0 3 15,-1 2 3-15,-2 0 2 0,2-1 4 0,-2-1 5 0,-2 3 4 16,0-1 4-16,-1-2 4 0,0 1 5 0,-1-2 1 0,1 1 3 0,-2-2 1 15,1 1 0-15,0-2-1 0,1 2-1 0,-5-2-2 0,2-2-2 16,1 2-3-16,1-2-5 0,0 0-4 0,-1-1-8 0,-1 1-10 0,3-1-16 16,0-2-17-16,0 1-27 0,-1 0-28 0,4-2-30 0,0 0-29 0,1-1-32 15,-1 0-34-15,2 0-44 0,3 0-53 0,0 0-117 0,0 0-154 16,0 0-86-16,1-2-52 0,2-1-19 0,1 0-2 0,0-2 13 0,1 0 22 16</inkml:trace>
  <inkml:trace contextRef="#ctx0" brushRef="#br0" timeOffset="596782.7868">21447 16279 145 0,'-6'-1'614'0,"1"1"14"0,1-2 15 15,-3 2 12-15,2-2 9 0,-1 1-110 0,2 1-169 0,-1 0-94 0,0-2-53 16,0 1-30-16,4 1-13 0,-3 0-12 0,1-1-8 0,0 1-10 16,0-3-12-16,3 3-12 0,-1 0-9 0,1 0-10 0,0 0-9 0,0 0-8 15,0 0-7-15,0 0-11 0,0-2-11 0,1 1-11 0,-1 1-9 16,3-2-10-16,0 1-6 0,0-3-8 0,1 3-5 0,-1 0-5 0,2-2-5 15,1 0-5-15,0 1-4 0,2-1-4 0,0-2-1 0,2 2-4 16,0 0-1-16,2-2 0 0,-1 3-1 0,1-3-1 0,1 1 2 0,1-1-3 16,-1 2-4-16,2 1-5 0,-2 0-4 0,-1-1-6 0,1 0-6 0,0 0-7 15,0 2-7-15,-4-2-7 0,3 1-5 0,-2 1-5 0,-2-1-5 0,0 1-5 16,-1 1-2-16,0-2-1 0,-2 0 0 0,0 2 2 0,-2 0 3 16,-1 0 4-16,-2 0 3 0,0 0 7 0,0 0 6 0,0 0 5 0,-2 0 6 15,-1 2 6-15,-2 0 3 0,0 1 4 0,-2-2 0 0,0 1 3 16,-1 2 3-16,-1-1 2 0,-4 0 1 0,2 2 1 0,1-3 3 0,-3 3 0 15,0-2 1-15,0 1 0 0,0 1 1 0,0-2 1 0,1 2 1 16,-1-2 2-16,1-1 4 0,-1 2 1 0,1-1 0 0,2 0 2 0,1 0 2 16,-4 0 1-16,5-2-1 0,0 0 1 0,3 3 2 0,-2-3 1 0,2 1 2 15,0-2 0-15,2 1 1 0,1 1 0 0,-1-2 1 0,3 0 1 16,0 0-1-16,0 0 0 0,0 0 0 0,0 0-1 0,0 0 1 0,0 0-1 16,0 0-1-16,2 0-1 0,-1 0-2 0,3 0 1 0,0 0-1 0,0 0-2 15,0 0 0-15,2 0-1 0,-1 0 0 0,2-2 2 0,1 1-1 16,-1 1 1-16,1-2-1 0,0 1 1 0,2 1-1 0,1-2 1 0,-3 0-1 15,1 2 0-15,4-2-2 0,-4 0-3 0,1 1-5 0,1-2-7 0,-2 1-11 16,-1 1-12-16,3-1-16 0,-3-1-15 0,2 1-18 0,-1 1-20 16,-3-1-24-16,1 0-27 0,-2 1-33 0,-1-1-62 0,1-1-77 0,1 1-108 15,-3 2-119-15,1-2-60 0,-4 2-26 0,0 0-6 0,0 0 4 16,0 0 7-16</inkml:trace>
  <inkml:trace contextRef="#ctx0" brushRef="#br0" timeOffset="600982.7324">21885 16078 86 0,'-1'0'574'0,"-3"0"9"16,1-1 10-16,2 1 7 0,1-2 8 0,-2 2-113 0,2 0-171 0,0 0-100 16,0-2-63-16,2-1-33 0,-2 3-16 0,1-4-8 0,2 3-6 0,1-2-8 15,-3-1-9-15,4 2-10 0,0 0-13 0,-2-1-10 0,5 0-7 0,-4 0-7 16,1-1-5-16,2 1-4 0,-1 3-4 0,3-3-5 0,-1-1-5 15,0 3-4-15,0 0-3 0,3-1 0 0,-1 1-3 0,-1 1 0 0,0 0 0 16,0 0 0-16,-1 0 0 0,1 1 2 0,-3 1-2 0,2 0 1 16,-1 3 0-16,-3 0 2 0,2-1-1 0,-1 2 0 0,-2 1 1 0,1 0 0 15,-1 3 2-15,-2-2 1 0,-1 2-1 0,-1 1 2 0,-2 1 1 16,-1 1 0-16,1-1 1 0,-3 4 0 0,-2-2-1 0,0 3 0 0,-1-1 2 16,-2 0-1-16,1 0 0 0,-1 0 2 0,-1 1 3 0,0-3 3 0,1 3 3 15,0-5 4-15,2 2 2 0,-4-1 2 0,5-1 2 0,0-2 1 16,0-1 2-16,2-2 2 0,1 1 1 0,-1-3 1 0,1 0 3 0,4-2-1 15,-3 0 2-15,3 0-2 0,-1-1-1 0,2-2-2 0,0 0-3 0,0 0-3 16,0 0-3-16,3-1-2 0,1 0-3 0,-3-1-4 0,4 0-4 16,0-2-2-16,0 1-5 0,2 0-5 0,0-1-4 0,1 1-2 15,-2-2-4-15,5 2-2 0,-2-2-2 0,0 1-3 0,1 1-1 0,-2 1 1 16,4-1-1-16,-2 1 1 0,2 2 0 0,-3-2 2 0,4 2-1 16,-4 0 2-16,1 2-1 0,1 0 0 0,0-2 0 0,-2 3 1 0,2 2 1 15,0-1 1-15,-1 1 1 0,1 0 1 0,-2 2 0 0,0 1 2 0,-2 1-1 16,-1 0 2-16,3 1 0 0,-5 0 1 0,0 2 1 0,0 0 0 0,-3-1 4 15,1 2 0-15,-4 0 1 0,1-1 3 0,-3 2 4 0,0-2 7 16,0-1 6-16,-5 2 9 0,3 0 7 0,-3-3 9 0,-1-1 7 0,1 2 7 16,-4-2 5-16,2-2 3 0,-3 2 3 0,1-3 0 0,-1 2 1 15,-2-2-1-15,3-2-2 0,-4-1-4 0,3 2-8 0,-3-3-7 0,4 1-7 16,-3-3-8-16,3 2-8 0,-1-2-7 0,5 0-8 0,-4 0-8 16,5 0-12-16,-1-2-12 0,2 2-16 0,2-3-22 0,-1 3-22 0,3-2-28 15,0 0-26-15,1-1-29 0,1 1-29 0,1 1-31 0,0 1-31 0,1-2-43 16,1 1-49-16,1 1-98 0,0-1-121 0,3 1-71 0,-1-3-46 15,2 3-12-15,-3 0 6 0,4-2 17 0,0 1 19 0</inkml:trace>
  <inkml:trace contextRef="#ctx0" brushRef="#br0" timeOffset="601527.1308">22616 16273 27 0,'-2'-2'586'0,"0"1"16"0,-1 0 14 16,0-2 15-16,0 3-47 0,-2-2-77 0,2 1-98 0,0 1-108 0,1-2-59 15,1 1-34-15,-3 1-15 0,3 0-7 0,-1 0-7 0,2 0-8 16,-1 0-11-16,1 0-14 0,0 0-11 0,0 0-12 0,0 0-9 0,0 0-10 15,0 0-7-15,0 0-8 0,0 0-6 0,0 0-6 0,0 0-9 0,0 0-6 16,1 0-6-16,-1-2-3 0,2 0-4 0,-1 2-4 0,1-1-4 16,0 1-4-16,-1-1-3 0,3 1-6 0,-3 0-4 0,2 0-5 0,3-2-4 15,1 1-4-15,-2 1-2 0,3-2-1 0,1 1-4 0,-1 1-2 0,5-2 0 16,0 2-1-16,0-3 1 0,5 2 0 0,-2-1 2 0,2-1-1 16,3 2 0-16,-2 0 2 0,3-2 0 0,-2 1 1 0,1-1 0 0,0 1 0 15,1 0 0-15,-5-1 1 0,4 3 0 0,-2-4-3 0,-3 3 1 16,-1-1-1-16,0 0 1 0,-4-1-2 0,1 3 0 0,-2-2 0 0,-2 2-2 15,-1-2 0-15,-2 2 0 0,0-1-1 0,-2-1-2 0,1 2-4 0,-3 0-7 16,-1 0-13-16,0 0-19 0,0 0-24 0,0 0-32 0,0 0-40 16,0 0-41-16,0 0-41 0,0 0-64 0,0 0-75 0,0 0-125 0,0 0-151 15,0 0-75-15,0 0-41 0,0 0-12 0,0 0-2 0,0 0 10 16,-1-2 19-16</inkml:trace>
  <inkml:trace contextRef="#ctx0" brushRef="#br0" timeOffset="603382.4167">23271 16228 488 0,'-1'-1'529'0,"-4"1"7"0,4-2 4 0,-2 2-68 0,-1 0-107 16,3-2-77-16,-3 2-63 0,3-3-34 0,-1 3-18 0,1 0-11 16,-3-2-6-16,3 0-4 0,-1 2-3 0,1-3-6 0,1 3-7 0,-2-2-7 15,-1-1-9-15,3 3-4 0,0-2-4 0,0 0-1 0,0-1-3 16,0 1-1-16,0 1-3 0,0-2-3 0,0 2-2 0,0-2-4 0,0 3-4 15,0-3-4-15,0 1-3 0,3 1-4 0,-1-3-4 0,-2 3-4 0,1 0-5 16,2-2-9-16,-1 0-7 0,1 1-8 0,0-1-8 0,1 0-7 16,1 0-6-16,-1 1-5 0,4 0-5 0,-2-1-3 0,2-2-3 0,2 3-3 15,1-1-4-15,2-1-2 0,-1 1-3 0,-1 1 0 0,5-1-1 0,-3 1 0 16,0 0 0-16,0 2-1 0,2 0-1 0,-1 0 0 0,-1 0 0 16,1 2 2-16,-3 0-2 0,0 3 0 0,0-2 1 0,0 4 1 0,-3-3 0 15,1 4 2-15,-2-1-1 0,-2 2 0 0,-1 0 2 0,0 1 0 16,-3 3 2-16,-1-1 1 0,-3 0 2 0,-2 1 0 0,0 2 2 0,-1-1-1 15,-5 3 0-15,2 0 1 0,-4 1 1 0,-3 0 0 0,2-1 1 16,-4 2 0-16,2-1 2 0,-2 0 1 0,-1-1 1 0,1 0 2 16,-1 0 4-16,3-3 1 0,1 0 2 0,0-1 1 0,1-1 0 0,1-2 1 15,1 0 0-15,2-2 2 0,2 0-2 0,2-1 1 0,0-1 1 0,1-2-3 16,2-1-1-16,1 0-2 0,-1 1-4 0,3-4-3 0,0 3-1 16,0-3-2-16,0 0-1 0,0 0 1 0,3 2-2 0,1-2 2 0,-1 0 0 15,0 0-1-15,5 0 1 0,-4 0-1 0,4 0 1 0,1 0 0 16,0 0-1-16,0 0 1 0,1 0 0 0,2-2-1 0,0 2 0 0,0 0-1 15,2-3 0-15,1 3-1 0,2 0-1 0,-2 0 0 0,3-2 1 0,-1 2-2 16,-1-2 0-16,3 2-1 0,-3-1 1 0,5-1 0 0,-5 2-1 0,1-3 0 16,2 1-1-16,-5 1 1 0,3 0-1 0,-1-2 0 0,-2 1 1 15,1 1-1-15,0-2-2 0,-3 1 1 0,1 0 1 0,-1 0 0 0,-2-1 0 16,-1 1 1-16,2 1 0 0,-3-1 1 0,0-1 1 0,-1 2 2 16,-2-1 0-16,0-1 2 0,0 2-1 0,-2 0 2 0,0 1 0 0,1-2-2 15,-3 2 0-15,3-1-1 0,0 1 2 0,-4 0-1 0,0 0-2 0,0 0-6 16,0 0-8-16,0 0-13 0,0 0-18 0,0 0-27 0,1 0-30 15,1 0-30-15,0 1-32 0,-1-1-35 0,2 2-39 0,1-2-63 0,0 0-75 16,1 0-114-16,1 0-134 0,1 0-71 0,-3 0-38 0,4 0-11 16,-3 0 4-16,3 0 17 0,-2 0 23 0</inkml:trace>
  <inkml:trace contextRef="#ctx0" brushRef="#br0" timeOffset="603932.4626">24398 16211 506 0,'-1'0'593'0,"-3"0"15"0,3 0 18 0,-2 0-34 16,2 0-61-16,1 2-92 0,0-2-106 0,0 0-60 0,0 0-38 0,0 0-20 16,0 0-12-16,0 0-7 0,0 0-8 0,0 0-11 0,0 0-13 15,0 0-15-15,0 2-14 0,1-1-14 0,-1-1-14 0,3 2-11 0,-2 0-8 16,-1-2-6-16,4 0-6 0,-3 3-7 0,1-3-7 0,1 2-7 0,0-2-7 15,1 2-6-15,-3 1-3 0,4-1-4 0,-2-1-3 0,5 1-3 16,-3 0 0-16,1-1-5 0,0 1-2 0,1 1-7 0,2-1-4 0,1-1-13 16,-2 1-9-16,2-1-18 0,2 1-22 0,-1-2-25 0,3 1-29 15,-3 1-28-15,3-2-29 0,-1 0-28 0,-1 0-26 0,1 0-30 0,-2 0-32 16,3 0-39-16,-2 0-41 0,-2 0-74 0,-2 0-89 0,2 0-72 16,-4 0-63-16,2 1-16 0,-3 0 6 0,-2-1 17 0,-1 4 21 0</inkml:trace>
  <inkml:trace contextRef="#ctx0" brushRef="#br0" timeOffset="604199.4111">24448 16436 271 0,'-10'9'576'0,"0"-4"14"15,0 3 11-15,2-3 10 0,0 2-73 0,3-1-115 0,-3-1-90 16,5 2-79-16,-2-4-43 0,2 2-24 0,1 0-14 0,1 0-7 16,1-3-6-16,0 3-6 0,0-2-7 0,1 1-7 0,1 0-7 0,1-1-2 15,0 0-4-15,2-1-2 0,1-1-5 0,-1 1-5 0,1 0-8 16,2-2-9-16,2 1-9 0,-1-1-9 0,1 0-8 0,2 0-9 0,-1-1-8 0,4 1-7 15,-1-1-7-15,0 0-8 0,3-1-6 0,-2-1-8 0,2 1-4 16,-1-1-5-16,0 1-3 0,3-1-1 0,-5 1-3 0,2-1-1 16,0 1-1-16,-1 0-2 0,0-1-1 0,0 3-1 0,-4-2-8 0,2 0-8 15,0-1-13-15,-4 3-17 0,2-2-19 0,-3 1-25 0,-1 1-24 0,-3-2-27 16,3 2-28-16,-1 0-29 0,-5 0-38 0,2 2-38 0,-3-2-86 16,0 0-107-16,0 0-95 0,-1 1-87 0,-2 3-37 0,-2-1-9 0,-1-1 6 15,0 1 15-15,-1-1 18 0</inkml:trace>
  <inkml:trace contextRef="#ctx0" brushRef="#br0" timeOffset="608399.5189">25647 16062 410 0,'0'-4'562'0,"0"0"11"0,0-1 12 0,0 1-39 0,-1 3-66 16,1-2-95-16,0 0-110 0,0 0-62 0,0-1-35 0,0 3-17 0,0 0-9 15,0-2-9-15,0 1-11 0,0 1-10 0,0-1-13 0,0 2-12 16,0 0-14-16,0 0-11 0,0 0-10 0,0 0-9 0,0 0-9 0,0 0-8 16,0 0-8-16,0 0-7 0,0 0-6 0,0 0-4 0,0 0-3 0,0 0-1 15,0 0-2-15,0 0 0 0,0 0-2 0,0 0 1 0,0 0 0 16,0 0-1-16,0 0 1 0,0 0-1 0,0 0 1 0,0 0-1 0,0 0 0 15,0 0 0-15,0 0-1 0,0 0-1 0,0 0-2 0,0 0 0 16,0 0 1-16,0 0-1 0,0 0-1 0,0 0 1 0,0 0 0 0,0 0-1 16,0 0-1-16,0 0-2 0,0 0-2 0,0 0 1 0,0 0-1 15,-2 0 0-15,0 2 0 0,2-2 2 0,-1 1-1 0,1 1 0 0,-4-2 2 16,3 1-1-16,-2 1 1 0,2-1 1 0,-3 0 1 0,3 3 2 0,-1-3 2 16,-1 1 0-16,1 1 0 0,1 0 0 0,-3-1 1 0,1 1-1 15,0 1 0-15,0-1 0 0,-1-1 2 0,0 2-1 0,0-3 0 16,0 2 1-16,-1 1-1 0,2-1-1 0,-2-1 2 0,0 1-1 0,1 1 1 15,-1-3 0-15,2 1 1 0,-2 0-1 0,2-1 2 0,-2 1-1 0,1 1 1 16,-1-3 0-16,2 2 0 0,-2-2 2 0,4 1 2 0,-3 1 2 0,1-2 2 16,0 0 3-16,0 0 3 0,-1 0 2 0,2 0 0 0,0-2 4 15,1 1 1-15,-3 1 2 0,4-2 1 0,-1 1 0 0,-1-1-1 0,2-1 0 16,-1 1 0-16,1-1-4 0,0-2-2 0,0 3-4 0,0-3-3 16,1 1-4-16,-1 0-4 0,3-2-3 0,-1 1-7 0,0-1-1 0,1-1-1 15,0 2-3-15,1-1-1 0,1 0-1 0,0 0-2 0,1 2-1 16,1 0 1-16,0-1-1 0,1 1 1 0,0 1-1 0,1-1 3 0,0 1 0 15,-1 2 3-15,1 0-1 0,0 1 0 0,1 0 0 0,0 1 2 0,-1 0 0 16,-1 2 1-16,0 1 0 0,0 1 1 0,1 0 2 0,-2 2 1 16,-3 1 2-16,1 1 1 0,0 3 1 0,-2 0 1 0,-1 1 2 0,0 3 1 15,-2 0 0-15,-4 2 1 0,3-1 0 0,-4 5 1 0,-2-1 0 16,-1 1 3-16,-2 0-1 0,-2 3-1 0,1-1-1 0,-4 2 0 0,-2-3 1 16,0 3-1-16,0-4 1 0,-1 2 2 0,1-1 5 0,0-3 5 15,-2 2 4-15,3-4 6 0,-1 0 3 0,-1-3 4 0,4-1 5 0,3-1 6 16,-2-3 4-16,4 1 3 0,-4-4 4 0,7 1 3 0,-1-4 0 15,3-1-5-15,0 0-5 0,1-3-6 0,3 0-6 0,0-3-7 0,0-2-7 16,3 0-7-16,1-1-6 0,0-3-7 0,3-2-7 0,-1 1-7 0,5 0-4 16,-1-2-3-16,-1 0-1 0,4 1-1 0,0-1 1 0,1 1 1 15,-3 2 0-15,3 1 2 0,-1-1 1 0,-2 1 1 0,1 0 2 0,3 4 1 16,-5 1 2-16,2 0 0 0,-3-1 1 0,4 4 1 0,-4 0 0 16,1 4 2-16,1-1 0 0,-3 0 0 0,1 1 2 0,0 2-1 0,0 1 1 15,-3 1 1-15,0 0-1 0,3 1 0 0,0-2-2 0,-5 2-5 0,3 2-8 16,-1-2-13-16,2 0-17 0,-3-1-17 0,3 1-20 0,-4-1-20 15,3 0-18-15,0-1-19 0,-2 1-18 0,2-3-17 0,-1 2-21 0,3-1-20 16,-2-4-21-16,1 3-21 0,0-2-19 0,-1-1-17 0,3-2-23 0,0-2-26 16,0 1-38-16,1-3-43 0,1 0-54 0,2 0-58 0,-1-4-26 15,-1 1-9-15,1-4 7 0</inkml:trace>
  <inkml:trace contextRef="#ctx0" brushRef="#br0" timeOffset="608899.6412">26098 16313 429 0,'3'-3'548'0,"-2"-2"16"0,1 2-21 0,0 1-38 0,-2 0-78 0,1-1-99 15,-1 3-59-15,2-2-41 0,-2 2-22 0,0 0-12 0,0 0-10 16,0 0-8-16,0 0-7 0,0 0-9 0,0 0-7 0,0 0-6 16,0 0-7-16,0 0-4 0,0 0-3 0,0 0-2 0,0 0-6 0,0 0-7 15,-2 2-5-15,2-2-5 0,-1 0-2 0,1 3-2 0,-4-1-3 0,3 0-2 16,-1 1-4-16,-1 0-1 0,0 0-5 0,-2 1-5 0,1 1-3 16,0 1-4-16,0-1-4 0,-1 2-2 0,-2 0-6 0,0 1-4 0,0 0-7 15,3 1-6-15,-1-2-6 0,-2 3-6 0,1-1-5 0,2 1-3 0,-1 0-4 16,-2 0-4-16,4 0-3 0,-2-1-5 0,4 1-2 0,-4 0-2 15,4-1-1-15,-1 0-2 0,2-1-4 0,0 0-2 0,2 1-3 0,-1-4-1 16,4 2-3-16,-2 0-4 0,2-1-2 0,-1-2-3 0,1 1-3 16,3-1-3-16,1-1-3 0,1 0-2 0,0-1-1 0,2-1-3 0,-1-1 0 15,2 0-1-15,-4-1 1 0,4-1-1 0,0 1 1 0,-4-2 2 16,2 0 3-16,0-2 5 0,-1 2 1 0,0-1 4 0,-1-1 3 0,-3 1 4 16,2 0 2-16,-1-3 2 0,-2 2 4 0,-1-2 2 0,-1 1 2 15,-2 2 3-15,1-4 1 0,-2 1 2 0,0 1 0 0,-2-2 0 0,-1 1 1 16,-2 0 0-16,0-1 0 0,0 1-1 0,-3-3 0 0,0 3 0 0,-1-3-2 15,-1 2 2-15,0 0 0 0,-4 1 1 0,5-1 0 0,-4 1 0 16,-1-3 1-16,3 3 0 0,-3-3 2 0,2 2-1 0,-2-1 1 0,2 0 1 16,0 2-1-16,2-3-1 0,0 0-1 0,2 0-1 0,0-2-2 15,2 1-3-15,1-1-3 0,0 1-2 0,4-1-3 0,1-2-1 0,0-1-4 16,1 1-3-16,2-1-1 0,1 3-3 0,1-5-1 0,2 4 0 0,-1-2-1 16,2 2-1-16,2 1 1 0,-1 0 0 0,1 2 0 0,-2 0 0 15,0 0 1-15,3 3 0 0,-3 0 2 0,-2 3-1 0,3-1 2 0,-2 3 2 16,-1 1 2-16,1 2 2 0,-3 3 1 0,2-1 2 0,-1 3 1 0,-2 3 1 15,-1 0 1-15,0 3 1 0,-2 2-5 0,-2 1-6 0,-1 1-19 16,0 2-23-16,-5 1-34 0,2 4-38 0,-6 1-47 0,3 2-53 16,-5 1-114-16,-2 4-143 0,-1-2-113 0,-1 0-95 0,1 2-52 0,-4-1-26 15,4 2-12-15,-4-3-1 0,1 1 12 0</inkml:trace>
  <inkml:trace contextRef="#ctx0" brushRef="#br0" timeOffset="610665.6884">17443 17077 360 0,'-3'-3'510'0,"-1"0"-1"0,1 0-11 15,1 0-83-15,0 0-119 0,-1 1-72 0,3 0-47 0,-1-1-23 16,-1 1-11-16,2 1-7 0,0-3-3 0,0 4-5 0,0 0-3 0,0 0-6 16,0 0-5-16,0 0-6 0,0 0-7 0,0 0-4 0,0 0-5 15,0 0-4-15,0 0-3 0,0 0-5 0,0 0-7 0,0 0-7 0,0 0-6 16,0 0-6-16,0 0-4 0,0 2-1 0,0 1 3 0,0 2 3 16,0-2 1-16,-2 3 3 0,2 1 0 0,0 0 1 0,-1 3 0 0,-1 2-1 15,2 0 3-15,-1 3 0 0,-1 0 1 0,0 1-1 0,-1 2 0 0,1 1-6 16,-2 0-8-16,1 2-5 0,0-1-7 0,0 2-6 0,-1-1-4 0,1 1-4 15,0 0-5-15,-2-2-5 0,2 3-5 0,-1-3-10 0,0 0-8 16,1 1-12-16,2-1-13 0,-4-3-15 0,2 0-17 0,1 0-17 0,0-2-20 16,1-2-18-16,-1-3-24 0,2 2-21 0,0-2-26 0,0-3-28 15,2-1-30-15,-1 0-60 0,1-3-75 0,1 0-86 0,-3-3-88 0,3-1-39 16,2-4-14-16,0 1 1 0,-2-4 9 0</inkml:trace>
  <inkml:trace contextRef="#ctx0" brushRef="#br0" timeOffset="610934.9244">17418 17130 202 0,'2'-10'581'0,"-1"1"7"0,-1 2 7 0,0-2-18 0,2 2-30 0,-2-2-116 15,3 1-158-15,0 0-87 0,-1 2-52 0,3-3-30 0,-1 2-16 16,3-1-14-16,-1 3-12 0,1-3-10 0,1 1-9 0,2 0-10 16,0 0-7-16,1 1-7 0,1-1-4 0,1 1-3 0,0-1-3 0,1 2-2 15,0 0-2-15,-1 0-4 0,3 1-3 0,-5 1-2 0,0 1 0 0,5 1-2 16,-7 2 0-16,4 1 1 0,-5 1-1 0,0 1 2 0,0 3-1 0,-1 1 3 15,-4 1 3-15,1 1 2 0,-3 2 3 0,1 0 2 0,-2 1 1 16,-2 3 3-16,-1-3 2 0,-2 3 2 0,-1 1 0 0,-2-2 4 0,2 2-1 16,-2-2 2-16,-3 2 2 0,1-1-1 0,-1-1-1 0,0 1-1 15,2-1-2-15,-1-2-6 0,-2 1-9 0,2-4-12 0,0 1-14 0,1-3-21 16,1 2-21-16,0-3-28 0,2 1-28 0,-2-2-49 0,5-2-57 0,0 1-109 16,0-2-133-16,1 0-75 0,0-2-48 0,2-1-20 0,0 0-6 15,0 0 4-15</inkml:trace>
  <inkml:trace contextRef="#ctx0" brushRef="#br0" timeOffset="611482.6613">17813 17296 154 0,'0'-6'577'0,"0"2"15"0,0 0 9 16,0-1 11-16,2 1-74 0,0 1-116 0,-2 1-97 0,1-1-89 16,-1 1-52-16,2 0-37 0,-1 2-20 0,-1 0-14 0,0 0-13 0,0 0-12 15,0 0-14-15,0 0-12 0,0 0-9 0,0 0-6 0,0 4-3 16,0-1-1-16,0 2-2 0,0-1 1 0,-1 2 2 0,-1-1 1 0,2 3 1 16,-1 0 2-16,-1 1 3 0,0-2 2 0,-1 4 0 0,-2-2-1 15,1 1-2-15,1 1-4 0,0-1-5 0,-2 0-5 0,2 3-5 0,-2-3-4 16,1-1-3-16,1 1-3 0,-1-1-2 0,1-1-3 0,0 0-1 15,1-2-2-15,-1 0 1 0,1 0 0 0,1-2 2 0,1 0 1 0,-2 0 3 16,2-1 3-16,0-3 2 0,0 0 5 0,0 0 1 0,0 0 2 16,0 0-2-16,2 0 1 0,-1-2-2 0,4 1-2 0,-2-3-3 0,0 0-2 15,2 0-3-15,-1-1-2 0,1-1-4 0,0 0-3 0,2-1-6 0,-3 0-6 16,6 0-5-16,-2-1-5 0,-2 1-2 0,2 0-3 0,1 0-1 0,-1 2-1 16,4-3 0-16,-3 2 0 0,0 0-1 0,-1 2 0 0,5-1 0 15,-4 2-2-15,3 1 2 0,-2-1 0 0,2 1 2 0,-3 0 2 16,2 2 1-16,-1 0 2 0,-1 2-1 0,4 0 2 0,-5 1-1 0,0-1 0 15,1 3 1-15,-3-1 0 0,2 2 1 0,-1 2 1 0,-2-2 0 0,0 1 2 16,-1 1 3-16,-1 2 0 0,-2-1 2 0,1 2 1 0,-2-1 1 16,0 2 2-16,0 0 3 0,-2-1-1 0,1 3 2 0,-2-2-1 0,-1-1 1 15,-1 0 1-15,0 1-1 0,0 0 1 0,-2-2 0 0,1 0 0 0,-2 0-1 16,0-1 2-16,0 0-1 0,0-2-1 0,-1 1-2 0,1-1 0 16,0-1-8-16,0-2-7 0,1-1-14 0,-1 2-15 0,-1-1-19 0,3-4-18 15,-1 3-21-15,-1-3-23 0,1 0-24 0,1-3-26 0,-2 3-32 16,2-4-38-16,-1 3-70 0,2-3-85 0,1-1-93 0,-2 0-99 0,3-1-41 15,-2 0-15-15,0-2 3 0,2 0 10 0</inkml:trace>
  <inkml:trace contextRef="#ctx0" brushRef="#br0" timeOffset="611761.509">17829 17253 524 0,'-1'-4'603'0,"-1"1"12"15,-1 1 10-15,3-1 7 0,-2 0-105 0,2 1-161 0,0 1-95 0,0-3-63 16,0 3-38-16,2 0-26 0,0-1-18 0,-1-1-13 0,2 0-15 16,1 2-15-16,2-2-12 0,-3-1-12 0,2 2-7 0,1 1-7 0,2-2-6 15,0-1-4-15,0 1-1 0,1 1-2 0,2-1-1 0,-1-1 1 0,1-1-2 16,1 2 0-16,1-1 1 0,-2 1-1 0,3-2-1 0,-1 3 1 0,4-3-2 16,-4 1-2-16,1 0-2 0,1 0-2 0,-1 1-3 0,-2-1-2 15,1-1-4-15,-4 2-2 0,1 1-2 0,-2 0-2 0,0-1-1 16,-2 1-3-16,1 1-1 0,-4 1-2 0,0-2-2 0,-1 2-2 0,-2 0-8 15,0 0-8-15,0 0-14 0,0 2-15 0,-4-2-22 0,3 3-22 0,-2-1-29 16,-1 1-30-16,-1-1-42 0,2 3-49 0,0-1-111 0,0 2-139 16,-1-2-88-16,0 1-58 0,1 0-25 0,1-1-7 0,-1 2 4 0,2-3 10 15</inkml:trace>
  <inkml:trace contextRef="#ctx0" brushRef="#br0" timeOffset="612201.1473">18594 17317 372 0,'-3'-4'612'0,"0"1"17"0,2-2 14 0,-1 2 14 0,0 0-63 0,-1 0-101 15,3 0-104-15,-1 2-107 0,1-1-60 0,-2-1-35 0,2 2-18 16,0 0-9-16,0 1-9 0,0 0-8 0,0 0-13 0,0 0-17 0,0 0-14 15,0 0-13-15,0 0-11 0,0 0-8 0,0 0-10 0,0 0-6 16,0 0-9-16,0 0-8 0,0 0-8 0,0 0-7 0,-2 0-4 0,2 1-5 16,-1 0-2-16,-1 2-2 0,2 0 1 0,-2 0-1 0,1 2-2 0,-1-1 1 15,1 2-2-15,-4 2-1 0,2-1-8 0,0 0-11 0,0 1-15 16,-1 1-15-16,0 1-22 0,0 0-23 0,0-1-24 0,-1 3-23 16,1-2-28-16,0 0-26 0,-1-1-32 0,1 1-33 0,0-2-49 0,3 2-59 0,-1-3-82 15,2 1-98-15,0-4-56 0,0-1-37 0,3 0-7 0,-1 0 10 16,1-3 15-16</inkml:trace>
  <inkml:trace contextRef="#ctx0" brushRef="#br0" timeOffset="612383.8495">18640 17336 429 0,'3'-3'615'0,"-3"1"10"0,2 2 10 16,0-2-23-16,-2 2-40 0,0 0-107 0,0 0-145 0,0 0-83 0,0 0-56 16,0 0-30-16,0 2-21 0,1-2-13 0,-1 2-12 0,0 1-13 15,0-1-13-15,0 1-12 0,0 1-7 0,0-1-7 0,0 4-5 0,0-2-1 16,0 0-1-16,0 1-2 0,-1 2-2 0,1-2-8 0,-2 1-12 15,0-1-16-15,2 2-21 0,-1-3-21 0,1 4-22 0,0-4-26 0,0 3-22 16,0-3-34-16,0 3-33 0,0-2-56 0,1 0-64 0,1 0-113 0,0 0-138 16,-1 0-71-16,2-1-38 0,-1 0-11 0,2-1 1 0,0-1 12 15</inkml:trace>
  <inkml:trace contextRef="#ctx0" brushRef="#br0" timeOffset="612878.9974">19379 17251 327 0,'-4'-2'673'16,"3"1"25"-16,-1-2 25 0,0 2 18 0,-1-1 15 0,3 1-105 0,-1 1-162 15,1-2-104-15,-2 1-70 0,2 1-45 0,0 0-29 0,0 0-24 16,0 0-19-16,0 0-23 0,0 0-27 0,0 0-26 0,0 0-26 0,2 0-18 16,-2-2-19-16,1 1-12 0,2 1-9 0,-1-2-8 0,3 0-6 0,-2 2-6 15,5-1-6-15,-2 0-5 0,2 1-6 0,0-2-7 0,3 1-10 16,-1-1-12-16,1-1-12 0,1 2-19 0,-1-1-26 0,3-1-27 0,-2 1-30 15,0 1-30-15,2 1-33 0,-4-1-33 0,4 0-38 0,-3 1-55 16,2-2-65-16,-4 2-111 0,3 0-134 0,-2 0-66 0,-2 0-30 0,-1 2 0 16,-2 0 14-16,-1 1 21 0,0 2 27 0</inkml:trace>
  <inkml:trace contextRef="#ctx0" brushRef="#br0" timeOffset="613066.637">19444 17430 453 0,'-9'3'651'0,"5"0"20"0,-3-2 20 0,4 2 14 15,0-1 13-15,1-1-111 0,0-1-168 0,0 2-108 0,2-2-75 0,0 0-43 16,0 0-30-16,2 0-15 0,2 0-12 0,-3 0-16 0,4 0-19 16,-2 0-20-16,2 0-21 0,2-2-17 0,-2 2-13 0,3-1-11 0,1-1-7 15,-1 2-10-15,-1-2-11 0,3 1-18 0,-1 1-22 0,2-2-26 16,0 0-30-16,-1 1-33 0,2-1-33 0,0-1-38 0,-1 3-39 0,1-2-87 16,0 0-108-16,0 2-114 0,-1 0-116 0,-1-3-55 0,2 3-26 15,-4 0-5-15,2-2 6 0,-1 0 17 0</inkml:trace>
  <inkml:trace contextRef="#ctx0" brushRef="#br0" timeOffset="614999.5031">20455 17314 31 0,'1'-4'381'0,"-1"0"-22"0,0 0-29 15,0-2-30-15,0 0-27 0,2 1-30 0,-2-3-30 0,0 1-20 16,1 2-21-16,-1-2-12 0,0 0-10 0,2 0-6 0,-2 1-3 0,0-1-4 16,2 3-2-16,-1-2-3 0,-1 0-4 0,2 1-1 0,0 0-2 0,-2 2 0 15,1-1 1-15,-1 1 0 0,3-1-1 0,-3 1 0 0,2 1-2 16,1-1 0-16,-3 3-4 0,1-2-2 0,-1 2-2 0,0 0-4 0,0 0-5 16,0 0-6-16,0 0-7 0,0 0-9 0,0 0-9 0,0 2-3 15,0-2-2-15,0 3-1 0,0 2-3 0,-1-1-1 0,1 3-2 0,-5-1-3 16,2 1-3-16,2 2 0 0,-3 2-2 0,1-1-1 0,1 1 0 15,-2 3-1-15,0-1-1 0,0 0-3 0,-1 1-6 0,1 0-7 16,0 2-8-16,-1-3-6 0,1 2-3 0,0-2-3 0,1 1-4 0,0-1-1 0,-1 2-4 16,2-5-1-16,0 0-1 0,-1 1 0 0,3-2 1 0,-1-2-1 0,1-1 2 15,0-1 1-15,0-3 3 0,1 1 3 0,-1 1 2 0,3-4-1 16,-1 0 1-16,1 0-1 0,3-4-1 0,-1 1 1 0,1 1 0 16,-1-3-2-16,3-1-1 0,1 0-1 0,-1-2-4 0,2 1-2 0,2 0-4 15,-2 0-4-15,1-3-5 0,0 3-1 0,2 0-1 0,-1-1 0 0,0 0-2 16,0 1 0-16,-1 0 0 0,0 2-3 0,2-1-1 0,-2 1 0 15,-1 1 0-15,0 1-2 0,-2 0 0 0,0 0 1 0,2 3 1 0,-1 0 1 16,-2 0 2-16,-1 3-1 0,1 2 2 0,0-2 2 0,-1 4 1 16,-1 0 2-16,-1 1 3 0,0 1 0 0,0 0 3 0,-3 1 2 0,2 0 1 15,-3 4 2-15,3 0-1 0,-3 1 2 0,-3-2-1 0,2 3 1 0,-2-1 0 16,-1 1 1-16,1-1 0 0,-2 0 0 0,0-1 1 0,-3 1 0 16,1-1 0-16,0-2-1 0,-1 0 1 0,0 1 0 0,-1-4-3 15,1 1-5-15,0 0-7 0,-1-4-14 0,3 2-18 0,-1-2-23 0,-1-2-24 16,2 1-29-16,-2-4-28 0,3 0-33 0,-1-1-33 0,1-1-48 0,0 0-52 15,1-2-108-15,-1-3-131 0,0 1-80 0,2-4-53 0,-2 0-18 16,2-1 0-16,-2-1 13 0,1-2 16 0</inkml:trace>
  <inkml:trace contextRef="#ctx0" brushRef="#br0" timeOffset="615191.0539">20481 17195 256 0,'-3'-2'641'0,"-1"-1"17"15,-1-1 17-15,4 4 11 0,-1-3 7 0,0 1-112 0,2 0-170 0,0 2-109 16,0 0-75-16,2-1-49 0,0-1-30 0,-1 2-22 0,4-2-16 16,-1 1-15-16,1 1-19 0,2-2-16 0,-1 1-19 0,2 0-11 0,1-2-14 15,4 1-10-15,-1-1-15 0,1-2-13 0,4 3-16 0,-1-3-18 0,2 1-19 16,-1-1-22-16,2 0-22 0,1 0-27 0,-2 0-31 0,4 0-36 16,-3 1-40-16,0-1-80 0,2 2-100 0,-4-1-90 0,4 1-82 15,-4 1-35-15,0 1-10 0,-1-2 6 0,-2 3 12 0</inkml:trace>
  <inkml:trace contextRef="#ctx0" brushRef="#br0" timeOffset="615515.9071">21033 17123 570 0,'-1'-3'613'0,"1"3"10"0,0 0 8 0,0 0-33 0,0 0-56 15,0 0-112-15,0 0-142 0,0 0-79 0,0 0-49 0,0 0-25 0,0 0-14 16,0 0-8-16,1 0-9 0,1 0-7 0,-1 3-7 0,1-3-1 15,0 0 2-15,-1 0 4 0,1 4 5 0,-1-3 3 0,1 1 5 0,1 1 5 16,2-1 3-16,-4 0 4 0,1 3 2 0,-1-1 1 0,1 1 1 16,0-1-1-16,-1 2-4 0,-1 2-7 0,2-1-7 0,-1 0-8 0,-1 5-6 15,2-2-4-15,-2 0-4 0,0 4-4 0,0-1-6 0,-2 1-6 0,2 3-5 16,-3-2-7-16,2 3-4 0,-3 2-5 0,1 2-4 0,2-3-3 16,-7 2-2-16,5-1-2 0,0 2-2 0,-2 0-5 0,2-1-4 0,-1 1-2 15,1-4-5-15,0 4-2 0,-1-3-1 0,0 0-7 0,1-2-7 16,2-2 0-16,-3 0 0 0,3 1 0 0,-2-4-28 0,1 0-17 0,0-1-18 15,1-2-25-15,-1 0-30 0,2-2-35 0,0 1-41 0,2-4-38 0,-1 3-36 16,1-4-47-16,0-1-52 0,2 1-102 0,0-3-126 0,-1 0-87 16,2 0-66-16,-1-3-24 0,-1-1-3 0,4-1 12 0,-3 0 22 0,1-2 30 15</inkml:trace>
  <inkml:trace contextRef="#ctx0" brushRef="#br0" timeOffset="616000.2684">21311 17460 285 0,'-3'0'580'0,"0"-2"13"0,0 0 13 0,0 2-17 0,-2-1-31 15,2 0-96-15,2 1-128 0,-3 0-70 0,3-2-39 0,-1 2-20 16,0 0-10-16,1 0-8 0,-1-1-3 0,2 1-6 0,0 0-9 0,0-2-5 16,0 2-8-16,-1 0-5 0,1 0-6 0,0 0-5 0,0 0-3 0,0 0-9 15,0 0-8-15,0 0-8 0,0 0-11 0,0 0-9 0,0 0-10 16,0-1-8-16,1-1-6 0,-1 2-7 0,2-1-7 0,-1-1-8 0,-1 2-9 15,2 0-8-15,0 0-9 0,-1-1-5 0,3 1-7 0,-1-2-5 16,3 2-4-16,-2-2-2 0,1 1-3 0,3 1-1 0,0-1-3 0,3 0-2 16,-1 1-2-16,2-2 2 0,1 2 1 0,0-3 1 0,2 1 0 0,0 1-1 15,0-3 0-15,1 4 0 0,2-3-1 0,-1 3-1 0,0-4 1 16,1 3-1-16,-4-1 1 0,5 0 0 0,-5-3 0 0,3 3 1 0,-2 1 1 16,-1-3 0-16,-3 3 2 0,3-2 1 0,-4 2 3 0,-1-2-1 15,1 1 2-15,-4 1 1 0,0-2-1 0,-1 3 0 0,0-2-4 0,-2 0-5 16,2 2-6-16,-4-1-14 0,2 1-14 0,-3 0-22 0,0 0-27 0,0 0-30 15,0 0-31-15,0 0-36 0,0 0-40 0,-1-1-62 0,-1-1-71 16,2 2-124-16,-1-1-145 0,-2-1-73 0,0 2-34 0,-1-1-9 0,1-1 0 16,-2 2 15-16,1-1 19 0</inkml:trace>
  <inkml:trace contextRef="#ctx0" brushRef="#br0" timeOffset="617716.7038">22010 17183 83 0,'0'-7'539'0,"0"1"6"0,0 2 8 0,0-2 6 0,0 1-65 16,0 1-103-16,0-1-99 0,0 2-101 0,0-2-54 0,0 3-31 0,0-1-14 15,0 0-4-15,0 1-2 0,0 1 0 0,0-3-5 0,0 4-5 16,0 0-4-16,0 0-5 0,0 0-4 0,0 0-2 0,0 0-1 0,0 0 0 16,0 0 1-16,0 0 1 0,0 0 1 0,0 0 0 0,0 0-2 15,0 0 0-15,-1 2 0 0,-1 0 1 0,0-2 2 0,1 3 6 0,-3 0 3 16,1-1 4-16,2 1 3 0,-5 2 1 0,3 1 3 0,-4 1 1 15,2 3 2-15,-1-2 0 0,-2 4 3 0,2 0 2 0,-1 0-1 0,1 1-2 16,0 2-4-16,-2 0-5 0,2 0-7 0,1 2-7 0,0-1-6 16,0 2-5-16,-1-1-5 0,3-1-8 0,0 2-6 0,1 0-5 0,1-2-5 15,-1 3-5-15,2-4-4 0,2 2-2 0,-1-1-3 0,1 1-2 0,1-2-1 16,0 0 0-16,3 2-1 0,1-4 0 0,1 2-3 0,-2-1 0 16,5-1-2-16,-2-2 1 0,1 1-1 0,1-2-1 0,0-2 1 0,3 2-2 15,-3-3-2-15,2 0-2 0,3-1-2 0,-2-2-2 0,0-1-3 0,2 0-1 16,1-3-3-16,-2 0-1 0,2 0 0 0,-2-3-1 0,2 0-1 15,-3-2 0-15,3 0-1 0,0-2 1 0,-2-3 0 0,0 0 4 16,0-2-1-16,-2-2 3 0,1-1 1 0,-1 1 1 0,-1-3 2 0,-2-1 3 16,-1-2 2-16,0 0 2 0,-2-2 1 0,-2 0 1 0,-1 1 1 0,-2-1 2 15,-2-1-1-15,0 0 2 0,-2 1 0 0,-2-1-2 0,-1 2 1 0,-2 0-1 16,-2 1-1-16,0 1-1 0,1 1-7 0,-5 0-6 0,2 1-14 16,0 4-17-16,-3 0-21 0,1-1-24 0,1 3-30 0,-1-1-32 0,1 4-39 15,0-1-41-15,2 1-58 0,2 1-65 0,-1-1-121 0,3 4-147 16,-1-1-73-16,1 2-34 0,0 2-10 0,1-1 3 0,2 1 14 0</inkml:trace>
  <inkml:trace contextRef="#ctx0" brushRef="#br0" timeOffset="618914.5136">22646 17458 81 0,'-7'-2'546'0,"1"2"13"0,0-1 11 0,1 0 9 15,0 1-72-15,0-2-113 0,2 2-84 0,-2-1-71 0,2-1-36 0,-1 2-21 16,2-1-8-16,1-1 0 0,-1 2-2 0,0-1-1 0,2 1-5 16,0 0-5-16,0 0-5 0,0 0-4 0,0 0-4 0,0 0-5 0,0 0-6 15,0 0-7-15,0 0-7 0,0 0-11 0,2 0-9 0,0 0-13 0,-1 0-11 16,2 0-12-16,0 0-7 0,0 0-9 0,-1 0-6 0,1 0-7 16,0 0-8-16,1 0-6 0,0 0-5 0,1 0-5 0,3 0-4 0,-2 0-3 15,1 0-2-15,1 0-2 0,1 0-2 0,-1 0-1 0,1 0-1 16,-1 0 1-16,3 0 0 0,-1 0 1 0,-1 0 0 0,1 0-1 0,-1-2 1 15,1 2 1-15,1-1-1 0,-3-1-1 0,1 2-3 0,0-2-2 0,-1 1-4 16,0 1-5-16,-1-1-8 0,0 0-13 0,-2 1-13 0,2-2-17 16,-2 2-20-16,-1-1-23 0,0-1-25 0,-3 2-24 0,3-2-31 0,-2 2-32 15,0 0-35-15,-2 0-39 0,0 0-96 0,0 0-127 0,0 0-84 16,0 0-62-16,0 4-23 0,-4-1-5 0,2-1 9 0,0 1 16 0</inkml:trace>
  <inkml:trace contextRef="#ctx0" brushRef="#br0" timeOffset="619699.5224">23396 17306 106 0,'3'-2'509'0,"1"-3"10"0,-1 2 10 0,0-1-37 0,0-1-61 16,-1 3-86-16,0-3-96 0,1-2-54 0,-1 4-32 0,2-2-18 0,-1-2-8 15,-2 3-8-15,3-2-5 0,-3 0-6 0,1 0-4 0,-1-1-6 16,3 1-7-16,-4-2-5 0,1 3-5 0,-1-3-3 0,0 1-4 0,0 2-3 16,0-4-2-16,-1 2-5 0,-3 2-3 0,1-3-4 0,0 1-2 0,-2 1-6 15,0-2-5-15,-2 3-4 0,0 0-4 0,-2-2-5 0,1 4-3 16,-3-1-6-16,1-1-4 0,-4 2-3 0,3 3-5 0,0-2-2 0,-1 2-2 15,-3 2-2-15,1-2-3 0,1 3 0 0,-2 2-1 0,2-1 1 16,0-1 2-16,-1 6-1 0,1-4 1 0,1 4-1 0,1-1 0 0,-2 2 1 16,4 0-2-16,1 2 0 0,0 0-1 0,-2-2-1 0,2 2-1 0,4-1 0 15,-1 2-2-15,1-3-2 0,0 2 0 0,4-1-2 0,0 0-1 16,0 0-2-16,0 0-1 0,4-2-2 0,0 0-1 0,-1-1-2 16,0-1-1-16,4-2-2 0,-1 2-1 0,2-4-2 0,-2 1-1 0,2-3-2 15,0 1-1-15,3-2 0 0,-2-2 0 0,0 1 0 0,1-1 3 0,1-3 1 16,-1 0 2-16,2 0 1 0,-2-2 2 0,0 0 1 0,2-1 3 15,-2 1 2-15,-1-3 2 0,4 3 5 0,-4-2 8 0,-1 1 6 0,2-1 7 16,-2 1 6-16,0-1 8 0,1 1 8 0,-3 1 8 0,1-1 8 0,-3 2 7 16,0 0 6-16,1 2 4 0,-1-1 2 0,-3 3 1 0,3 0-3 15,-3-1-4-15,-1 3-6 0,2-2-6 0,-2 2-4 0,0 0-5 0,1 2-2 16,-1 0-1-16,0 1-4 0,0-1-1 0,0 4-2 0,0 0 0 16,0 1 1-16,-1 3 0 0,-1-2 3 0,2 4 2 0,-1 0 0 0,-1 0 4 15,0 1-2-15,1 2-3 0,-3 0-3 0,0 2-6 0,1-1-2 0,-2 2-5 16,2 1-4-16,-2 1-2 0,0-1-2 0,-4 4-2 0,4-2-4 15,-1 0-1-15,0 0-4 0,-4 0-1 0,4 0-1 0,-2-1-3 0,1 0-1 16,3-2-2-16,-4-1-3 0,3-2 0 0,1 0-1 0,-1-2-1 16,1-1-2-16,1-1-3 0,-1-1-5 0,2-1-6 0,1-1-6 0,-1-1-9 15,2-2-11-15,0-1-13 0,2-1-18 0,-1 0-20 0,1-2-28 16,2 1-34-16,-1-2-34 0,2-2-37 0,-1 1-45 0,0 0-50 0,3-2-103 16,0-2-129-16,0 2-95 0,-1-3-78 0,1 2-33 0,-1-4-10 15,2 3 4-15,-4-4 11 0,0 2 22 0</inkml:trace>
  <inkml:trace contextRef="#ctx0" brushRef="#br0" timeOffset="620780.3133">24126 17377 281 0,'-3'2'676'0,"-3"-2"21"0,3 0 25 0,-2 0 16 0,1 0 13 16,0 0-87-16,3 0-138 0,-3 0-115 0,3 0-103 0,-1 0-63 0,2 0-40 15,0 0-24-15,0 0-15 0,0 0-18 0,2 0-16 0,-1-2-24 16,3 2-26-16,-3-1-19 0,4-1-17 0,-2 2-11 0,4-1-10 0,0-1-8 15,0 2-7-15,-1-1-9 0,2-1-10 0,3 2-9 0,0-3-11 0,-1 1-16 16,2 1-18-16,-1-1-23 0,3 0-23 0,-2 1-26 0,1-1-28 0,0-1-30 16,-1-1-28-16,-2 4-35 0,2-3-35 0,1 3-63 0,-3-4-78 15,0 1-96-15,0 1-105 0,-1 2-48 0,-1-3-16 0,-3 3 2 0,-1 0 15 16,0 0 19-16</inkml:trace>
  <inkml:trace contextRef="#ctx0" brushRef="#br0" timeOffset="620982.4731">24081 17542 397 0,'-7'3'684'0,"-1"1"19"16,4 0 18-16,-4-3 17 0,5 1-17 0,0 0-34 0,-1 1-129 15,3-3-178-15,-1 0-106 0,2 0-67 0,0 0-35 0,2 2-18 0,-1 0-14 16,3-2-13-16,-1 0-17 0,0 0-20 0,5 0-18 0,0 0-18 16,0 0-13-16,2-2-11 0,0 0-9 0,1 2-8 0,3-3-15 0,-1 1-18 15,3 0-22-15,-2-1-28 0,3 0-35 0,-1-1-38 0,3 1-43 0,-3-2-51 16,1 0-102-16,0 1-132 0,0-2-110 0,0 2-102 0,-3-1-49 15,-1 1-24-15,3-2-6 0,-3-1 3 0,-3 2 14 0</inkml:trace>
  <inkml:trace contextRef="#ctx0" brushRef="#br0" timeOffset="622932.5411">25198 17091 38 0,'0'-3'534'0,"2"-4"13"0,0 3 11 0,-2 1 9 0,1-3-90 16,-1 3-140-16,2-1-88 0,-1 1-62 0,-1-2-33 0,2 0-18 15,0 5-5-15,-2-3-2 0,2-1-3 0,-2 1-3 0,0 1-10 0,0-1-9 16,2 3-9-16,-2-2-6 0,0 2-3 0,0 0-4 0,0 0-2 16,0 0-3-16,0 0-4 0,0 0-4 0,0 0-6 0,0 0-6 0,0 0-4 15,0 0-5-15,0 0-6 0,0 0-3 0,-2 0-3 0,2 2-4 16,-2-2 0-16,0 3-3 0,0 1-1 0,-1 1-2 0,0-2-1 0,0 4-1 0,-4 0 1 16,2 2 0-16,-4 0 1 0,3 2 1 0,-2 1 2 0,0 0 1 15,-1 0 2-15,-3 1-1 0,1 1 0 0,0 2-2 0,0 0-2 16,-3-2-2-16,5 1-2 0,-3 1-2 0,0-1-2 0,1 0-3 0,1 1-1 15,-1-1 2-15,3-2 1 0,0 1 0 0,-1-4 1 0,4 1 2 16,1-3 0-16,-1-1 1 0,1 0 2 0,1-1 3 0,2-1 2 0,-1-1 4 16,0-2 3-16,2 0 2 0,0 2 0 0,2-4 1 0,0 1-2 15,-1 1-2-15,1-2-2 0,1 0-1 0,0-2-3 0,1 1-3 0,0 1-2 16,1-2-4-16,4 0-4 0,-2 0-3 0,-1 0-4 0,2 1-2 0,1-1-3 16,-1-1-2-16,4 2-4 0,-3-1 0 0,0-1-1 0,3 1-1 15,2 1-2-15,-5 1-4 0,5-1-10 0,-1 0-9 0,0 1-12 0,1-2-15 16,0 2-12-16,2 0-14 0,-2-1-14 0,0-1-13 0,2 2-14 15,2-2-12-15,-2 1-12 0,-2 1-12 0,0-2-9 0,2 0-9 0,-3 2-3 16,0 0-3-16,0 0 1 0,1-3 6 0,-3 3 4 0,-1 0 6 0,-1-4 10 16,1 3 10-16,-4-1 10 0,2 0 10 0,-2-3 12 0,1 3 13 15,-4-3 13-15,0 1 14 0,-1 0 15 0,-1-2 16 0,-1-2 16 0,0 2 16 16,0-2 16-16,-1 2 13 0,-1-3 12 0,1 2 11 0,-3-1 8 16,1 1 8-16,-2 0 9 0,2-1 7 0,-3 1 7 0,3 1 6 0,0 0 7 15,-2 0 3-15,2 2 4 0,-1-1 2 0,1 1 1 0,0 1 2 0,-1-2 2 16,2 1 2-16,1 1 1 0,-3 1 3 0,3 0 0 0,-1 1 1 15,0-1-1-15,2 0-1 0,-1 1-2 0,1 1-2 0,0 0-3 0,0 0-4 16,0 0-5-16,0 0-6 0,0 0-6 0,0 0-4 0,0 0-1 16,-2 1-2-16,2 1 1 0,0 1 1 0,0-1 0 0,0 0 0 0,-1 3 0 15,1 0 0-15,-2 0-1 0,0 0 1 0,2 2 2 0,-1 1 4 0,-1 0 0 16,2 1 1-16,-1 0-3 0,1 1-4 0,-2 1-5 0,-1-1-7 16,3 2-4-16,-1 0-4 0,1 2-4 0,-2-1-2 0,1 2-4 0,-1-1-1 15,0 2-3-15,2-1-3 0,-1 2-1 0,1 0-2 0,-2-1-2 16,0 2-2-16,2-2-1 0,-1 4-1 0,-1-2-3 0,2-2 0 15,-1 2-3-15,1-2-3 0,0-1-8 0,0 2-16 0,0-2 0 0,0 0 0 0,0-2 0 16,0-1 0-16,0 1 0 0,0-3 0 0,1-1 0 0,-1 0 0 16,2-1 0-16,-2-1 0 0,1-2 0 0,-1 2-36 0,0-2-40 0,0 0-23 15,0-3-31-15,2 1-37 0,0-1-40 0,-2 1-42 0,0-3-62 16,1-1-68-16,3-1-136 0,-1-1-169 0,1-1-79 0,-1-3-35 0,0 2-11 16,1-3 2-16,0-1 9 0,0-4 17 0</inkml:trace>
  <inkml:trace contextRef="#ctx0" brushRef="#br0" timeOffset="623899.5303">25839 17230 59 0,'-4'0'582'0,"-1"0"12"0,2 0 13 15,-2 0 12-15,2-1 10 0,-1 1-98 0,1 0-153 0,0-2-92 16,-1 2-64-16,3-1-33 0,-1-1-19 0,-1 2-8 0,1-1-5 0,1-1-5 16,1 2-8-16,-2-1-8 0,2 1-10 0,-2-2-9 0,2 2-9 15,0 0-7-15,0-3-7 0,0 1-6 0,0 1-7 0,0-1-7 0,0 0-6 16,0 1-6-16,2-3-6 0,0 1-4 0,-2 1-3 0,1-1-3 0,-1-1-3 15,2 3-2-15,-1-3-3 0,1-1-1 0,0 2-1 0,-2-2-1 16,1 2-4-16,-1-1-1 0,4 1-4 0,-3 0-3 0,1-2-3 0,-1 2-3 16,3 0-4-16,-2-1-3 0,1 1-1 0,2-1-4 0,-2 2-2 15,2-1-4-15,0 0-3 0,4 0-1 0,-2-1-1 0,-1 4-2 0,1-3-1 16,1 1 0-16,1 0 1 0,0 1 0 0,-1 1 2 0,2 0-1 16,-2 0 0-16,0 0 1 0,0 1 1 0,1 1 0 0,-3 0 1 0,1 1-1 15,-1 1 2-15,2 1 1 0,-2-1 1 0,-1 2-1 0,0 1 4 0,-2 0-1 16,0 3 1-16,-1-2 0 0,-1 4 2 0,-1 0 0 0,-1 2 2 15,-1 1 0-15,-1 0 0 0,0 1 0 0,-4-1 0 0,-1 2 2 16,1 3-1-16,-3-1 0 0,0 0 0 0,-2 0-1 0,-1 2 0 0,-1-3 0 16,3 3 0-16,-4-2 3 0,2-1 3 0,0-1 2 0,-1 0 5 0,2 0 3 15,1-2 0-15,-1-1 3 0,1-2 2 0,3 0 1 0,-1-3 2 0,0 0 2 16,5-2 3-16,-3 1 1 0,1-3 1 0,1 0 0 0,2 0-3 16,2-2-2-16,-3-1-1 0,3 1-2 0,-1-1-1 0,2 1-2 15,0-1-1-15,0-2-2 0,0 0-1 0,0 0-2 0,0 0-3 0,0 0-2 16,0 0-2-16,0 0-2 0,0 0-1 0,0 0-1 0,2 0-1 0,-2 0-2 15,1 2-3-15,-1-2 0 0,0 0-3 0,2 0-2 0,0 0 1 16,-1 3 0-16,2-3 1 0,-1 0 0 0,1 0-1 0,3 0 1 0,-3 0 1 16,2 0 0-16,2 0-1 0,1 0 1 0,-1 0 1 0,3 0 0 0,1 0 1 15,1 0 1-15,1-3-2 0,3 1 0 0,0 2-1 0,3-2 0 16,-2-1-1-16,5 0-1 0,0-1-1 0,-1 1-1 0,5-3-1 0,-3 1 1 16,2 1-2-16,-1-1 0 0,0-1-2 0,1 1-1 0,-3 0 1 15,2-2 2-15,-2 4-1 0,-1-2 0 0,-1 1 1 0,-4-1-1 0,3 0 1 16,-4 2 0-16,-2-1 1 0,0 1-1 0,0 0 2 0,-5 1-1 0,0 1 0 15,1-3-4-15,-4 4-7 0,-2-1-12 0,-2 0-15 0,-1 1-25 16,0 0-27-16,0 0-39 0,-1 1-41 0,-1 0-54 0,1 1-56 16,-4 1-149-16,-3 0-194 0,3 2-99 0,-3-3-51 0,-1 1-25 0,-5 1-12 15,-1-1 1-15,-3-3 4 0,-3 2 15 0</inkml:trace>
  <inkml:trace contextRef="#ctx0" brushRef="#br0" timeOffset="626233.0262">26700 12943 202 0,'-21'-2'528'0,"4"1"3"0,3-2 4 0,-3 0 7 0,5 0-116 0,1 0-179 16,-1-2-88-16,4 3-44 0,1 1-19 0,0-2-7 0,2-1-6 15,2 1-3-15,-1 2-4 0,1-3-5 0,3 4-6 0,0 0-6 0,3 0-7 16,1 0-9-16,0 0-8 0,6 4-9 0,-2-1-8 0,4 0-8 15,1 2-5-15,1 2-3 0,5 0-4 0,-1 0 0 0,4 3 1 16,0 0 2-16,1 2 0 0,3 2 2 0,1-3-2 0,0 3 0 0,3 0 1 16,0 3 0-16,-2-2 1 0,2 4-2 0,0-3 0 0,-1 2 0 15,1 1 0-15,-4-1 0 0,1 2-1 0,-2 1 1 0,-2-2-2 16,-1 3 0-16,-3-1 1 0,-5-1 1 0,0 4 0 0,-4-3 2 0,-4 2 3 16,-3 1 7-16,-3 2 6 0,-3-1 8 0,-2 1 7 0,-4 0 6 15,-5 4 8-15,-1-3 9 0,-2 5 6 0,-5 0 8 0,0 1 5 0,-4 2 5 16,0 0 2-16,-3 3 3 0,-1-1-1 0,0 3-1 0,-1 3-6 15,1-1-6-15,0 1-5 0,1 1-5 0,2 0-6 0,2 0-7 16,3-1-5-16,0 3-6 0,3-3-6 0,4 1-5 0,6-1-5 0,0 1-4 16,1-1-2-16,4-1-2 0,4 2-1 0,4-1 2 0,4-4-3 0,1 3-3 15,0 0-2-15,6-1-4 0,4-1-2 0,-1 1-3 0,5-3-2 16,2 2-4-16,3-1-2 0,3-2-3 0,-1 1-2 0,3-4-6 0,2 0-2 16,2-1-3-16,-2-1-2 0,1 0-2 0,-1-2 1 0,0-4-1 15,0 2-2-15,-3-3 0 0,-1 0-1 0,-2-5 2 0,-2 1 0 0,-2-2 2 16,-3-2 1-16,-5 0 2 0,1-2 0 0,-6-2 2 0,1-1 2 0,-7 1 2 15,-3-3 3-15,-1 0 3 0,-4-1 8 0,-2 2 4 0,-4-2 9 16,-6 0 8-16,-1 3 7 0,-5-2 8 0,-2 2 7 0,-7-1 7 0,1 1 4 16,-4 3 5-16,-3-2 3 0,-1 2 3 0,0 2-1 0,-4 1 1 15,1 0-4-15,-1 1-5 0,2 1-5 0,0 1-5 0,2 3-7 0,3 0-4 16,1 0-5-16,2 3-2 0,3 0-4 0,0-1-3 0,7 5 0 16,1-1-1-16,3 1-1 0,0 1 1 0,6 1 1 0,1-1 3 0,5 3 3 15,0 0 1-15,4 1 2 0,4-1-1 0,-1 2 0 0,4-2-2 0,1 3-2 16,4-1-2-16,0 3-1 0,1-2-1 0,2 2-2 0,1-1-1 0,2 0 0 15,-1 2-1-15,4-3-2 0,-1 3 0 0,-1-1 0 0,2 1 1 16,-1-1 5-16,-2 2 5 0,0 0 7 0,-1-1 7 0,0 0 5 16,-3 2 5-16,0 1 3 0,-3-3 5 0,0 0 3 0,-3 0 5 0,-1 0 2 15,-4 1 2-15,-2-1 0 0,-2-3-2 0,-2 3-4 0,-2-4-6 0,-3 1-5 16,-5-1-6-16,2-2-5 0,-3 0-6 0,-2-4-4 0,-1 1-7 0,-1-3-4 16,0-4-4-16,-1-2-7 0,1 1-6 0,-1-4-12 0,3-4-17 15,-3 1-24-15,5-4-28 0,-2-1-38 0,4-5-39 0,-1 0-52 16,4-4-55-16,-3-1-123 0,3-4-157 0,3-1-101 0,1-4-72 0,2-3-35 15,-2-6-17-15,3 0-2 0,1-5 5 0,1-3 17 0</inkml:trace>
  <inkml:trace contextRef="#ctx0" brushRef="#br0" timeOffset="627282.3679">28330 14156 119 0,'-10'-2'517'0,"0"2"9"0,1-2 9 0,1 2 12 16,0 0-98-16,0 2-152 0,1-2-88 0,-1 2-56 0,3 0-27 0,-2-1-12 16,1 3-5-16,2-1-1 0,-1-1-4 0,2 1-2 0,-1 1-7 15,3-3-5-15,-1 1-5 0,1 0-5 0,1 1-5 0,0-3-3 16,0 4-3-16,0-3-3 0,0 1-3 0,1 0-1 0,1-1-1 0,-1 1-2 15,3-2 1-15,-1 0-1 0,0 2-1 0,3-2-2 0,0 3-3 16,2-3-2-16,2 0-3 0,2 2-3 0,1-2-3 0,3 1-5 0,-2 1-5 16,7-2-4-16,-4 0-5 0,5 0-5 0,0 0-5 0,3 0-1 15,-2-2-4-15,2 1-3 0,2 1-6 0,0-2-6 0,1 2-10 16,-1-3-11-16,1 1-11 0,-3 2-14 0,1-3-12 0,0 1-14 0,-3 0-12 16,1 1-14-16,-6-3-11 0,0 4-12 0,-2-3-10 0,-2 3-12 15,-4 0-10-15,1-2-9 0,-7 2-8 0,0-2-4 0,-4 2 0 0,-2 0 3 16,-3 0 6-16,-2 0 9 0,-4 2 9 0,-2-2 10 0,-5 2 10 15,0 1 10-15,-3-1 15 0,-4 1 18 0,-2 2 21 0,-2-1 26 16,1 1 27-16,0-1 27 0,-2 2 23 0,1-2 21 0,1 3 15 16,-1-1 14-16,3-1 10 0,3 2 10 0,-1-2 6 0,2 2 5 0,3-2 2 15,0 0-2-15,5 2-5 0,-2 0-5 0,5 0-9 0,0-1-6 16,2 0-7-16,1 2-6 0,3-3-6 0,-1 2-3 0,3-2-3 0,3 2-1 16,0-2-2-16,0 2-3 0,1-2 0 0,2 2-2 0,2-3-1 15,-2 2-1-15,3 0-1 0,-1 0-1 0,2 0-3 0,2 0-1 0,-1-1-3 16,-2 2-3-16,6-2-4 0,-2 0-3 0,0-1-3 0,1 1-4 15,1-2-2-15,1 2-2 0,0-2-2 0,0 0-2 0,2 2-3 0,-2-1-4 16,0-1-1-16,2 2-2 0,-2-2-2 0,1 1-3 0,-1 0 0 16,-1-2-2-16,0 3-1 0,-3-1 0 0,4-1-2 0,-4 2 0 0,-1-3 0 15,0 3 0-15,-3-2 1 0,-1 2 0 0,0-1 1 0,-3 1 1 16,-1 1 3-16,-1 1 2 0,-3-1 3 0,0 2 5 0,-3 1 3 16,-3 1 4-16,-2 0 4 0,-2 2 3 0,0-1 6 0,-3 1 4 0,-1 2 5 15,-1 0 5-15,-1 2 4 0,1-1 4 0,-2 0 3 0,3 0 2 16,0 1 0-16,-3-1-2 0,5 0-1 0,-3 0-2 0,7 1-3 15,-2 0-3-15,1-3-4 0,0 2-4 0,5-1-6 0,0-2-3 0,4 0-4 16,-1 1-5-16,0-2-4 0,5-1-2 0,0 1-1 0,3-2-2 0,0 0 0 16,4 0-1-16,-1-2 1 0,4 2-1 0,4-2-1 0,-1-2 2 15,4-1-1-15,1 1-1 0,4-3-2 0,-1 1-1 0,5-2 0 0,-1 1-2 16,1-2-1-16,2 0-1 0,0 0-2 0,3-2-1 0,-1 1-2 16,1-1 0-16,-1 1-1 0,2-1 0 0,-1-1 0 0,1 1-2 0,0-2-1 15,-2 1-1-15,1 1 0 0,-2-1-3 0,1-1 3 0,-2 1 1 0,1 2 4 16,-3-1 4-16,0-1 4 0,-3 1 5 0,1 0 3 0,-3-1 4 0,-1 3 1 15,-2-2 3-15,-1 0 1 0,-1 1 2 0,-4 0 0 0,0 1 0 0,-2-2 0 16,0 1-3-16,-2 1-5 0,0 0-5 0,-4 0-12 0,0 0-16 16,0 0-20-16,0 0-25 0,-3 0-32 0,-1 0-36 0,0 1-46 0,-1 2-54 15,-1 0-139-15,-3-1-183 0,0 3-102 0,-4 0-63 0,-2 1-32 0,0-2-18 16,-5 1-4-16,-1 0 1 0</inkml:trace>
  <inkml:trace contextRef="#ctx0" brushRef="#br0" timeOffset="628218.6823">28129 15455 552 0,'-11'-2'592'0,"1"-2"11"0,2 1 12 0,-1 1 14 16,1-1-94-16,0 3-146 0,2-3-90 0,-4 1-62 0,6 1-33 0,-1-2-19 16,-2 1-7-16,4 1-3 0,0-1-6 0,-1 1-5 0,2 1-10 15,0-2-10-15,2 1-12 0,0 1-11 0,0 0-12 0,0 0-13 0,0 0-13 16,0 0-12-16,0 0-13 0,0 0-11 0,0 0-7 0,2 0-6 16,2 0-4-16,0 0 0 0,-1 0 0 0,3 0-2 0,2 0 0 0,5 0-2 15,-2 0 0-15,4 0-3 0,5 0 1 0,3-2-3 0,4 1-1 0,3-1 0 16,5 1-4-16,5-1-2 0,2-1-4 0,4 0-4 0,5 0-3 15,4 0-2-15,2 0-2 0,4 1 2 0,4-1 0 0,2-1 0 16,2 1 1-16,4 2-1 0,1-3 0 0,3 1 0 0,0 1 0 0,1-1 0 0,2-1 1 16,0 2 0-16,1-1-1 0,-2 0 0 0,1-2-1 0,0 1-1 15,-1 1 0-15,-1-2 1 0,-3 1 1 0,0-1 0 0,-2 1 0 0,-3-1 0 16,-1 2 0-16,-5-2 0 0,-4 1 0 0,-5 0 1 0,-3 0-1 0,-4 0 0 16,-9 1-3-16,-2-2-6 0,-6 3-15 0,-4-1-18 0,-5 0-29 15,-3 3-31-15,-6-3-33 0,-4 1-32 0,1 1-36 0,-7 1-41 0,-3 0-77 16,-5 1-95-16,-4 1-115 0,-2-1-123 0,-3 1-63 0,-6 1-29 0,-2 1-3 15,-1-1 7-15,-6 2 21 0</inkml:trace>
  <inkml:trace contextRef="#ctx0" brushRef="#br0" timeOffset="628849.4614">29006 15700 189 0,'0'-5'603'0,"1"0"13"0,-1 1 16 0,2-2-1 15,0 2-8-15,-2-2-109 0,0 2-155 0,0 1-83 0,1 0-44 0,-1-2-23 16,0 2-12-16,0 0-9 0,0 0-9 0,0 2-11 0,0-1-13 0,0 2-15 16,0 0-15-16,0 0-14 0,0 0-17 0,0 0-12 0,0 0-13 15,0 0-12-15,0 0-10 0,0 0-7 0,-1 2-6 0,1 1-4 0,-4 0-3 16,3 0-2-16,-2 3-1 0,0 0 1 0,0-1 0 0,0 3 1 16,-2 1 0-16,1 1 1 0,0-1 1 0,0 1-1 0,-1 0-4 0,1 1-3 15,-1 2-5-15,2-2-3 0,-2 2-5 0,1-4-1 0,0 3-3 0,3 0 0 16,-3-1-2-16,2-1 0 0,0-1-1 0,1 1-1 0,-1-1 0 15,0-3 0-15,2 1 2 0,0-1 1 0,0-1 0 0,0-1 2 0,0-1 1 16,0 0 2-16,0 1 1 0,0-3 0 0,2 1 0 0,0-2-2 16,-1 0 2-16,1 0 0 0,1 0-1 0,1 0 0 0,0-3-1 0,2 2 0 15,0-2-2-15,1 0-1 0,0 1-2 0,1-3-2 0,2 3-2 0,2-3 1 16,-2 1-1-16,0 2-1 0,2-1 0 0,-1 0 1 0,1 0-1 0,-2 2 2 16,0-2-1-16,1 3-1 0,0-2 1 0,-1 2-1 0,-1 0 1 15,2 2 0-15,-1 0-1 0,-2-1 0 0,1 2-1 0,-1-1 1 0,-2 3 2 16,2 0-2-16,0-1 2 0,-3 2 0 0,-1 2-1 0,1-1 2 0,-1 1 2 15,-1-1 1-15,-2 5 0 0,1-3 0 0,-2 2 3 0,-2 0 0 0,1 3 1 16,-4-1 1-16,0 2-1 0,-1-3 0 0,-2 1 1 0,-2 2-2 0,1-2 2 16,-1-1 0-16,-2 2 1 0,1-1 1 0,-3-2 0 0,1 1 1 15,-3-2 0-15,3 0 0 0,0 0 0 0,0-1 1 0,0-1 1 0,0-3-1 16,2 1 0-16,0-1-3 0,-1 0-5 0,3-1-10 0,0-1-16 0,0 0-21 16,2-3-26-16,1 0-29 0,-1-3-32 0,2 0-33 0,0-1-31 15,1-1-40-15,1 0-43 0,2-4-70 0,-3 0-81 0,4-1-109 0,0-2-120 16,0 0-58-16,0-2-23 0,2-1 0 0,0 0 12 0,-1-4 23 15</inkml:trace>
  <inkml:trace contextRef="#ctx0" brushRef="#br0" timeOffset="629132.2781">28984 15680 145 0,'-3'-1'614'0,"-1"-2"15"15,3 1 15-15,-3 1 12 0,0-1 8 0,1 1-113 0,0 1-173 0,1-1-96 16,1 1-60-16,-1-3-30 0,0 3-18 0,2 0-12 0,0 0-11 0,0 0-13 15,0 0-13-15,0 0-16 0,2 0-16 0,0 0-10 0,-1 0-9 16,2 0-7-16,2 0-4 0,-1 0-5 0,3 0-7 0,-1 0-3 0,3 0-6 16,3 0-2-16,-3 0-1 0,4 0 1 0,1 0-1 0,2-3 0 15,2 3 2-15,-2 0-2 0,2-2-3 0,1 1-2 0,0-3-5 0,2 3-2 16,1 0-1-16,-4-2-2 0,3 0-1 0,-2 0-1 0,1 0-3 0,-2-1-2 16,-2 2-2-16,3-1-1 0,-3 0-4 0,1 0 0 0,-4 1-2 0,1 0 0 15,-1-1 1-15,-1-1-1 0,0 3-3 0,-4-1 0 0,1 1-3 16,-3-3-9-16,1 4-12 0,-2 0-21 0,-1-3-28 0,1 3-34 0,-4-1-39 0,2 1-35 15,-3 0-38-15,0 0-50 0,4 0-56 0,-4 0-129 0,0 0-164 16,0 0-84-16,0 0-45 0,-2 4-16 0,0-1-3 0,-1-1 12 0,2 1 21 16</inkml:trace>
  <inkml:trace contextRef="#ctx0" brushRef="#br0" timeOffset="630832.5353">30922 15091 344 0,'-8'0'563'0,"2"0"17"0,-1 0 13 0,2 0 13 0,-1 0-91 15,-1 0-142-15,2 0-93 0,-2 0-66 0,1 0-34 0,-1 0-18 16,1 0-8-16,2 0-4 0,-1 0-3 0,2 0-7 0,-2 2-6 0,2-2-9 16,-1 2-8-16,0-2-7 0,2 0-6 0,1 0-5 0,1 0-5 15,0 0-5-15,0 0-7 0,0 0-7 0,0 0-9 0,0 0-6 0,0 0-6 16,0 0-6-16,0 0-5 0,1 2-5 0,-1-2-2 0,5 0-2 0,-4 0-3 15,1 0-2-15,1 0-2 0,0 0-2 0,1 0-2 0,0 0-2 0,1 0-2 16,2 0-1-16,2 0-1 0,-1-2-1 0,2 2-3 0,2 0 1 0,-3-2-3 16,5 0-2-16,-1 1-1 0,2-1-1 0,0 1-3 0,0-3-3 0,0 4-7 15,1-3-9-15,0 2-11 0,-2 0-12 0,4-1-16 0,-3-1-17 0,0 3-19 16,-1-2-19-16,0 1-19 0,-1 1-21 0,1-1-21 0,-3-2-22 0,0 3-22 16,-3 0-21-16,0 0-19 0,-2 0-19 0,-2 3-29 0,0-2-36 15,-3 2-67-15,-1-3-81 0,-1 3-57 0,-3 0-47 0,-1 1-11 0,-3 1 3 16,-2 0 15-16</inkml:trace>
  <inkml:trace contextRef="#ctx0" brushRef="#br0" timeOffset="631067.909">30789 15331 276 0,'-6'6'530'0,"1"-1"11"16,0-1 14-16,0 1-56 0,4-2-87 0,-4 1-90 0,4-1-90 0,-1-1-47 16,1 1-23-16,1-3-12 0,0 4-6 0,0-4-6 0,1 0-6 0,1 1-6 15,-2 1-7-15,1-2-4 0,1 0-4 0,1 0-2 0,-2 0-1 0,2 0-1 16,2 0-1-16,-1 0-2 0,0 0-4 0,1 0-5 0,0 0-4 15,3 0-3-15,-2 0-3 0,2 0-6 0,3 0-3 0,-3 0-6 0,1-2-6 16,3 1-8-16,0 1-8 0,-1-1-6 0,3-2-7 0,-3 3-6 0,5-3-4 16,-3 3-6-16,0-2-3 0,2 1-4 0,-2-2-3 0,1 3-1 15,1-3-2-15,-3 3-3 0,1-2-1 0,-4 1-6 0,5-1-8 0,-4 1-10 16,1 1-15-16,-3-2-22 0,0 1-23 0,-2 1-26 0,2-2-27 0,-3 1-36 16,-1 1-40-16,0-2-63 0,-3 0-72 0,-1 2-114 0,0 0-137 0,0 0-62 15,-1-1-27-15,-3-2-6 0,0 0 5 0,0 0 14 0</inkml:trace>
  <inkml:trace contextRef="#ctx0" brushRef="#br0" timeOffset="646232.6788">31692 14311 488 0,'0'-9'521'0,"0"0"13"0,0 0 13 0,0 2-96 0,0-2-150 15,-2 1-79-15,0 1-45 0,2-3-19 0,-1 1-5 0,-2 2 0 16,1-2 3-16,0 2-3 0,1-2-5 0,-4 2-6 0,4-1-7 0,-2 1-7 16,1-2-4-16,0 2-4 0,1-1-3 0,-2 3-3 0,-1-3-3 0,3 2-2 15,1 0-2-15,-2 2-2 0,1-1-3 0,1 3-2 0,-2-3-1 0,2 2-2 16,0-1-5-16,0 1-6 0,0 1-7 0,0 0-9 0,0 2-5 15,0 0-8-15,0 0-8 0,0 0-6 0,0 0-9 0,0 0-7 0,2 0-7 16,-2 4-5-16,1-1-7 0,1 2-3 0,-2 2-1 0,0 0-1 0,0 3 2 16,0 1 1-16,0 2 2 0,-2 4 2 0,1 0 2 0,-1 0 1 0,-1 2 2 15,-2 3-1-15,2 2 2 0,-2 0-1 0,1 1-1 0,-1 1 1 16,-2 1-2-16,0 2-2 0,0-1-4 0,-1 2-3 0,2-1-8 0,-3 2-8 16,1 1-12-16,-4-3-16 0,3 0-20 0,0 2-21 0,1-2-23 0,-2-2-23 15,1 0-23-15,1 0-22 0,0-4-23 0,1 0-29 0,-2 0-31 0,4-4-50 16,1-1-58-16,0-1-95 0,3-2-113 0,1-3-55 0,0-3-28 15,0 1-2-15,3-3 9 0,2-3 14 0</inkml:trace>
  <inkml:trace contextRef="#ctx0" brushRef="#br0" timeOffset="646765.9068">31900 14330 181 0,'2'-5'603'0,"-1"0"13"0,-1-1 14 0,2 1 11 0,-2 3 11 15,0-1-110-15,0 0-168 0,0 0-108 0,0 1-77 0,0 1-40 16,0 1-24-16,0 0-12 0,0 0-4 0,0 0-7 0,-2 3-10 0,2 0-12 16,-1 0-14-16,-2 2-10 0,1 0-6 0,-1 2-4 0,0 1-2 0,-2 1-1 15,0 3-2-15,1-3 1 0,0 3-2 0,0 1-4 0,-1-1-5 0,0 2-5 16,-1 1-6-16,1-3-3 0,0 2-3 0,-1-1-1 0,1 2-2 16,-1 1-2-16,1-5-1 0,1 3 0 0,-1 0 0 0,0 0-2 0,-2-1 0 15,3-2 0-15,-1 1-2 0,1-1 1 0,0-2-1 0,3 1 2 0,-3-1-1 16,3-2 2-16,1 0 1 0,-2-1 0 0,1 1 2 0,1-4 0 0,0 0 0 15,1 0 1-15,1 0 2 0,-1 0 0 0,3-1 2 0,-1-1 1 0,2 1 1 16,4-2-2-16,-3 1 0 0,2 1-3 0,0-2 1 0,5 0-5 16,0 0-5-16,2-2-8 0,0 1-7 0,3 1-12 0,-2-2-10 0,5 1-15 15,-1-1-12-15,0-1-11 0,0 2-11 0,2-1-11 0,-3 1-12 0,2-1-12 16,-1 2-10-16,-4-1-9 0,3 1-4 0,-6-2-2 0,1 1 2 16,-2 1 6-16,0-2 8 0,-3 2 7 0,-3 0 8 0,1-3 11 0,-4 1 9 15,0 0 10-15,-1-1 12 0,-1 0 10 0,-1-1 13 0,0-1 10 0,0 0 11 16,-1-2 10-16,-2 0 12 0,-1 0 8 0,1 0 9 0,0-2 7 0,-2 0 7 15,0-1 8-15,-1 1 8 0,2-3 7 0,-1 2 10 0,0 0 7 0,2-1 11 16,-2 2 10-16,2 0 10 0,-3-1 8 0,2 1 9 0,1 1 7 16,0 1 7-16,0 1 6 0,0 0 6 0,1 0-1 0,0 1 0 0,1 2-5 0,1 0-7 15,-3 0-8-15,3 2-9 0,0-1-11 0,0 2-12 0,0 0-13 16,0 0-11-16,0 0-9 0,0 2-9 0,0 1-7 0,0 1-9 0,0 0-4 16,0 3-3-16,0-1 0 0,0 3-1 0,0 1 1 0,0 0 1 0,0 2 0 15,-2 1 2-15,0 2 0 0,0 0 1 0,0 0-3 0,-1 2-4 0,0 0-2 16,-2 0-1-16,0 2-5 0,0 0-4 0,-2 0-9 0,2 0-10 0,-3 1-15 15,0 0-17-15,1-3-22 0,0 3-25 0,-1-2-24 0,1-1-24 16,-1-1-24-16,1 0-22 0,0-1-26 0,1 0-30 0,-1-1-30 0,3-1-31 0,-1-1-57 16,1 0-67-16,2-1-82 0,0-1-91 0,2-3-36 0,2 1-13 0,3-2 7 15,-2-3 16-15,3 0 19 0</inkml:trace>
  <inkml:trace contextRef="#ctx0" brushRef="#br0" timeOffset="647116.2622">32347 14551 396 0,'4'-10'610'16,"-4"2"19"-16,0 1 18 0,0-2 19 0,0 3-70 0,0 0-113 16,-2 1-94-16,0 0-84 0,1-2-46 0,-2 4-27 0,2 1-19 0,-3-2-11 15,4 3-17-15,-1-1-16 0,1 1-20 0,0 1-20 0,0 0-18 0,0 0-17 16,-2 1-14-16,0-1-13 0,2 2-12 0,-1 0-10 0,1 1-9 0,0 2-5 16,0 0-7-16,0-1-3 0,0 2-2 0,0 0-1 0,0 0 0 15,1 2 2-15,-1-1-1 0,4 1-1 0,-3-1-2 0,3 1-3 0,0 1-1 16,-1-1-1-16,2-1-1 0,0 0 0 0,-1 2-1 0,3 0-2 0,0 0-1 15,1 0-3-15,-1-1-1 0,1 1-1 0,1-1-2 0,1 2 0 0,-2-3 0 16,1 2 0-16,-1 2 0 0,-2-2 0 0,2 1-1 0,1 0 2 0,-4-1 0 16,2 1 0-16,-2-1 2 0,-1 0 1 0,0 1 0 0,-1-2 2 0,1 4 0 15,-2-3 2-15,-1-1 1 0,1 0 1 0,0 1 1 0,-2-1 0 0,-2 1 0 16,0 0 2-16,1-2-1 0,-3 1 2 0,0 0 2 0,-1-2-1 16,1 2-2-16,-1-3 0 0,-2-1 0 0,0 2-2 0,-3-1-7 0,2 1-7 0,-2-3-13 15,1 0-13-15,0-1-15 0,-3 2-18 0,2-4-22 0,-2 0-25 16,3 0-24-16,-2-4-23 0,1 2-21 0,2-1-25 0,-2-3-26 0,0 0-30 15,0 0-30-15,1-2-32 0,1 0-60 0,0-1-76 0,-3-4-79 0,5 1-81 16,0-3-32-16,1 0-7 0,1-3 8 0,3 0 16 0</inkml:trace>
  <inkml:trace contextRef="#ctx0" brushRef="#br0" timeOffset="647332.6978">32354 14401 533 0,'5'-10'605'0,"-1"3"18"0,1 0 17 0,3 0-35 0,-3-1-65 15,-2 2-88-15,2 0-102 0,-2 1-53 0,2-2-28 0,-4 2-15 16,3 1-10-16,1 0-10 0,-1-1-10 0,0 1-13 0,1-1-13 0,0 2-13 15,0-1-14-15,2 1-14 0,0-2-15 0,-1 0-17 0,2 3-17 0,5-3-16 16,-4 1-14-16,3-1-14 0,0 0-13 0,2 0-11 0,2 0-8 0,2 0-9 16,-1 0-4-16,2-2-5 0,2 2-5 0,-1 0-4 0,3 1-2 15,-2-2-3-15,1 1-3 0,-1 2-1 0,0-1-2 0,-3-1-6 0,1 4-8 16,-1-2-13-16,-3 1-16 0,2-1-25 0,-4 1-27 0,0 2-30 16,-2 0-33-16,-1 0-27 0,-2 0-28 0,-5 2-38 0,-1 1-42 0,-2 2-78 15,-4-1-95-15,0 3-105 0,-6 1-110 0,-2 2-45 0,-3 1-14 16,-4-1 8-16,-3 5 19 0,0-1 26 0</inkml:trace>
  <inkml:trace contextRef="#ctx0" brushRef="#br0" timeOffset="647716.7687">31486 15259 309 0,'-3'-4'585'0,"1"-1"16"0,2 3 14 0,0-3 17 15,0 0-69-15,2 0-114 0,1 2-103 0,0-1-97 0,1 1-50 0,2-1-26 16,-2 1-9-16,3-2 0 0,1 1-6 0,3 1-5 0,0-2-9 0,2 1-10 16,1 1-9-16,3-2-8 0,1 2-5 0,3-1-1 0,0 1-2 0,5-2 0 15,-1 3-6-15,2-3-6 0,1 2-9 0,4-1-9 0,-1 0-8 0,3 0-8 16,0-1-8-16,1 1-6 0,4 1-6 0,-2-1-7 0,3 2-5 0,-2-3-4 15,2 2-5-15,2 0-4 0,-3 0-4 0,4 0-2 0,-2 0-4 0,0 0-2 16,-2-1-1-16,1 1-4 0,1 1-1 0,-5-1-2 0,2 1-2 0,-4-2-1 16,0 1-1-16,-2 1-1 0,0-1 1 0,-5-1-2 0,-1 1-1 0,-4 2 1 15,-1-1 0-15,-4-1 0 0,4 2 1 0,-5-2-1 0,-2 0 1 16,-1 3-4-16,-4-2-4 0,2 0-10 0,-5 2-14 0,-1-1-19 0,0 0-22 16,-2 1-27-16,0 0-24 0,-3 0-26 0,0 0-25 0,0 0-27 0,-3 1-34 15,2 0-38-15,-2 3-77 0,-1-4-94 0,-1 6-97 0,-1-2-100 0,-2 1-40 16,-3 0-11-16,2 0 10 0,-4 2 17 0,0 0 21 0</inkml:trace>
  <inkml:trace contextRef="#ctx0" brushRef="#br0" timeOffset="648266.3979">32204 15498 124 0,'3'-8'558'0,"0"1"18"0,0-1 17 0,-1 1 17 0,0 1-62 0,1-2-104 16,-2 2-85-16,2-1-76 0,-1 1-40 0,1-2-21 0,-2 1-7 0,-1 2-2 16,2-1-5-16,0 2-6 0,-2-1-9 0,1 0-12 0,-1 1-12 0,2 1-13 15,0 2-12-15,-2 0-11 0,0-2-14 0,0 3-13 0,0 0-14 0,0 0-14 16,0 0-14-16,0 0-14 0,0 0-11 0,0 0-11 0,0 0-7 0,-2 0-5 15,0 3-3-15,1-2 0 0,-1 2-1 0,0 2 2 0,1-2-1 0,-2 1 2 16,-2 0 1-16,1 2 2 0,0 2 1 0,0-1 0 0,-1 1 1 0,0 1-1 16,-3 0 0-16,4 0-1 0,-3 2-1 0,1-3-2 0,1 1-2 0,-3 2-1 15,4-2-3-15,-1-3-2 0,0 4-1 0,0-3-3 0,2 1 0 0,0-1-2 16,-2-2-1-16,4 1 1 0,-1-2 1 0,0 0 0 0,2 0 2 0,0-1 0 16,0 0 2-16,0-1 2 0,2 1 2 0,0-3 2 0,-1 1 3 0,4-1 1 15,-2 0-1-15,2 0 2 0,-2-1-1 0,3 1 0 0,1-2 0 0,0 1-2 16,1-2 0-16,0 1-1 0,5 1-2 0,-2-2-2 0,2 1-2 0,-1 1-2 15,3-1-3-15,-2-1 0 0,0 2 0 0,5-1-2 0,-6 1 0 0,2 1 0 16,1 0-1-16,-1 0 1 0,-3 1-1 0,0 1-2 0,5-1-1 0,-5 2 2 16,1 0-1-16,0 2 1 0,-1-2-3 0,0 3-1 0,-2 0 1 0,1-3 0 15,1 5 1-15,-3 1 0 0,-2-2 0 0,1 3-1 0,-2-2 2 0,-1 1 1 16,-1 0 1-16,0 3 0 0,-3-2-1 0,-1 0 1 0,-3 2 1 0,3-2 1 16,-5 0 1-16,1 1-1 0,-1 1-1 0,-2-2 0 0,-1 0 0 15,-3 2 1-15,1-2-1 0,-1-2-1 0,0 2-2 0,-2-2 1 0,0 2-3 0,-1-3-6 16,-2 1-4-16,3-2-9 0,-3 0-9 0,-1-1-9 0,4-1-16 0,-2 1-16 15,4-3-20-15,-1 0-22 0,-1-1-23 0,2-1-24 0,2 0-24 0,0-3-23 16,2 2-27-16,0-4-29 0,2 2-31 0,1-4-34 0,2 1-71 0,1-3-91 16,1 0-77-16,1-4-74 0,1 2-23 0,1-1 0 0,1-3 12 0,1 0 17 15</inkml:trace>
  <inkml:trace contextRef="#ctx0" brushRef="#br0" timeOffset="648482.6788">32294 15412 213 0,'0'-7'607'0,"-2"2"20"0,1 0 26 0,1-2 25 15,-2 2-29-15,0-2-55 0,2 1-99 0,-1 2-119 0,1-1-66 0,-5 1-40 16,5-2-22-16,0 1-12 0,0 1-12 0,0 0-10 0,5 0-16 0,-4 1-19 16,1 2-23-16,0-2-23 0,1 1-20 0,2 0-21 0,-1-1-16 0,1 1-13 15,3 0-11-15,0-1-11 0,1 1-10 0,4-1-11 0,0-1-5 0,0 1-6 16,4 0-5-16,0 0-1 0,1-1-3 0,0 1-3 0,0 0-2 0,2-2-3 16,1 2-4-16,0 0-6 0,-1 0-6 0,0 0-6 0,0 0-10 0,-2 1-8 15,0 1-15-15,-2-2-17 0,1 2-22 0,-4-1-27 0,-2 2-24 0,1-1-24 16,0 1-24-16,-4 0-20 0,-3 1-29 0,0 1-31 0,-1 1-70 0,-3-1-88 15,-2 2-100-15,-3 2-107 0,-2 0-44 0,-3 0-15 0,-2 0 7 0,-7 1 16 16,2 0 19-16</inkml:trace>
  <inkml:trace contextRef="#ctx0" brushRef="#br0" timeOffset="649716.177">28195 17132 486 0,'-11'0'633'0,"3"0"23"16,-1-2 22-16,1 2 22 0,-1 0-60 0,4-2-102 0,-2 2-101 15,2 0-99-15,1 0-57 0,-1 0-36 0,4 0-18 0,-1 0-15 0,2 0-10 16,0 0-13-16,0 0-20 0,0 0-21 0,0 0-24 0,0 0-24 16,0 0-18-16,0 0-18 0,2 0-12 0,-1 0-10 0,4 0-7 0,-1 0-7 15,1 2-6-15,0-2-4 0,2 0-5 0,2 2-4 0,-1-2-3 16,1 0-2-16,4 0-4 0,-2 0-4 0,0 0-8 0,5 0-11 0,-3 0-17 16,4 0-20-16,-3-2-28 0,5 2-30 0,-3-2-32 0,1 1-32 15,4-3-37-15,-5 4-42 0,2-3-56 0,0 3-68 0,-1-4-114 0,2 3-137 16,-4-1-69-16,-2 0-33 0,0 2-5 0,-1-3 6 0,-2 3 19 0,-2 0 26 15</inkml:trace>
  <inkml:trace contextRef="#ctx0" brushRef="#br0" timeOffset="649932.6569">28220 17336 140 0,'-9'5'667'0,"0"2"6"0,0-3 11 0,0 1 15 0,5-2 6 16,0-1 6-16,1 1-129 0,2 0-195 0,-1-1-122 0,2-1-84 0,2 2-46 15,-1-1-24-15,2-1-10 0,4-1-3 0,-1 2-6 0,2-2-7 0,1 1-10 16,2-1-18-16,0 0-10 0,5 0-6 0,0-1-5 0,3 1-2 16,-2-2-3-16,4-1-4 0,2 0-7 0,-2 0-10 0,5 0-13 0,-1-1-17 15,2 0-21-15,-1-1-24 0,1 1-31 0,2-3-31 0,-4 2-37 16,2 0-41-16,0 0-76 0,-2-1-95 0,0 0-115 0,-3 2-127 0,1-2-64 16,-1 3-32-16,-3-2-13 0,-3 2 0 0,-2-2 11 0</inkml:trace>
  <inkml:trace contextRef="#ctx0" brushRef="#br0" timeOffset="654965.996">29057 17143 484 0,'0'-3'518'0,"-2"-1"-24"0,1 1-42 0,1-3-46 0,0 2-50 0,0-1-47 15,-2-2-45-15,2 2-23 0,-2 0-16 0,2-1-7 0,0-1-4 16,-1 0-2-16,1 0-3 0,0 1-3 0,0-1-5 0,0 1-7 0,0-1-11 16,0 0-9-16,0 2-8 0,1-2-11 0,1-1-8 0,0 3-10 0,1-3-14 15,2 1-11-15,-2 1-13 0,3-2-14 0,0 3-13 0,1-4-11 0,2 4-12 16,2-2-8-16,0 0-6 0,2 1-7 0,-1-1-6 0,1 1-2 16,3 0-6-16,0 1 0 0,-1-1-3 0,3 3-2 0,-2 0-1 0,-1 1-3 15,1 0-1-15,0 2-1 0,-2 2-2 0,-1-1 0 0,1 1-3 0,-3 3 0 16,0 1 0-16,-1 1-2 0,-2 3 0 0,-2 0 0 0,0 4 3 0,-3-2 4 15,-1 4-1-15,-2 1 2 0,-2 2 1 0,-1 0 0 0,-3 1 2 16,-2 3 1-16,-1-1 1 0,-1 1 0 0,-2 1 0 0,-1-1 1 0,-4 4 0 16,0-2 0-16,-1-2-1 0,-3 2-1 0,4-3 0 0,-4 2 1 0,1-3 0 15,1 0 4-15,0-1 1 0,1-3 4 0,1-2 1 0,2 2 3 0,2-3 2 16,1-2 3-16,2-2 4 0,2 0 0 0,-1-3 2 0,5-2 0 16,-1 2-2-16,1-2-1 0,2-2 0 0,0 1-6 0,4-3-3 0,0 1-3 15,2-2-4-15,1 0-2 0,3-2-3 0,-2 1-3 0,2-1-1 0,5-1-2 16,-1 1 1-16,1-1-1 0,1-2-2 0,2 1-2 0,-2 1-1 15,3-1-3-15,3-1 0 0,-2 2-4 0,1-1-5 0,1 1-5 0,0-2-6 16,2 1-6-16,-1 0-10 0,1 1-11 0,0-2-12 0,0 1-11 0,0-1-12 16,2 1-11-16,-1-1-12 0,1 1-10 0,-1-2-10 0,2 2-5 0,-2-1-4 15,3-2-4-15,-1 2-2 0,-3-3 2 0,5 1 4 0,-2-3 4 0,0 2 5 16,1-3 10-16,-1-1 12 0,1 0 11 0,-3-2 13 0,2 0 11 16,1-1 11-16,-1-2 10 0,-4 0 9 0,2 0 8 0,1-3 8 0,-1-1 12 15,-3 1 12-15,2-2 15 0,-3 1 12 0,-2 1 13 0,-1-2 13 0,-2 1 14 16,2 2 14-16,-6-1 13 0,1 1 12 0,-4 1 11 0,1 0 9 0,-1 1 7 15,-4 0 6-15,-1 3 1 0,-1-1 0 0,-2 2-6 0,-1 1-5 0,-1 0-8 16,-4 0-7-16,1 4-10 0,-3-1-11 0,1 0-11 0,-4 1-12 16,0 1-8-16,-1 1-8 0,-1 2-6 0,0 0-5 0,-3 1-7 0,1 1-3 15,-2 2-6-15,1 0-1 0,0 4-4 0,-4-3-2 0,5 3-2 0,-3 0-4 16,3 2-1-16,-1-1-1 0,1 2-2 0,0 0-2 0,4 2-1 16,-2-1-3-16,2 2-2 0,4 0-3 0,-1 2 1 0,3-2 0 0,-1 0-2 15,6 1-1-15,-2 1 0 0,3 0-1 0,1-2 1 0,1 0 3 0,3 2 0 16,-1-2 0-16,6-1 1 0,-2 1 2 0,1-1 1 0,4-1 1 0,-1 1 2 15,1-1-1-15,3-3 1 0,-2 2-1 0,3-2 0 0,0 1 1 16,0 0-1-16,1-2 0 0,-1 3 0 0,0-4-1 0,-1 4 0 0,1-1 3 16,-3-2 1-16,2 4 6 0,-1-1 6 0,-3 0 6 0,-3 1 10 0,1 3 10 15,-1 0 13-15,-2-1 13 0,-2 3 13 0,-2 2 13 0,-3 2 10 0,0-1 9 16,-2 4 6-16,-3 2-25 0,0 1-96 0,-1 1 0 0,-5 1 0 0,2 4 0 16,-4 0 0-16,2 1 0 0,-3 0 0 0,0 2 0 0,-2 0 0 0,-2 2 0 15,4-2 0-15,-3 1 0 0,0-1-229 0,2-2-270 0,0 0-140 0,0-2-141 16,2-1-75-16,-1-2-41 0,5-2-19 0,-2-3-6 0,4-5 9 15,1-1 22-15</inkml:trace>
  <inkml:trace contextRef="#ctx0" brushRef="#br0" timeOffset="657632.5491">995 7699 361 0,'-1'-4'506'16,"-1"-2"-46"-16,2 0-74 0,-2 3-69 0,1-3-66 0,1 0-43 15,0 1-30-15,0-1-21 0,0 0-14 0,0 0-11 0,1 1-9 0,1-2-11 16,-2 2-7-16,2-2-11 0,-1 2-8 0,1 0-11 0,-1 2-9 0,1-1-7 16,1 2-7-16,-1-1-5 0,1 1-3 0,2 1-4 0,-2-1-3 15,5 1-2-15,-2 1-1 0,-1 0-1 0,3 0-1 0,-1 1 2 0,1 1 1 16,2-1 1-16,-2 2 2 0,3 0 0 0,-1 0 0 0,-1 2-2 0,5-1-2 15,-4 1 0-15,2 0 0 0,1 2 0 0,0 1-2 0,1 0 1 0,-1 1 1 16,2 0-1-16,0 2 0 0,0 1 0 0,0-1-2 0,2 2 1 16,-1 0-1-16,0 2 3 0,1-1 2 0,-1 0 0 0,1 0 0 0,-3 1-1 15,4 0-1-15,-4-1-2 0,3-1 0 0,-1 0-2 0,0 2 0 16,-2-4 1-16,3 1 0 0,-2 0 1 0,0-4-1 0,0 2 2 0,2-3 1 16,-1 0 2-16,3-4 2 0,0-1 2 0,3-4 2 0,3-4 0 0,4-3 0 15,4-6 1-15,5-5-2 0,8-8-3 0,9-8-2 0,8-10-3 16,13-9-4-16,13-11-17 0,18-13-23 0,10-11-28 0,16-12-32 0,14-11-26 0,16-10-26 15,19-12-36-15,13-7-45 0,11-8-129 0,15-10-172 0,10-3-99 16,5-2-61-16,7-5-35 0,4-4-20 0,1 1-9 0,1-3-2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8:54:23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12637 6488 462 0,'0'-2'451'0,"0"-1"-32"16,-2-1-81-16,2 1-102 0,0 2-59 0,0 0-39 0,0-2-21 16,0 1-15-16,-1 1-9 0,-1-2-4 0,2 1-2 0,0 0-2 0,0 1 1 15,-1 1-2-15,1-1-1 0,-2-1-1 0,2 2-1 0,0-1-1 16,0 1-2-16,-2-2-3 0,2 2-1 0,0 0-3 0,0 0-1 15,0 0-2-15,-1-1-4 0,1 1-4 0,0 0-2 0,0 0-5 0,0 0-5 16,0 0-4-16,0 0-5 0,0 0-4 0,0 0-4 0,0 0-6 16,0 0-2-16,0 0-5 0,0 0-6 0,-2 0-3 0,2 0-4 15,0 0-4-15,0 1-2 0,-2-1-1 0,2 2-2 0,0-1 0 0,0 2-1 16,0 0 3-16,0 0 0 0,0 2 1 0,0-1-1 0,0 2 1 0,0-1 1 16,2 4 1-16,-2-1 3 0,2 2 1 0,-1 2 2 0,1 1 0 15,0 0 1-15,-1 1 2 0,2 1 2 0,-1 2 3 0,1 1 1 16,1 0 2-16,0 2 3 0,-1-1 2 0,0 2 1 0,2 1 1 0,-2 1 0 15,2-1 1-15,-2 2 1 0,3-1 1 0,-3-1-1 0,2 2-1 0,-2 1-2 16,2-3 0-16,-2 2 0 0,2-2-2 0,0-1 0 0,-1 3-2 16,-2-4-1-16,3 1 0 0,-2-2 0 0,0 1-2 0,2-3 0 15,-2 1-1-15,2-4-2 0,-2 1 1 0,0-1-3 0,0-2 0 16,0 0-2-16,1-2 0 0,-1-1 0 0,-1 0 1 0,-1-3 2 0,2 0 0 16,-1-1 4-16,-2-1 4 0,2 1 3 0,0-4 1 0,-2 2-6 15,0-3-8-15,0 0-12 0,0-3-11 0,-2 2-15 0,0-4-15 0,0-1-15 16,1 0-19-16,-2-3-21 0,-1-2-23 0,1-1-24 0,-2-1-24 15,0-2-24-15,1-1-23 0,-2-3-21 0,1 0-18 0,0 0-15 16,0-4-10-16,0 1-10 0,1 1-12 0,-6-2-2 0,4 0-2 0,1 1 8 16,-1 0 13-16,-2 1 14 0,3-1 15 0,-1 3 17 0,0-2 21 15</inkml:trace>
  <inkml:trace contextRef="#ctx0" brushRef="#br0" timeOffset="366.6072">12580 6598 36 0,'-3'-16'166'0,"0"2"14"0,1-1 7 0,1 2 4 15,-3 1 4-15,1-1 2 0,3 3-3 0,-2 0-4 0,2-1-6 16,-1 3-8-16,-1 0-7 0,2 1-8 0,-1 2-7 0,-1 0-7 15,2-1-8-15,-2 3-9 0,2 1-8 0,-1 0-10 0,-2-1-10 16,3 3-12-16,0 0-9 0,0 0-9 0,0 0-7 0,-1 0-6 0,-1 2-3 16,2-1-6-16,-2 2-3 0,-1 1-4 0,1 2-2 0,1 0-4 15,-1 2-1-15,-1 1-1 0,1 1 0 0,-1 1 1 0,-2-1 0 0,0 2 0 16,1 3-3-16,-1-1-2 0,2-1-4 0,-2 2-5 0,-1-1-3 16,0 1-2-16,1 0-2 0,0-2-2 0,1 2 0 0,0-1-2 0,0-1 0 15,0-1-1-15,-2 0 0 0,3-1 2 0,-2-3-1 0,2 1 0 16,0-1 2-16,1-1 0 0,1-2 2 0,-1 1 0 0,1-3 5 15,1 2 3-15,-2-3 4 0,0 0 4 0,2-2-1 0,0 0-1 0,0 0-3 16,0-2-3-16,2-2-4 0,0 0-5 0,-1-2-2 0,1-1-5 16,1-3-2-16,0-2-3 0,0 0-4 0,2-1-6 0,0-2-3 15,3 0-5-15,-2-2 0 0,2 2 2 0,-2 0 0 0,2 0 4 0,0 2 2 16,-2-1 3-16,1 3 0 0,0 1 2 0,0 0-2 0,-2 2 1 0,-1-1-2 16,1 3-1-16,0 1 1 0,1 3-1 0,0-1 1 0,-1 0 2 15,0 3 1-15,0 1 2 0,2 1 1 0,0 1 1 0,-1 1 2 0,2 2 0 16,1 3 2-16,-1-1-1 0,2 2 1 0,-2 1-3 0,3-1-9 15,0 4-11-15,0-1-18 0,0 2-22 0,2 0-30 0,1 0-33 16,-1 0-68-16,1 0-84 0,0-2-105 0,2 1-114 0,-2-3-59 16,3 2-33-16,-2-2-15 0,2-4-7 0</inkml:trace>
  <inkml:trace contextRef="#ctx0" brushRef="#br0" timeOffset="1396.8871">13221 7099 349 0,'-4'-6'584'0,"3"-1"8"0,-1 4 8 0,0-2 7 0,-1 1-88 16,2 1-138-16,-1 0-94 0,0 0-72 0,2 1-42 0,-1-1-29 15,-1 2-19-15,2-1-17 0,0 2-16 0,0 0-15 0,0 0-13 0,0 0-10 16,0 0-8-16,-2 2-8 0,2-1-7 0,-3 2-7 0,2 2-3 16,-1-1-4-16,0 2-2 0,-3 0 1 0,1 1 1 0,1 5 2 0,0-2 2 15,-2 0 2-15,2 2 1 0,-2 2 0 0,2-2 2 0,-1 1-1 16,-1 1-1-16,1-1-3 0,-2 2-2 0,3 0-2 0,-2-1-4 16,3 1 0-16,-2-2-3 0,2 1-1 0,1-1-1 0,-1-2-1 0,2 2-2 15,2 1 0-15,-1-4-1 0,1 2-2 0,2-1 1 0,1-3-2 16,0 2-3-16,1-3-4 0,3 0-3 0,-2 0-3 0,4-2-6 0,1 0-7 15,1-5-4-15,-1 3-6 0,2-3-4 0,0-1-2 0,3-1-3 16,-2-3-2-16,4 0-1 0,-5-2-1 0,5 0 2 0,-5 0 3 16,3-3 5-16,-2 2 6 0,-1-3 5 0,-3 2 7 0,1-2 9 0,-2 3 6 15,-3-3 6-15,-1 1 5 0,-2 2 5 0,-1-2 2 0,-1 0 3 16,-4 2 2-16,1-2 1 0,-5 2 1 0,1 0 2 0,-3 0-1 0,-2 1 0 16,0 1 2-16,-2-1-1 0,-1 2 1 0,-4-1-2 0,2 0 2 15,-1 0 0-15,-3 0 2 0,3 2 2 0,-3-1 2 0,1 0 2 0,1 0 1 16,-3-2 1-16,5 2 1 0,-3 0-2 0,3-2 0 0,0 1-2 15,0-2-2-15,3-1-3 0,1 0-5 0,1 0-3 0,-1 0-6 16,3-2-4-16,3 1-5 0,0-2-5 0,1 0-4 0,1 0-3 0,1 1-3 16,4-4-4-16,1 3-2 0,1-1-2 0,1 1-1 0,0-2 1 15,3 2-1-15,1 0 2 0,-1 2 1 0,2 0 0 0,-2-1 0 0,3 1-1 16,-2 0 1-16,1 3 0 0,1 2 0 0,-2-2 0 16,0 4-1-16,1 0-1 0,0 1 2 0,-2 2 1 0,1 0 3 0,-1 3 1 15,2 1 2-15,-2 0 4 0,-1 2 4 0,1 2 7 0,-3 1 3 0,2 1 6 16,0 2 5-16,0 0 4 0,-3 2 3 0,0 1 3 0,0 1 1 0,0 1 0 15,-1-1 1-15,1 3-1 0,-1 0 0 0,-1 0-2 16,0 1-2-16,-1 0-5 0,1-3-7 0,-1 3-11 0,-1-2-14 0,2 2-15 16,-2-4-15-16,2 0-19 0,-1 0-19 0,-1 0-23 0,3-1-27 15,-1-2-30-15,0 1-31 0,-1-2-66 0,4-3-82 0,-1-1-102 0,0 0-112 16,0 0-54-16,0-4-21 0,0 0-3 0,3-2 5 0</inkml:trace>
  <inkml:trace contextRef="#ctx0" brushRef="#br0" timeOffset="1692.889">13623 7188 342 0,'-3'-1'662'0,"0"-1"6"0,-2 2 3 0,2-2-2 0,2 1-2 16,-3 1-123-16,3 0-188 0,-1 0-116 0,2 0-84 0,-2 0-44 16,2 1-29-16,0 1-21 0,0 1-19 0,0-1-15 0,0 3-15 15,0 0-6-15,0-1-4 0,0 2 1 0,2 0-1 0,-2 2 2 0,2-3 1 16,-1 2 2-16,1-2 1 0,0 2 0 0,-1-2 1 0,-1 2 2 15,2-2 2-15,-1 0 8 0,-1-2 6 0,2 0 9 0,-2 0 9 0,3-1 8 16,-2-1 7-16,-1 0 4 0,2 1 4 0,-2-2 0 0,1-2 2 16,-1 1 0-16,2 0-1 0,-2-2-3 0,2-2-2 0,-1 2-9 15,-1-2-8-15,0 0-12 0,0-2-13 0,0 0-15 0,0-1-16 0,0 1-14 16,0 0-13-16,0-1-14 0,0-1-16 0,0 2-16 0,0-1-16 16,-1 3-17-16,-1-1-17 0,2 0-19 0,-2 2-21 0,2-1-21 0,0 2-25 15,-1 1-26-15,-1 0-29 0,2 2-58 0,0 0-75 0,0 0-84 16,0 0-88-16,0 0-36 0,0 0-12 0,0 0 3 0,0 0 8 0</inkml:trace>
  <inkml:trace contextRef="#ctx0" brushRef="#br0" timeOffset="2295.1033">13871 6991 100 0,'0'-3'611'0,"-1"0"5"0,-1 0 3 15,0 0 4-15,-1 0 3 0,2 0-127 0,-1 0-192 0,0 0-104 0,-2 1-64 16,1 0-32-16,3-1-17 0,-2 1-16 0,2 1-13 0,-1 0-10 16,-1-2-10-16,2 3-5 0,-2 0-4 0,2 0-5 0,0-3-7 15,0 3-4-15,-1-1-4 0,-1 1-3 0,2-1-1 0,-1-1 1 0,-1 2 1 16,2-1 3-16,-2-3 2 0,2 3 4 0,-1-1 4 0,-1 0 2 16,1-1 3-16,-1-1 0 0,0 2 1 0,2-3-1 0,-2 1-1 0,0-1 0 15,2 1-1-15,-1-2-2 0,1 0-4 0,0-1-4 0,0 2-5 16,1-2-5-16,-1 0-6 0,4-1-6 0,-2 3-4 0,1-1-1 0,0 0-3 15,1 1 1-15,0-1-1 0,1 0 1 0,2 0-1 0,0 0 1 16,0 2-1-16,-1-1 0 0,2 2-1 0,1-2 1 0,1 3 1 0,-2 0 2 16,1 1 2-16,1 1 0 0,-1 0 1 0,2 0 1 0,-3 3 1 15,2 2 2-15,-2-1 1 0,1 2 1 0,-1 1 4 0,0 2 1 0,1 0 3 16,-4 3 1-16,1-1 4 0,-1 6 0 0,0-3 1 0,-2 4 2 16,-1 0 0-16,-2 0 1 0,-2 3-2 0,1 0 1 0,-3 0-1 0,0 2 0 15,-1-1-2-15,-2 1-1 0,2-4-1 0,-4 2-1 0,3 0 0 16,-4-3-1-16,1 0-2 0,1-2 0 0,0 1-1 0,0-3 2 15,-1-1 1-15,1-2 2 0,2 0 0 0,-4-2 3 0,4-1 2 0,0-2 2 16,-1 0 4-16,2 0 1 0,-1-3 1 0,2 0 1 0,0-1-1 16,1-1 0-16,0-1-2 0,0-1-2 0,1-1-2 0,0-1-4 0,1 0-2 15,-1-1-4-15,2-1-4 0,0-1-4 0,2 0-4 0,-1 1-3 16,1 0-2-16,0-2-1 0,1 0-2 0,0 1 0 0,0 0-1 0,2 0 1 16,1 0 1-16,-1 0-1 0,1 0 2 0,1 2 1 0,-1-1 1 15,3 1 1-15,-1-1 0 0,0 3 1 0,3 0 1 0,-1 1 1 16,-1-1 2-16,4 2 2 0,-2 0 1 0,2 0 2 0,-1 0 2 0,3 2 0 15,-1-1 3-15,0 1 0 0,0-2-1 0,2 2 2 0,-2 1 1 0,1-1 0 16,0-1 0-16,0 2 1 0,0-1-1 0,-2-1-1 16,3-1-1-16,-5 2-3 0,2-1-4 0,-1-1-7 0,-1 0-6 0,-1 0-12 15,1-1-11-15,-2-1-16 0,-1 1-18 0,0-2-20 0,-2 0-22 0,2-2-27 16,-3 3-33-16,0-3-65 0,2-2-80 0,-3 0-105 0,1-1-117 16,-4 1-56-16,2 0-27 0,-3-2-8 0,0 0 2 0,0 0 10 15</inkml:trace>
  <inkml:trace contextRef="#ctx0" brushRef="#br0" timeOffset="3159.7178">14698 6927 25 0,'0'-2'525'15,"0"1"7"-15,0-2 8 0,0 1 7 0,0 1-92 0,0-1-138 0,0-1-83 16,0 2-54-16,0-1-30 0,0-1-17 0,0 3-15 0,2-1-11 16,-2 1-12-16,0 0-10 0,0 0-11 0,0 0-9 0,0 0-7 15,0 0-9-15,1 0-7 0,-1 1-8 0,4-1-7 0,-3 3-5 0,2-1-2 16,-2 1-2-16,1 0-1 0,1 1-1 0,0 1 2 0,1 1 1 15,-1-1 4-15,0 3 1 0,-1 2 3 0,-1-3 1 0,1 2 1 16,1 1-1-16,0-1 0 0,-2 2 0 0,3-2-2 0,-3 3-1 0,-1-2-2 16,2-1-1-16,-2 2-3 0,0-2-1 0,0 0 0 0,0-2 1 15,0 1 1-15,0-3 1 0,0 2 3 0,0-2 3 0,-2-1 5 0,2-1 4 16,0 0 5-16,0-1 9 0,0-2 5 0,0 0 4 0,0 0 3 16,0 0-1-16,0 0-2 0,0-2-4 0,0-1-6 0,2-1-4 0,-1-3-5 15,-1-1-8-15,2 1-5 0,1-3-7 0,-1-1-7 0,1-1-10 16,0 1-7-16,1-1-8 0,1-1-2 0,-1 0-3 0,1 1-1 15,-1-2 0-15,1 3 0 0,0-1 1 0,2 0 0 0,-2 4 1 0,-1-1 2 16,0 1 0-16,0 1 0 0,0-1-3 0,-2 2 0 0,1 3-2 16,2-1 0-16,-4 1 1 0,2 1 1 0,-1 1 1 0,0 1 1 15,1 1 3-15,0 3 1 0,0-1 1 0,0-1 2 0,1 4 1 0,2 0 3 16,-3 2 1-16,0-1 4 0,2 2 4 0,0-1 2 0,0 4-1 16,-4-2 3-16,2 2 0 0,2 0 2 0,-2 0-2 0,0 0 1 15,0 0-1-15,0 1-1 0,-1-4-1 0,0 2 1 0,-1 0 0 0,3-2 0 16,-3-2 1-16,1 1 2 0,-1-3 4 0,1 0 2 0,-2-1 3 15,4 2 4-15,-2-5 5 0,-1 0 1 0,1-1 2 0,0 0-1 0,-1-1 1 16,2-3-2-16,-1 0-2 0,1 0-2 0,2-5-3 0,-2 1-4 16,3-1-3-16,-1-3-6 0,2 0-6 0,-1-1-6 0,0-3-7 15,0 2-3-15,2-1-3 0,-3-2-1 0,3 3 0 0,-1-4 1 0,0 4-1 16,0 0 0-16,-3-1 3 0,1 3-1 0,0 2 1 0,1 0-1 16,-3 1 0-16,0 4-3 0,2-1-1 0,-3 1-3 0,-1 1-1 0,1 1 1 15,1 1-1-15,-3 2 2 0,2 2 2 0,-1-1 0 0,1 3 1 16,1 1 2-16,0 3 2 0,-1-1 2 0,1 0 3 0,-2 4 4 0,3 0 8 15,-3 1 1-15,2 1 3 0,-1 1-4 0,0-2-7 0,-1 5-8 16,3-5-11-16,-3 4-11 0,2-1-11 0,0-2-10 0,-1 2-11 16,-1-1-12-16,2-2-11 0,-1 0-15 0,-2 0-14 0,3-3-14 0,-1-1-16 15,-1 0-12-15,1-1-15 0,1-1-17 0,1-3-20 0,-3-1-40 0,5 1-51 16,-3-3-54-16,4-3-60 0,-1 1-56 0,1-3-58 0,0-2-21 16,-1 0-5-16</inkml:trace>
  <inkml:trace contextRef="#ctx0" brushRef="#br0" timeOffset="3459.4164">15364 6783 36 0,'1'-6'552'0,"1"0"14"16,-2 0-6-16,0 1-14 0,0 1-87 0,-2-1-126 0,2 2-72 15,-1 0-46-15,-1 0-28 0,0 1-18 0,-1 0-18 0,3 1-17 0,-2-1-15 16,1 2-14-16,-1-2-14 0,-1 2-12 0,1 0-13 0,1 2-11 16,-3-2-10-16,0 3-9 0,1-1-9 0,0 0-7 0,-2 3-4 0,0-1-4 15,0 1 0-15,0 0-4 0,-2 2-1 0,2 0 2 0,0 1 0 16,1-1 2-16,0 1 0 0,-1-1 1 0,1 3 1 0,-1-2-2 0,4 1 1 15,-1 0-1-15,1-1 0 0,-1 1-1 0,2-1-1 0,2 0-1 16,-1 1-1-16,2 0 0 0,2-1 0 0,0-1-1 0,3 2-2 0,-2-3-2 16,2 0 1-16,0 0-1 0,3 0-1 0,-1-1 0 0,-1-1 0 15,3 0 0-15,0 0 0 0,0 1 1 0,-1-2-2 0,-1-1 0 16,2 1 0-16,0 0-2 0,-4 0 2 0,2 0 2 0,-2 0-1 0,0 0-2 16,-3 0 1-16,1 0-2 0,-1-1 4 0,-2 1-1 0,0 0 1 15,-3 0 2-15,0 1 2 0,-3-1 0 0,-2 1-4 0,-4 3-4 0,-2 1-13 16,-2-3-15-16,-2 4-24 0,-6 0-27 0,0 3-44 0,-1-1-53 15,-3 1-131-15,-2 1-174 0,-3 1-88 0,0-1-47 0,-3 2-24 0,-2-2-15 16,0 1-6-16</inkml:trace>
  <inkml:trace contextRef="#ctx0" brushRef="#br0" timeOffset="6901.6918">5312 6503 282 0,'0'-3'510'0,"0"3"0"0,0 0 2 0,0 0-87 0,0 0-131 16,0 0-93-16,0 0-73 0,0 0-41 0,0 0-21 0,0 0-15 15,0 0-8-15,0 0-6 0,0 0-4 0,0 0-1 0,0 0 1 16,0 0 2-16,2 3 4 0,-1-3 3 0,-1 2 1 0,2 1 1 0,-2 1-1 16,2-1 0-16,-1 2 1 0,2 1-1 0,-1 0-3 0,1 2 2 15,0-1 2-15,-2 2 0 0,1 0 0 0,0 1-3 0,-1 3-3 0,1-1-3 16,-1 1-3-16,1 2-1 0,-2 0 0 0,3 2 0 0,-1-1 3 16,0 1 0-16,-1 1-1 0,2 1 0 0,-1 1-4 0,0 1-2 15,0-1-2-15,0 2-2 0,1-1-3 0,0-1-2 0,-1 4-1 0,3-4-3 16,-2 1-1-16,0 0-3 0,-1 1-1 0,1-2-1 0,1 0-2 15,-1-1 1-15,1 0 0 0,-1-2-1 0,0 0 0 0,0-3 0 0,-1 1 0 16,1-3-2-16,-1-1-1 0,-1 1-4 0,1-3-3 0,1-2-5 16,0 0-6-16,-3-2-4 0,2 0-6 0,-1-1-10 0,-1-1-13 0,0-3-16 15,0 0-17-15,-1 0-18 0,-1-4-17 0,-1 1-19 0,-2-3-19 16,2-1-28-16,0-2-33 0,-2-2-41 0,0-2-43 0,0-2-55 16,-2 0-61-16,2-3-48 0,-3-2-41 0,0-2-12 0</inkml:trace>
  <inkml:trace contextRef="#ctx0" brushRef="#br0" timeOffset="7284.687">5200 6526 353 0,'-3'-9'461'0,"-2"2"-49"0,0 0-78 0,2 2-73 0,-2 0-71 15,1 0-39-15,1 1-23 0,-1 1-19 0,1 1-15 0,0 1-13 0,1-1-9 16,-1 2-8-16,0 0-6 0,-2 0-5 0,2 2-6 0,0 1-5 16,-2 2-6-16,2-1-5 0,-2 2-2 0,2 1-5 0,-2 0-2 15,-1 3-3-15,0-1-2 0,1 2 0 0,-1 0-1 0,1 1 1 0,0 3-1 16,-1-3-1-16,1 2-2 0,-1 1 1 0,1 0-2 0,2-1-1 15,-2 1 1-15,-1-2-2 0,3 1 0 0,0-2 0 0,-1-1 1 0,1 1 2 16,0 0-2-16,1-4 0 0,1 1 0 0,-1 0 2 0,-1-1-1 16,3-1 3-16,-2-1 0 0,2-2 5 0,-1-1 2 0,-2 1 4 15,3-3 4-15,0-1 3 0,0 0 0 0,0 0-2 0,0-1-1 0,0-3-1 16,0 1-4-16,0-2-1 0,0-1-4 0,3-3-4 0,-2-2-4 0,1-1-3 16,0 2-3-16,-1-4-4 0,2 2-5 0,1-1-2 0,-1-2 1 15,0 1-1-15,2 0 2 0,-2 1 1 0,3 1 1 0,-1 0 2 0,-2 2 0 16,2-1 1-16,0 4 0 0,0-1 1 0,0 1-3 0,0 0-1 15,0 4-1-15,0 1 1 0,1 0 0 0,-1 1 0 0,1 1 1 0,0 1 1 16,1 1 1-16,1 0 2 0,1 1 0 0,-1 2 1 0,0-1 0 16,0 3 2-16,3-1 1 0,-3 1 1 0,3 1 1 0,0-1 0 15,-1 1 3-15,-1 0 0 0,4 0 2 0,-4-2-1 0,1 0 1 16,2 1-6-16,-2-3-10 0,2 2-18 0,-1-4-22 0,1 3-32 0,0-5-37 16,-1 2-90-16,1-2-119 0,-2 0-92 0,2-2-83 0,-2-1-43 15,-2 1-23-15,-1-3-13 0</inkml:trace>
  <inkml:trace contextRef="#ctx0" brushRef="#br0" timeOffset="9065.1289">6001 7003 284 0,'-2'-3'531'15,"1"0"10"-15,-1-1-18 0,-2 2-33 0,2-1-92 0,2 0-120 16,-1 0-64-16,-1 0-34 0,2 0-21 0,-1 2-10 0,-1-1-11 0,2-1-9 16,-2 3-10-16,2 0-8 0,-1-3-8 0,1 3-11 0,0 0-11 15,0 0-10-15,0 0-12 0,0 0-9 0,0 0-10 0,-2 0-7 16,2 3-8-16,-2-3-7 0,1 2-6 0,1-1-4 0,-2 2-2 0,2 0-2 16,-1 2 1-16,-1-1-1 0,2 2 1 0,-2 2 1 0,1-1 2 15,1 0 1-15,-2 1 1 0,2 3 2 0,-2-1 0 0,0-1 0 16,2 2 1-16,-2-1-2 0,2 1 0 0,-1-2-2 0,-1 2-1 0,2-2 0 15,0-1-1-15,0 1-2 0,0 0 0 0,0-1 0 0,0-3 1 0,0 2-1 16,0-2 1-16,0 0 1 0,0-2 2 0,0 1 2 0,0-1 2 16,2-2 2-16,-1 2 3 0,-1-3 3 0,0 0 0 0,0 0 4 15,0 0 1-15,0 0 0 0,2 0-1 0,2-2 1 0,-2 1-2 16,1-3-2-16,0 0-1 0,0 1-4 0,2-2-4 0,0 0-3 0,4-2-3 16,-2 2-4-16,-1-3-3 0,2-1-3 0,0 2-4 0,3-1-2 15,-1 1-1-15,-1 0-1 0,0-1-2 0,1 1-1 0,-2 2-1 0,1-1 1 16,-1 1-2-16,0 1 0 0,0-1 0 0,1 2 1 0,-1 0-2 15,-1 2 0-15,2-1 0 0,-3 2 1 0,1 0 0 0,1 2 2 0,-2-1 0 16,2 2 2-16,-2 2 0 0,-1-1 1 0,2 2 2 0,-3 0 3 16,2 1 0-16,1 1 3 0,-4 2 0 0,2-1 2 0,-2 2 2 0,0 0 2 15,-1 1-1-15,1-2 2 0,-3 2 2 0,3-1 0 0,-3 2 2 16,-3-2-1-16,3 1 2 0,-3-2 0 0,1 0 2 0,-1 1 0 16,0 0-1-16,-2-1-1 0,-2-1-7 0,0 0-7 0,2-1-12 0,-3-1-11 15,2 1-14-15,-2 1-15 0,-3-4-21 0,3 2-22 0,0-1-27 16,0-2-30-16,0-1-42 0,0 0-51 0,-1 0-76 0,-1-3-89 0,2-1-75 15,0-1-71-15,-1-1-28 0,1-2-10 0,0 0 4 0</inkml:trace>
  <inkml:trace contextRef="#ctx0" brushRef="#br0" timeOffset="9271.7897">5947 6975 465 0,'0'-5'562'0,"0"0"8"0,0 0 8 0,0 1-65 16,0-3-104-16,2 4-91 0,0-2-83 0,-1 2-49 0,-1-1-31 15,2-2-23-15,1 2-21 0,0-1-18 0,3 1-15 0,-3-1-14 0,2-1-10 16,2 0-11-16,-1 0-10 0,3 2-10 0,-1-2-9 0,2-1-8 16,0 2-3-16,0-4-7 0,3 4-2 0,-2-1-8 0,2 0-6 15,0 0-9-15,-1 0-10 0,-1 0-11 0,2 0-14 0,-2 1-16 0,0 2-17 16,0-2-19-16,-2 3-21 0,0 0-26 0,1 2-31 0,-3 0-56 0,-1 0-68 16,-1 2-88-16,0 3-99 0,-2-2-48 0,1 4-19 0,-2-1-3 15</inkml:trace>
  <inkml:trace contextRef="#ctx0" brushRef="#br0" timeOffset="9639.6297">6466 7000 451 0,'3'-1'557'0,"-3"-2"3"16,2 3 6-16,-1-2-83 0,-1 1-124 0,0 1-98 0,2 0-83 15,-2 0-45-15,0 0-27 0,0 0-21 0,0 0-16 0,0 0-15 16,0 0-13-16,0 0-6 0,2 3-3 0,-2-2-4 0,0 1-3 0,0 1-4 16,0-1-2-16,0 3-2 0,0-1 0 0,0 1 0 0,0 1 1 15,0 1 2-15,0-1 4 0,0-1 0 0,0 4 3 0,0-1 0 0,0-1 1 16,0 1-1-16,0-1-1 0,0 0 0 0,0 1-2 0,-2-1-2 16,2-2 1-16,0 2-1 0,0-2 0 0,0 0-1 0,0-1 0 15,0-1 1-15,0 0 1 0,0 0 7 0,0 0 6 0,0-3 9 0,0 0 8 16,0 0 5-16,0 0 5 0,0 0 0 0,0-3 1 0,0 0-1 15,0 0-2-15,0 0-1 0,0-3-4 0,0 0-2 0,0 2-5 0,0-3-6 16,0-1-10-16,0 0-11 0,0 1-11 0,0-1-6 0,0 1-7 16,0-1-4-16,0 2-4 0,0-1-7 0,0 0-7 0,0 4-10 0,0-2-15 15,0 1-14-15,-2 0-18 0,2 1-23 0,-1 2-26 0,-1-1-27 16,2 0-29-16,0 2-57 0,0 0-73 0,0 0-105 0,0 0-121 16,-1 4-59-16,1 0-29 0,0 0-8 0,0 0 4 0</inkml:trace>
  <inkml:trace contextRef="#ctx0" brushRef="#br0" timeOffset="10244.05">6848 6895 48 0,'0'-3'594'15,"-1"-1"1"-15,-2 1 1 0,3-2 1 0,-2 3-1 0,-1-2-132 16,3 1-196-16,-3 2-102 0,3-1-56 0,-2 0-30 0,2 1-20 0,-1-1-17 15,1 2-18-15,0 0-10 0,0 0-9 0,0 0-5 0,0 0-2 16,-2 0-3-16,-1 2-3 0,1-1-1 0,-1 1-1 0,0 0 0 16,0 1 1-16,-2-1 3 0,-1 3 1 0,1-2 3 0,-1 2 5 0,-2-3 0 15,0 3 3-15,0 0 2 0,0-1 0 0,0-1 1 0,-3 2 0 0,3-1 0 16,0-1 0-16,-1 0 2 0,1 0-1 0,-2-1 0 0,4-1-1 16,-2 0 0-16,2-1-1 0,1 0-1 0,0-1-1 0,2 1-1 15,-3-1-3-15,1-2-4 0,2-2-4 0,2 1-3 0,-1-1-4 0,0-1-3 16,2-1-3-16,0 0-2 0,0-3-2 0,0 1-2 0,2-1 0 15,0 1 1-15,-1-2-1 0,2-1 2 0,2 3 0 0,-1-3 3 16,1 2 2-16,-1 0 4 0,0 0 2 0,0 3 2 0,-1-1 0 0,2-1 1 16,-1 3 0-16,2 0 1 0,-1 2 0 0,0-1 2 0,0 2-1 15,1 1 2-15,2 2-1 0,-2 2 2 0,2 0 0 0,0 1 3 16,0 2 2-16,-2 2 1 0,2 2 1 0,-1 1 3 0,0 2 3 0,1 3 2 16,-1 2 1-16,-2 1 2 0,-1 3 0 0,2 0 1 0,-4 1 0 0,-1 4 0 15,-1-1-1-15,-1 2 1 0,-1 2-1 0,-2 0-2 0,-1-1 1 16,-1 0-2-16,-1 1-2 0,-1-1 3 0,-1-1 0 0,1-3 4 15,0 2 1-15,0-6 2 0,-3 2 4 0,3-4 2 0,0-3 2 0,1 0 5 16,0-3 4-16,1-1 4 0,-1-2 8 0,2-2 2 0,1-1 5 16,-1-2-4-16,2-1-1 0,0-3-4 0,1 0-4 0,1-2-4 15,-1 0-3-15,2-3-4 0,0-1-5 0,0-1-5 0,0-3-5 0,2 2-7 16,-1-4-7-16,3 0-7 0,-1-1-4 0,0 0-2 0,3 0-1 16,0-1-1-16,1 0-1 0,-1 3 1 0,2-3 0 0,1 2 0 15,-1 2 1-15,-1 1 1 0,4-1-1 0,-3 3 1 0,1 3-1 0,-1-2 1 16,3 3 1-16,-1 0 1 0,-1 1 2 0,2 1 0 0,0 1 2 0,3 1-2 15,-2 1-3-15,0 1-6 0,2 0-6 0,-1 3-9 0,1-2-10 16,-1 1-10-16,1 0-15 0,0 3-13 0,2-1-18 0,-2 0-18 16,2-3-18-16,-3 2-16 0,2 0-11 0,-2 0-16 0,0-1-15 15,3-2-46-15,-5 1-60 0,3-1-87 0,-3-1-97 0,0-2-44 0,0-2-17 16,-1 1 0-16</inkml:trace>
  <inkml:trace contextRef="#ctx0" brushRef="#br0" timeOffset="11209.0092">7138 6878 361 0,'-5'-4'585'0,"2"1"5"0,-2 0 7 0,2 0 6 0,-2 1-110 16,2 0-169-16,2 0-94 0,-1 1-60 0,0-1-34 0,2 0-24 0,0 1-18 15,0 1-20-15,0 0-15 0,0 0-13 0,0 0-10 0,0 0-7 16,0 0-9-16,0 0-9 0,0 0-7 0,2 0-6 0,0 1-4 0,-1 1-1 15,1 1-1-15,2-1 0 0,-2 0 2 0,-1 3 0 0,1 0 2 16,1 0 1-16,-1 0 3 0,-1 2 3 0,1 0 1 0,1 0 2 0,-1 2-1 16,-1-1 1-16,1 0 1 0,1 1-1 0,-3 2 1 0,2-2 0 15,-2 3 0-15,1-3 1 0,2 0-1 0,-3 2 1 0,0-4 0 0,0 2 0 16,0-1 0-16,0 0 1 0,0-2 1 0,0-1 0 0,0 0 3 16,0-1 1-16,0-1 4 0,0 0 2 0,-3 0 4 0,3-1 2 15,0-2 1-15,0 0 1 0,0 0-1 0,-1-2 0 0,1 1-1 0,-2-2-2 16,2-2-3-16,0 1-2 0,0-3-3 0,0 0-5 0,0-1-4 15,0-1-5-15,0-1-4 0,2-2-5 0,-2 0-3 0,1 0-1 0,4-2-2 16,-4-1 0-16,3 2-1 0,-1 1 2 0,0-3 0 0,0 4 0 16,-1-1 2-16,1 0 3 0,0 2 3 0,1 3 1 0,0-1 0 15,-3 1 1-15,1 1 0 0,1 1 0 0,-1 2-2 0,-1-2 1 0,3 5-1 16,-3-2 2-16,2 2 0 0,1 0 0 0,-1 2-1 0,0 0 1 16,1 1-1-16,1 2 1 0,-2-1-1 0,2 3 2 0,0 0 2 15,0 2 3-15,2-2 0 0,-2 4 2 0,-2-3-1 0,2 2 3 0,-1 0 0 16,0 2 0-16,0-1-1 0,0-1 0 0,1 0-2 0,-2-1 1 15,0 1-1-15,0 0 1 0,1-4 0 0,-3 3-1 0,2-3 2 0,-1 0 2 16,-2-1 0-16,2-1 2 0,-1 1 4 0,-1-3 3 0,3 0 4 16,-3-1 5-16,1 1 4 0,-1-2 1 0,0 0 3 0,2-2 0 15,-2 1-1-15,2-3-1 0,-2 2-3 0,1-4-1 0,-1 2-3 0,2-4-3 16,-2-1-5-16,2-1-5 0,-1 0-5 0,-1-3-6 0,3 0-5 16,-1 1-5-16,0-2-2 0,1-1-3 0,0-2 1 0,0 0 0 15,1 2-2-15,0 0 0 0,-1-1 0 0,0 1 1 0,0 3 0 0,-1 1 1 16,1 0-1-16,0 2 1 0,1 0 0 0,0 3-2 0,-2 1 2 15,-1 0-1-15,2 3 2 0,1 0 1 0,-1 2 1 0,0 0 2 0,0 2 2 16,-1 3 1-16,3 0 2 0,-2 0 1 0,3 4 2 0,-3 0 2 0,2 2 3 16,-2-1 3-16,2 2 3 0,0 2 2 0,-2-1 1 0,3 0-1 15,-3 3 2-15,2-3-1 0,-2 2-2 0,2 0-1 0,-2-3 0 16,2 2-2-16,-1-1-2 0,1-2-4 0,0 1-5 0,-2-2-6 0,2-1-5 16,-2 0-6-16,2-1-7 0,-1-2-6 0,1-1-8 0,-2 0-4 15,2-3-9-15,0 0-8 0,1-2-7 0,0 0-8 0,-1-2-4 0,3 0-6 16,-1-4-1-16,2 2-4 0,0-4-4 0,-1-1-1 0,-1-3-4 15,4 2-2-15,-3-4 0 0,1 1 0 0,0-2 3 0,-1-2 5 16,0-1 4-16,1 0 7 0,1 0 6 0,-2-1 8 0,-1-1 9 0,-1 0 12 16,0 3 13-16,-1-3 16 0,0 4 16 0,-2-1 18 0,2 2 15 15,-4 0 18-15,1 2 14 0,-2 1 15 0,-2 2 12 0,2-2 9 0,-3 5 9 16,0-1 8-16,1 1 6 0,-1 1 3 0,0 0-2 0,0 0-2 16,-2 2-7-16,2-1-8 0,0 3-9 0,1 0-12 0,-1-1-10 0,-2 3-15 15,2-2-9-15,0 2-9 0,-2 2-10 0,1 0-9 0,-1 1-10 16,3-1-8-16,-1 4-6 0,0 0-5 0,0 0-2 0,-1 2 0 0,3 0 2 15,-1 2 0-15,1-1 1 0,-1 1 3 0,2 0 2 0,2 1 2 16,-1-1 2-16,2 1 1 0,-1-2 3 0,3 1 1 0,0-1 0 16,0 1 0-16,2 0-1 0,-1-2 1 0,1-1 0 0,1 1-1 15,1-1 0-15,-1-1-1 0,0-1-1 0,2 2 1 0,-1-1 0 0,1-2-1 16,-1 1-1-16,2 0-1 0,-1-1 0 0,-1 1 1 0,2-1-1 16,-1-1-1-16,-1 2 0 0,0-1-2 0,-1-1-2 0,-1 2-2 0,-1-2-1 15,3 1-3-15,-4-1-2 0,-2 2-2 0,1-3-4 0,-3 5-2 0,1-3-4 16,-2 0-6-16,-2 1-7 0,-1 2-10 0,-2-2-12 15,-4 1-14-15,1 2-18 0,-2-1-23 0,-4 1-27 0,2 1-30 0,-6-1-67 16,2 0-83-16,-2 1-104 0,0 0-112 0,-4 0-57 0,2 0-29 16,-1-1-8-16,-3 1 2 0</inkml:trace>
  <inkml:trace contextRef="#ctx0" brushRef="#br0" timeOffset="26259.5465">5265 6549 22 0,'0'-2'414'0,"0"2"-56"0,0 0-84 0,-2 0-64 0,2 0-57 0,0 0-33 16,0 0-22-16,0 0-16 0,0 0-15 0,0 0-9 0,0 0-10 15,0 0-4-15,0 0-3 0,0 0-3 0,0 0-2 0,0 0 0 16,0 0 0-16,0 0 1 0,0 0 2 0,0 0 2 0,0 0 0 0,0 0 3 15,-1 0 2-15,-1 0 3 0,2 2 0 0,0-2 3 0,-2 0 1 0,1 1 1 16,1-1 2-16,0 1 0 0,-2-1 2 0,2 0-1 0,-1 2 1 16,-1-2-2-16,2 0-1 0,-2 1-3 0,1 1-3 0,1-2-4 15,0 0-3-15,0 0-4 0,-2 2-4 0,2-2-5 0,0 1-4 0,0-1-4 16,-1 0-4-16,1 0-3 0,0 0-4 0,0 0-4 0,-2 2-1 16,2-2-3-16,0 0-1 0,0 0-1 0,0 0 1 0,0 2 1 0,0 1-1 15,0-1 0-15,0 0 1 0,0-1 1 0,0 2 2 0,2 1 2 16,-1-2 2-16,-1 0 2 0,2 3 0 0,-2-2 3 0,1 2-1 0,1-2 2 15,1 2-1-15,-1-1 2 0,-1 2 0 0,1-1 1 0,1 1 2 16,-1 1 2-16,1-2 5 0,0 4 1 0,0-1 2 0,0 1 1 16,-1-1 0-16,1 1 0 0,2 2 2 0,-2 1-1 0,2-1 0 0,-1 4 3 15,1-1 3-15,-2 1 1 0,2 2 0 0,0 0-3 0,1 2-5 16,0 0-4-16,-1 1-2 0,1 1-3 0,1-1 0 0,-1 3-3 16,0 0 0-16,2-1-2 0,0 2 1 0,-1-2-2 0,0 2-5 0,1-1-2 15,0 0-2-15,0-2-2 0,3-1 1 0,-3 2-1 0,0-3 1 16,0-1 0-16,1 0 0 0,-1 0 0 0,0-1 1 0,2-3 0 15,-2 1-2-15,-2-4 2 0,2 1-1 0,1 0 0 0,-4-1 0 0,1-5 1 16,-1 4 0-16,0-3-1 0,1 0 1 0,-1-1-2 0,-2 1 1 16,2-5-1-16,-2 2 1 0,0-1-2 0,-1 0 2 0,1-2-4 0,-1 1-3 15,-2 0-4-15,1-1-4 0,-1-1-6 0,0 0-7 0,0 0-11 16,0 0-11-16,0 0-14 0,0-1-14 0,-1-1-16 0,1-1-18 0,-2 0-17 16,-1-1-20-16,1-1-27 0,-1 0-31 0,0-3-45 0,-2 0-54 15,0 0-79-15,2-2-92 0,-3 0-43 0,1-4-14 0,-1 2-1 0</inkml:trace>
  <inkml:trace contextRef="#ctx0" brushRef="#br0" timeOffset="27060.0672">5220 6578 50 0,'0'0'222'0,"-1"-3"-32"0,-1 2-22 0,2 1-15 15,-1-1-9-15,-1-1-11 0,2 2-8 0,-2-1-9 0,2 1-9 0,-1-2-8 16,-1 0-8-16,2 2-5 0,-4-1-6 0,4-1-6 0,-2 2-4 16,-1-2-7-16,3 2-6 0,-3 0-4 0,1 0-3 0,-1 0 0 0,1 0-2 15,1 0 0-15,-1 0-1 0,-1 0-1 0,1 0 1 0,1 0-1 16,-1 0-1-16,-2 0-2 0,2 0-1 0,1 0-2 0,-1 0 0 15,2 0-2-15,-3 0-2 0,1 0-1 0,2 0-4 0,-3 0 0 0,1 0-2 16,1 0-1-16,-1 0-2 0,-1 0 0 0,1 2 0 0,-1-2-2 16,1 0 1-16,1 0 0 0,-2 2 1 0,0-2 0 0,1 0 1 0,1 0 1 15,-1 0 3-15,-1 0 3 0,1 0 2 0,-1 0 1 0,0 0 1 16,1 0 1-16,1 0 0 0,-1 0 4 0,-1 0 1 0,0 0 3 16,2 0 1-16,1 0 2 0,-2 0 0 0,0 0 0 0,2 0-1 0,0 0 0 15,-1-2-1-15,1 2 0 0,0 0 3 0,0 0-1 0,0 0-2 0,0 0-1 16,0 0-3-16,1 0-3 0,-1-2-3 0,2 2-3 0,-2-2-2 15,2 2 0-15,-1-1-1 0,-1-1-3 0,3 2-1 0,-2-2-3 16,1 1-3-16,1 1-2 0,-1-2-2 0,-2 2-2 0,3-1-1 16,-1 0-3-16,-1 1-1 0,1-2 0 0,0 1-2 0,-1 1-2 0,2 0-1 15,-1 0-1-15,0 0-3 0,2 0-1 0,-1 0-1 0,2 0-1 16,-2 1 0-16,2 1 0 0,0-1 1 0,0 0 1 0,2 2 0 0,0 1 0 16,-1-1 0-16,4 1 0 0,-1 1 0 0,0-1 2 0,-1 0-2 15,5 3 0-15,-4-2 0 0,1 0 1 0,2 1-1 0,1 2 2 0,-3-2-1 16,2 1 0-16,0-1 0 0,0 0 2 0,-1-2 0 0,0 3 1 0,2-2 0 15,-2 2 2-15,3-2 1 0,-3-2 1 0,-1 2 1 0,4 0 1 16,-3-1 1-16,0-1 0 0,0 0 1 0,0 0 2 0,0-1 0 16,-3-1-1-16,0 1 2 0,0-2 1 0,1 0 1 0,-4 0 2 15,0 0 2-15,0 0 1 0,-2 0 1 0,0 0-2 0,0-2-1 0,0 1-2 16,0-1-4-16,-3-1-1 0,2-1-4 0,-2-1-2 0,0 2-5 0,-2-3-4 16,2 2-4-16,-3-2-7 0,0 2-5 0,0-3-4 0,0 1-5 15,0 0-3-15,-2 0-3 0,2 2 0 0,-2-2-1 0,0-1-1 16,-4 2-2-16,4-1 2 0,-1 1 0 0,-1 0 1 0,1 0 2 0,0 0 0 15,-2-1 3-15,1 3 2 0,-2-2 2 0,3 2 2 0,-1 1 3 16,1-1 2-16,0-1 1 0,-4 1 3 0,4 2 3 0,1 0 0 0,-1-2 1 16,-1 3 0-16,0-2 1 0,2 1 0 0,-3 1 1 0,1 0 0 15,0 0 1-15,-1 0 0 0,1 0-1 0,1 0 2 0,-3 0-2 0,1 1 0 16,0 1 0-16,0-2 1 0,-3 3-1 0,1-2 0 16,2 0 2-16,-2 1-2 0,0 1 0 0,2-1 1 0,-1-1 1 0,1 1 0 15,1 0 1-15,-1-2-1 0,1 2 2 0,2-1 0 0,-1-1-1 0,2 2 0 16,0 0-3-16,0-2-2 0,1 0-2 0,-1 0-4 0,2 0-4 15,-1 0-6-15,1 0-6 0,1-2-11 0,-1 0-12 0,2 2-15 16,-1-1-15-16,-1-1-19 0,2 2-20 0,0 0-39 0,2-2-48 0,-2 2-93 16,0 0-116-16,0 0-69 0,0 0-47 0,0 0-21 0,0 0-9 15</inkml:trace>
  <inkml:trace contextRef="#ctx0" brushRef="#br0" timeOffset="27640.7631">5301 6566 457 0,'-3'-5'449'0,"-2"3"-58"16,2-1-82-16,0 0-60 0,1 1-49 0,-3 0-30 0,2-1-21 15,0 0-12-15,1 1-11 0,-1 1-11 0,-1-1-9 0,2 0-10 0,-1 1-10 16,1 1-7-16,1 0-7 0,-1 0-9 0,-1 0-10 0,1 0-8 16,1 0-9-16,-2 3-9 0,-1-1-8 0,1 2-9 0,-1 1-7 0,-1 0-14 15,2 2-13-15,-2 3-19 0,-1 2-21 0,-1 2-42 0,0 2-50 16,-1 0-105-16,0 4-132 0,-3 3-70 0,1 1-43 0,-3 1-21 15,-1 2-13-15</inkml:trace>
  <inkml:trace contextRef="#ctx0" brushRef="#br0" timeOffset="128637.1835">17791 7570 176 0,'0'-5'508'0,"-1"3"7"0,-1-3 7 16,2 3-85-16,-1-4-128 0,-1 2-91 0,0 3-71 0,1-3-35 15,-1 2-19-15,2-1-9 0,-2 0-3 0,2 3-4 0,-1-2-4 0,-1 0-5 16,2 2-8-16,0 0-7 0,0 0-9 0,0 0-9 0,0 0-8 16,0 0-7-16,0 0-4 0,0 0-5 0,0 0-2 0,0 0-2 0,0 2 0 15,0 0 2-15,0-2 2 0,0 3 4 0,0 2 3 0,-1-1 3 16,-2 0 4-16,3 3 1 0,0 0 2 0,-2 0 1 0,2 2 4 0,0 2 1 16,-1 1 5-16,-1 0-1 0,2 2-1 0,0 1-3 0,-1 0-5 15,1 4-2-15,-2-1-1 0,0 0-2 0,1 2-1 0,-1 2 0 0,2 1 0 16,-1-3 1-16,-1 4 0 0,0 0-3 0,-1 0-2 0,1 0-1 15,1 1 0-15,-2 1 0 0,0-3 0 0,0 0-1 0,1 1-1 0,1 1-3 16,-3-4 0-16,3 0-2 0,-1 0-2 0,1-2-6 0,-1-1-7 16,0-1-10-16,2-2-8 0,-1-2-12 0,1 1-13 0,0-5-13 15,0 1-13-15,0-2-18 0,1-2-21 0,-1 0-25 0,2-4-28 0,0 3-47 16,-1-5-55-16,1-5-80 0,-1 3-92 0,3-4-61 0,-3-2-48 16,1-2-18-16,-1-3-4 0</inkml:trace>
  <inkml:trace contextRef="#ctx0" brushRef="#br0" timeOffset="130200.5296">17788 7495 360 0,'0'0'483'16,"-1"-5"-27"-16,-1 3-44 0,0 0-95 0,-1 1-117 0,1-2-64 15,1 2-36-15,-1-2-19 0,-2 3-9 0,2-4-7 0,1 3-6 16,-1-1-3-16,1 1-2 0,-3-3-3 0,1 4-4 0,2-1-3 16,-1 0-4-16,0 1-4 0,1-3-2 0,-1 3-1 0,2 0-3 0,-2-3 0 15,2 3-3-15,-1 0-3 0,1 0-1 0,-2-2-2 0,2 2 1 0,0 0-1 16,0 0 2-16,0 0 0 0,0 0 2 0,0 0 0 0,0 0-1 16,0 0 1-16,0 0-1 0,0 0-1 0,0 0 1 0,0 0 0 15,0 0-1-15,0 0 1 0,0-2 0 0,2 1-2 0,-1 1-1 0,-1 0-1 16,0-1-2-16,0 1-3 0,2 0 0 0,-2-2-4 0,0 2-1 15,2 0-2-15,-1 0-2 0,3 0-4 0,-3 0-1 0,1 0-2 0,3 0-1 16,-4 0 0-16,4 0-1 0,1 0 1 0,0 0 2 0,1 0 1 16,1 0-1-16,3 0 2 0,0 0 2 0,0 0-1 0,5 0 2 0,-2 2 0 15,2-2 2-15,0 0 0 0,4 0 1 0,0 1-2 0,1-1 1 16,1 0-1-16,0 0-1 0,4 1 0 0,-1 1-1 0,1-2 1 16,2 0-1-16,2 2 0 0,2-2-2 0,-2 0 0 0,6 0-1 0,-2 3-2 15,1-3-1-15,2 0-1 0,-1 3-1 0,3-3 0 0,1 1-2 16,-2 0-2-16,2-1-1 0,0 2-1 0,0 0-2 0,1-2 1 0,-1 1 2 15,-1-1 2-15,3 2 1 0,0-1 3 0,-1 0 2 0,2 2 2 16,-1-3 2-16,1 0 2 0,3 3 1 0,0-3 3 0,1 1 2 16,4-1 2-16,0 0 3 0,2 0 0 0,2 0-3 0,2 0-1 0,2 0 0 15,1 0-4-15,0 1-3 0,1 1-3 0,3-2-3 0,-1 1 2 16,2 1 4-16,0-2 1 0,1 2 1 0,1-2 2 0,3 5 2 0,-1-5 0 16,2 2 0-16,1-1 1 0,1 2 1 0,3 0-1 0,0 0 1 15,0 0 0-15,1 0-1 0,2 0-3 0,-1-1-7 0,-1 2-4 0,2 1 1 16,-3-3 1-16,1 2 0 0,-4-1 0 0,3 2 1 0,-2-1 1 15,-1 0-1-15,1 0 1 0,-1 0 0 0,1-1 2 0,-1 2 1 16,0 0 2-16,-1-3 1 0,0 2-4 0,-3-1-4 0,2 0-4 0,1 0-6 16,-4 0-2-16,-1 0 2 0,0-1 1 0,-1 1 0 0,-3 0 0 15,2-2 3-15,-3 1 0 0,0-1 0 0,-1 2 1 0,-1-1 0 0,0-2 1 16,2 3 1-16,-2-3 2 0,0 3 2 0,0-3-3 0,0 1-3 0,0 0-3 16,-1-1-4-16,-1 0-2 0,2 0-3 0,-1 0-2 0,-2 0-1 15,-1 0-2-15,1 0 3 0,-3 0 1 0,2 0 2 0,-3 0 3 16,2 0 2-16,1 0 2 0,-5 0 3 0,2 0 3 0,-1 0 1 0,-1 0 5 15,1 0 0-15,0 0 3 0,0 0 2 0,-1 0-1 0,3 0 1 16,-1 0-2-16,-2 0-4 0,1-1-1 0,0 1-3 0,0 0-1 16,-1-1-4-16,1 1-1 0,-1-3-3 0,0 3-2 0,-3 0-2 0,3 0 0 15,-2-3 3-15,2 3 2 0,-4 0 2 0,5 0 2 0,-1-2 3 16,-4 2 2-16,4-2 2 0,-1 1 1 0,0 1 2 0,2-1 3 0,0 1 2 16,-1-2 1-16,2 1 2 0,1 1-2 0,-1-2-2 0,0 1-3 15,2 1-1-15,0-2-3 0,1 2-4 0,-3-1-2 0,4 1-3 0,-3 0-1 16,0 0-1-16,-1 0 1 0,3 0 1 0,-5 0 2 0,2 0 2 15,-1 0 0-15,0 0 2 0,-2 0 1 0,2 0 2 0,0 1 1 16,-3 1 3-16,1-2 2 0,2 1 2 0,-2 1 1 0,2-2 0 0,-2 1-1 16,-1 1-2-16,2-1-2 0,-1-1 0 0,0 3-3 0,-2-3-1 0,2 2-2 15,-2-2-2-15,0 0-3 0,-1 3-2 0,1-3-2 0,-2 0-1 16,1 3 2-16,-3-3 2 0,4 0 1 0,-4 0 4 0,2 0 1 0,0 0 2 16,-1 0 3-16,0 0 0 0,0 0 3 0,2 0 1 0,-2 0 2 15,0-3 2-15,2 3 3 0,-3 0 2 0,3-3-3 0,0 3-1 0,1-2-3 16,-2 0-2-16,3 1-2 0,-2 0-1 0,0-2-3 0,0 0-1 15,-3 0-2-15,2 0-1 0,-3 0-1 0,0-1-3 0,1 2-1 0,-3-1-1 16,0 0 0-16,-2 0-1 0,1 1 0 0,-4-3 3 0,4 3 0 16,-6-1 3-16,0 0 0 0,1-1 3 0,-2 0 2 0,-2 1 1 0,-1 0 1 15,0-1 2-15,0 1 2 0,-1-2 1 0,-1 2 2 0,2-1 0 16,-3 1 2-16,2-2-2 0,-3 2-1 0,1-2 0 0,0 1-1 0,-1 1-1 16,1-1 0-16,-2 2-1 0,2-3-2 0,-1 0 1 0,1 1-1 15,0 1-1-15,0-4-2 0,-1 4 1 0,0-1-2 0,3-2-2 0,-2 2-1 16,-1 2 1-16,3-3 0 0,-2 1-2 0,-1 1-1 0,3-2 0 15,-5 2-2-15,4-1 0 0,-1-1-2 0,0 2 0 0,0-2 0 0,0 3-1 16,1-3 0-16,0 3-1 0,-1-1 0 0,2-1-2 0,-4 1 2 0,2 2 1 16,2-3 4-16,-3 2 0 0,3-1 3 0,-2 0 1 0,-1-1 2 15,1 2 1-15,-3-1 3 0,3 0 0 0,0 1 2 0,-2 1 1 0,0-1 1 16,-1-1 1-16,-1 2 1 0,0-1 1 0,1-1-2 0,-2 2-1 16,-1-1 0-16,-1-1-1 0,0 2-1 0,0-1 0 0,-2-1 0 0,3 3-1 15,-5-3-1-15,3 1 1 0,-3 0-1 0,1 0 1 0,-1 1-1 0,0-2-1 16,1 2-1-16,-3-2 1 0,1 3-1 0,0-4-1 0,0 3 1 15,-1-1-1-15,2-1 0 0,-2 0-1 0,-1-1 0 0,2 1-1 0,-2 1 0 16,1-1 2-16,0 2-2 0,0-2-2 0,1 0 2 0,-1 0-1 16,-1 0 0-16,0 0 1 0,0-1 0 0,0 2-1 0,1-1 1 0,-2 0 0 15,0 0 0-15,-3 1 1 0,3-1 0 0,-3 1-1 0,-1 2 1 0,2-2-1 16,-4-1 2-16,1 1 0 0,-2 1 1 0,2 1 3 0,-2-1 1 16,-1 1 0-16,1-3 4 0,-1 3 1 0,1 0 1 0,-1-3 1 0,-1 2 1 15,-2 1-1-15,3-1 2 0,-1-1 0 0,0 2-1 0,0-1 2 16,2 1-1-16,-2-2 0 0,0 2 0 0,2 0-2 0,0 0 1 0,-2-2-1 15,-2 2 0-15,3 0-1 0,-1 0 1 0,1 0-1 0,-1 0 1 16,1 0-1-16,-1 0 1 0,-2 0-2 0,3 0 0 0,-3 0-2 0,2 0-1 16,-1 0-1-16,1 0-3 0,-1 0 0 0,1 0-1 0,0 0 0 0,-2 0-1 15,1 2-1-15,0 0 0 0,1-2 1 0,-2 1-1 0,1 2 0 16,0-2 2-16,-1 2-1 0,-1 0 1 0,4-2 2 0,-4 2 2 0,3 2 2 16,-2-3 1-16,-1 3 3 0,5-1 2 0,-4 2 0 0,1 0 2 15,-1-1 2-15,1 2 0 0,0-1 0 0,-1 1 3 0,1 1 0 0,-1 2 2 16,-1-1 1-16,2 1 1 0,0 0-1 0,-2 2 0 0,1-1-1 0,-1 2 1 15,0-1 0-15,0 2 1 0,0 1 1 0,0 0 0 0,0-1-1 0,0 2 0 16,-1 2-2-16,1 0 1 0,-2 0 1 0,0 3 2 0,2 1 2 16,-1 1 0-16,-1-1 1 0,2 2 0 0,0 2 1 0,0-1 0 0,0 2-1 15,0 0 2-15,0 2 0 0,0-1 1 0,2 1-1 0,-1 2 0 16,1-4-2-16,0 1-3 0,1 1-3 0,0 0-3 0,0 1 0 0,3-2-3 16,-3-1-2-16,2 0-1 0,0-1-2 0,0-1-3 0,1 1-1 15,0-2-2-15,-1-4-2 0,0 2-8 0,0-2-10 0,1 0-15 0,2-4-19 16,-3 1-23-16,-1-1-22 0,3-2-33 0,-2-2-38 0,-2-1-68 15,2-4-81-15,-3 0-119 0,2 0-133 0,-1-4-71 0,-3-1-36 0,0-2-15 16,0 0-3-16,-2-2 6 0</inkml:trace>
  <inkml:trace contextRef="#ctx0" brushRef="#br0" timeOffset="133593.2221">17335 8818 207 0,'-4'-4'533'0,"3"-1"9"16,-1 2 9-16,0-2-82 0,-1 3-127 0,2-1-85 0,-1 0-65 15,-2 0-33-15,2 1-21 0,2-1-9 0,-1 1-8 0,1 1-4 0,-2-1-3 16,0 2-6-16,2-2-5 0,-1 1-6 0,-1 1-7 0,2 0-7 16,0 0-7-16,0 0-7 0,0-2-5 0,0 2-3 0,0 0-5 0,0 0-4 15,0 0-5-15,0 0-3 0,-1 0-2 0,-3 0 0 0,3 2 3 16,-3-1 4-16,1 2 5 0,0 1 5 0,-3 1 4 0,0 1 3 16,-2 1 0-16,0 1 3 0,-1 2 0 0,-3 2-1 0,3 2 2 0,-4-1 0 15,2 1-2-15,-1 1-4 0,2 2-5 0,-1-1-7 0,0 2-7 16,3-2-7-16,2 2-5 0,-2-2-5 0,0 2-2 0,5 0-4 0,0-1-2 15,1 0-2-15,0 0 0 0,2-3-2 0,2 1-2 0,1 0-2 16,0-1 0-16,3-2 0 0,2-1 0 0,-3 2 0 0,3-4 1 16,1 0-1-16,3 0 0 0,-3-1 0 0,5-4-1 0,-3 1 0 0,7-2-2 15,-6 1-1-15,6-4-2 0,-2 0-3 0,2-2-2 0,-1 0-2 16,3-3-2-16,-1-2-3 0,0 2-2 0,0-3-3 0,1-1-1 0,-4-1-2 16,3-1 1-16,-3 1-2 0,1-3 0 0,-2-1 2 0,0-1 2 15,-3 1 2-15,0-1 3 0,-1-2 4 0,-3 3 4 0,-3-3 5 0,2 2 4 16,-5-1 2-16,0-2 4 0,-2 2 1 0,-2 0 3 0,-4 1 0 0,1 0 1 15,-3-2 0-15,-3 4-1 0,-3 0-4 0,1-1-9 0,-4 3-19 16,1-1-24-16,1 0-29 0,-5 2-34 0,3 3-39 0,-3-1-43 16,4 1-61-16,-2-1-70 0,2 2-130 0,-1 2-158 0,3 0-83 0,-2 2-43 15,2-1-18-15,-2 3-8 0,3 0 8 0</inkml:trace>
  <inkml:trace contextRef="#ctx0" brushRef="#br0" timeOffset="208831.0635">15286 13481 294 0,'-11'2'634'0,"1"-2"13"0,2 0 13 16,1 0 14-16,0-2-78 0,1 1-123 0,0 1-100 0,2-1-87 0,1 1-52 16,-1-2-36-16,2 1-20 0,1 1-14 0,1 0-10 0,0 0-9 15,0 0-12-15,0 0-14 0,0 0-13 0,1-2-16 0,-1 1-16 16,2 1-15-16,-1-2-13 0,4 1-10 0,-2 1-9 0,2-2-6 0,0 0-4 16,1 1-5-16,2 0-3 0,1-1-1 0,2-1-1 0,5 0 0 15,-2 0 1-15,4-2-1 0,-1 3 4 0,2-2 0 0,3-1 0 0,-3-2 0 16,5 3 1-16,-2-1-3 0,2 2-2 0,-2-4 0 0,2 2-1 15,-2 1-2-15,1 0 0 0,-3 1-2 0,2-2-1 0,-4 2-3 16,0 0-2-16,-1 2 0 0,-4-1-3 0,3 1-1 0,-4 1 0 0,-2 0 2 16,-1 0-1-16,1 1-1 0,-4 1 1 0,-1 1 3 0,1 1 2 15,-3 1 4-15,0 1 5 0,-1-1 4 0,1 3 2 0,-3 1 2 0,0 1 2 16,0 3 3-16,0-1 1 0,0 3 3 0,-1 0 2 0,-1 2 1 16,0 0 2-16,-1 1 2 0,2 1-2 0,-1 2-1 0,-1 2-2 0,3 0-4 15,0 2 1-15,0-3-1 0,0 4 0 0,5 1-1 0,-4 0-2 16,2 1-1-16,1 1-1 0,0 1-1 0,1 1-3 0,3 0-1 0,0 1-3 15,-2 2-3-15,2-1 0 0,0 3-2 0,1-3 1 0,1 2-2 16,0 1 0-16,0 1-5 0,-1-3 1 0,0 2-2 0,2 0-2 16,-3 0-1-16,0-1-2 0,0 1-2 0,1 0 0 0,-1-2-1 0,-3 2 4 15,2-1 0-15,-2-2 2 0,0 0 2 0,0-1 1 0,-2 0 2 0,-1-1 2 16,-1 1 2-16,-1-3 3 0,0 0 2 0,-1-1 4 0,-1-1 2 16,-3-2 2-16,1 0 1 0,-4 0 0 0,2-2 0 0,-2-3-1 15,-2 1 1-15,-1 0-1 0,-2-3 0 0,-1 0-1 0,0-1-2 0,-3-2 0 16,-1 2-2-16,-1-3-2 0,-3-2-2 0,1 0-3 0,-2-1-4 0,-2-2-9 15,-1 0-9-15,0-4-10 0,0 2-12 0,-1-4-15 0,0-2-16 0,-1-1-20 16,1-1-20-16,0-2-22 0,2-4-21 0,2 0-19 0,0-3-18 16,-1-2-18-16,4-1-17 0,-1 0-18 0,4-4-17 0,-2 3-17 0,6-3-19 15,0-1-19-15,-1 0-22 0,5 0-43 0,1 0-50 0,0-1-67 0,3-1-71 16,2 0-32-16,2 0-12 0,1 0 5 0</inkml:trace>
  <inkml:trace contextRef="#ctx0" brushRef="#br0" timeOffset="209229.4404">16095 13861 501 0,'0'-3'602'0,"0"1"9"0,0 0 7 0,0-1 6 15,0 0-109-15,0 0-169 0,0-1-94 0,0 3-55 0,0-2-30 16,0 3-15-16,0-1-8 0,0 1-3 0,0 0-3 0,0 0-3 0,0 0-1 16,0 0-4-16,0 0 1 0,0 0-1 0,2 1 0 0,-2 1-1 15,2 0-1-15,-1 2-2 0,1-1-4 0,1 3-5 0,-2-2-6 16,2 4-6-16,-1-1-7 0,0 3-5 0,-1-1-5 0,2 2-6 0,1 1-8 15,-3 0-7-15,2 2-10 0,-1 0-10 0,0 2-7 0,-1-1-8 16,4 1-6-16,-4 0-4 0,1 1-6 0,-1 0-1 0,3-3-4 0,-3 3-3 16,1 0-3-16,-1-2-3 0,1 0-4 0,1 0-5 0,-1-2-7 15,-1-1-7-15,1 1-10 0,0-1-13 0,-1-2-19 0,-1 0-22 16,4-2-26-16,-2 0-30 0,1-1-30 0,-1-2-29 0,-2 0-33 0,2-2-36 16,-1-1-52-16,2-1-64 0,1-1-115 0,-1-1-143 0,-1-2-68 15,-1-2-32-15,1-2-3 0,-1-1 11 0,-1-2 18 0</inkml:trace>
  <inkml:trace contextRef="#ctx0" brushRef="#br0" timeOffset="209461.112">16074 13897 20 0,'-4'-5'659'0,"1"-2"10"0,1 2 10 0,-1-2 8 0,2 0-13 15,-3 2-25-15,4 0-136 0,-1 0-190 0,1-1-109 0,1 0-68 16,1 0-36-16,1 0-21 0,0 1-15 0,1 0-11 0,1-2-11 0,4 2-12 15,-3-2-16-15,2 0-12 0,1 2-16 0,1-1-14 0,1 0-11 16,0 0-10-16,-2 0-10 0,1 0-7 0,2 2-7 0,-2-1-8 0,1 1-8 16,-2-1-10-16,1 2-8 0,-2 1-10 0,-1-1-10 0,0 1-10 15,0 0-7-15,-3 2-7 0,0 2-6 0,-1 0-6 0,0 1-8 0,0-1-8 16,-3 1-10-16,0 4-13 0,0 0-33 0,0-1-43 0,-1 1-63 16,-3 2-74-16,1 0-55 0,2 4-45 0,-4-4-17 0,2 4-1 15</inkml:trace>
  <inkml:trace contextRef="#ctx0" brushRef="#br0" timeOffset="209645.034">16182 13970 489 0,'-3'2'593'0,"1"3"15"0,2-2 18 0,-1-2-56 0,1 2-89 0,0-3-84 16,0 2-80-16,0-2-49 0,1 1-36 0,-1-1-21 0,0 0-12 15,2 2-10-15,-2-2-9 0,3 0-11 0,-1 0-13 0,0 0-14 16,1 0-15-16,0 0-15 0,1 0-16 0,1 0-15 0,0 0-15 0,1 0-21 16,-1 0-22-16,2-2-25 0,0 2-28 0,1-3-30 0,0 2-29 15,0-2-28-15,1 0-27 0,1 1-28 0,-2-3-27 0,3 2-30 16,-2-2-29-16,1-2-30 0,-1 3-30 0,1-1-39 0,-1-3-44 0,2 1-56 15,-3 0-60-15,2-1-48 0,1 3-38 0,-3-1-9 0,0-2 9 0</inkml:trace>
  <inkml:trace contextRef="#ctx0" brushRef="#br0" timeOffset="209977.2809">16557 13726 339 0,'-1'-3'572'16,"-3"1"7"-16,1-3 6 0,1 3-64 0,-1-1-98 0,2 0-103 15,-3 0-107-15,1 0-60 0,2 0-38 0,-1 0-19 0,0 0-11 16,-2 1-7-16,2 1-5 0,1-2-4 0,-2 2-4 0,-1-1-3 0,3-1-5 16,-1 2-1-16,-1 1 2 0,1-2 1 0,-1 1 4 0,0 1 1 15,0-2 3-15,-2 2 0 0,2 0 1 0,0 0-1 0,0 0 1 0,0 2-2 16,-2-2 1-16,-2 3 0 0,1-2 2 0,2 2-2 0,-3 0-2 16,2 0 0-16,-3 2-2 0,1 1-2 0,-1 1 0 0,1 1-2 15,-1 1-4-15,1-1-2 0,0 2-3 0,2 0-2 0,-3 2-5 0,4-1-2 16,-1 2-5-16,1 1-2 0,0 0-5 0,3-1-3 0,-1-2-6 15,0 4-4-15,2 0-5 0,2-3-3 0,0 1-5 0,1-1-4 0,0 0-3 16,3-1-9-16,0-1-6 0,1 2-9 0,-1-3-10 0,2 0-11 16,3-2-11-16,-1-1-12 0,1 0-13 0,1-1-13 0,1-2-12 15,1 0-12-15,-3-3-12 0,3 1-13 0,-2-1-11 0,0-1-12 0,2-1-11 16,-4-1-15-16,2-2-15 0,0 3-22 0,-3-3-23 0,2 1-43 16,-3-1-53-16,2-3-65 0,-2 1-72 0,-1 0-42 0,1 0-29 0,-1-3-7 15,-1 1 5-15</inkml:trace>
  <inkml:trace contextRef="#ctx0" brushRef="#br0" timeOffset="210243.8439">16704 13663 123 0,'-2'-3'571'0,"-1"-2"10"0,2 3 13 0,-3-1-45 0,3-1-72 0,-1 4-95 16,1-5-108-16,1 5-61 0,-2-2-40 0,0 2-21 0,2-1-13 0,0 1-8 15,0 0-10-15,0 0-8 0,0 0-10 0,0 0-8 0,0 0-8 16,-1 1-2-16,-1-1 2 0,2 2 2 0,0 3 2 0,0-3 2 15,0 3 3-15,0 0-1 0,0 4 2 0,0-3 0 0,0 2 1 0,0 2 0 16,0 1-2-16,0 1-1 0,0 0-3 0,0-1-6 0,0 2-11 16,0-1-10-16,0 2-9 0,2-1-8 0,-1 1-9 0,-1 0-6 0,2-3-6 15,0 1-6-15,-1 2-5 0,2-2-5 0,-1 0-4 0,1-2-8 16,0 2-9-16,1-1-12 0,-1-2-10 0,1 1-17 0,-1-1-17 16,1 0-22-16,-3-2-22 0,2 0-23 0,1-1-23 0,-1-2-28 0,0 1-27 15,0-1-33-15,-1-1-33 0,2-1-61 0,-1-1-73 0,-3-1-97 16,4-1-104-16,-3-1-46 0,1-1-15 0,-1 0 4 0,-1 0 11 15</inkml:trace>
  <inkml:trace contextRef="#ctx0" brushRef="#br0" timeOffset="210450.9504">16679 13668 94 0,'-2'-3'610'0,"1"0"1"16,1-1 0-16,0 1-2 0,0-1-1 0,0 1-131 0,1-4-196 0,1 4-113 15,2-2-73-15,-1 1-42 0,2-2-27 0,3-1-17 16,-3 2-12-16,4-1-10 0,-1-1-9 0,0 4-11 0,0-4-10 0,3 2-13 16,-3-2-11-16,0 2-13 0,1 0-10 0,-1 0-11 0,0 0-10 0,-3 3-9 15,2-1-11-15,-2 0-9 0,0 3-10 0,-2 0-13 0,1 0-17 16,-3 3-24-16,3 0-27 0,-4-1-37 0,0 3-40 0,0 2-59 0,0 1-67 16,-4 1-29-16,3 1-8 0</inkml:trace>
  <inkml:trace contextRef="#ctx0" brushRef="#br0" timeOffset="210609.382">16759 13836 379 0,'0'4'622'0,"0"-1"17"0,2 0 16 0,-1-1-41 16,1-1-70-16,0-1-93 0,1 0-105 0,1-1-67 0,-1-1-46 0,2-1-33 15,0 0-25-15,1-3-23 0,-1 2-21 0,3-1-28 0,-2-3-31 16,2-1-32-16,0 2-36 0,1-1-31 0,-1-1-31 0,1 1-29 16,-1-2-27-16,1 0-26 0,0 1-29 0,-1-1-29 0,1-1-29 0,0-1-40 15,-1 0-43-15,1 0-57 0,0 2-59 0,-1-2-72 0,0-1-75 16,0 4-29-16,-2-4-6 0,2 3 9 0</inkml:trace>
  <inkml:trace contextRef="#ctx0" brushRef="#br0" timeOffset="210909.7672">17047 13456 577 0,'-3'0'629'0,"0"-1"14"16,0 1-5-16,-1 0-14 0,1 0-98 0,1 0-143 0,-1 0-87 16,0 0-60-16,0 0-36 0,0 1-28 0,-2-1-20 0,2 3-16 0,-2 0-15 15,0 0-11-15,2 0-12 0,-2 2-13 0,1 1-11 0,-2 1-11 16,2 0-8-16,0 1-7 0,0 1-5 0,0 1-3 0,-1-2-7 0,2 1-5 15,-2 2-3-15,4-3-3 0,-1 2-7 0,2 0-6 0,0 1-6 16,0-2-11-16,3 0-8 0,2 1-8 0,-2-2-6 0,3 0-7 16,-1 2-8-16,3-3-7 0,1 0-5 0,-1 1-7 0,0 0-5 15,5-2-4-15,-2 0-1 0,0 0-1 0,1-2 6 0,0 1 4 0,-1 1 8 16,1-4 6-16,0 3 9 0,-2-2 6 0,-2 1 8 0,0 1 7 16,0-2 9-16,2 1 10 0,-4-1 10 0,-1 2 8 0,-2 0 10 0,0-1 8 15,-3 1 4-15,0 1 5 0,-1 1 3 0,-3-1 1 0,0 2-2 16,-3 1-3-16,-4 1-14 0,0 0-17 0,-2 2-24 0,-4-1-28 0,-2 4-37 15,0 0-47-15,-3 2-91 0,-1 0-115 0,-3-1-120 0,1 2-124 16,-4 1-65-16,1 0-35 0,-1-2-17 0,-1 1-7 0,0 1 3 16</inkml:trace>
  <inkml:trace contextRef="#ctx0" brushRef="#br0" timeOffset="238466.0103">15030 13378 226 0,'0'-3'561'0,"0"0"5"0,0 2 4 0,0 0-50 0,-2-2-80 0,2 3-105 16,0-2-119-16,0 2-64 0,0 0-38 0,0 0-20 0,0 0-9 16,0 0-8-16,0 0-4 0,0 0-4 0,0-2-5 0,0 2-3 0,0-1-3 15,0 1 0-15,0-2 0 0,2 0 3 0,-2 2 2 0,0 0 3 16,0 0 5-16,0 0 3 0,2-3 4 0,-2 3 3 0,1 0 2 15,-1 0 2-15,0 0 0 0,0 0 0 0,0 0-2 0,0 0-3 0,0 0-6 16,0 0-5-16,0 0-9 0,0 0-7 0,0 0-9 0,0 0-9 16,0 0-8-16,0 0-8 0,0 0-7 0,0 0-4 0,2 3-4 0,-1-3-3 15,1 2-3-15,2 0-2 0,-2 1 0 0,1 0-1 0,0 0 0 16,-1 1-1-16,4 1 0 0,-2-1 2 0,0 2-1 0,1 0 1 16,1 2-1-16,-1-3 0 0,1 4-2 0,-1-1-1 0,3-1 0 0,-2 2 0 15,1-3 0-15,-1 4 1 0,1-2-1 0,-3 2 1 0,4-3 0 16,-2 1 0-16,1 2 1 0,-1-3 0 0,0 2 3 0,-1-3 0 0,0 2 2 15,0 1 2-15,-1-3 1 0,3 2 0 0,-1-4 1 0,-2 2 2 16,1 1 0-16,0-5 4 0,-2 3 4 0,2-3 4 0,1 1 3 0,1-1 6 16,-3 0 5-16,1-2 7 0,2 0 5 0,-1 0 3 0,3-4 6 15,1 1 3-15,1 1 3 0,1-3 0 0,1-2 2 0,3 0-2 16,-2 0-2-16,5-4-2 0,1 1-3 0,0-1-5 0,3-4-5 0,1 1-6 16,3-1-5-16,1-3-3 0,1-2-5 0,2 0-4 0,2 0-3 0,-1-5-5 15,5 2-3-15,-1-4-5 0,2 0-2 0,3-1-3 0,-1-4-5 16,1 1-2-16,1-3-4 0,-1 1-3 0,3-4-3 0,-1 6-1 15,0-6-1-15,0 2 1 0,-1 1 0 0,-1 1 2 0,1 0 2 0,-4 1 2 16,0 3 0-16,-1-3 3 0,0 5 2 0,-3 0 3 0,-2 0 2 16,1 1 1-16,-3 3 3 0,-1-1 2 0,-2 4-1 0,-2 1 0 0,-2 0 0 15,-2 0-1-15,1 3-1 0,-3 1 1 0,-3 2 0 0,1 1-1 16,-4-1 1-16,3 3 2 0,-5-1 1 0,0 4-2 0,2 0 0 16,-4-1-2-16,-1 1 1 0,0 0 1 0,-2 2 0 0,-1 1 0 0,0 1 0 15,-2 0-2-15,0 0-1 0,3-1-10 0,-4 4-14 0,-1-2-20 16,-1 2-24-16,0 0-27 0,0 0-28 0,0 0-31 0,-1 0-36 0,-1 0-45 15,-2 2-55-15,1 2-123 0,-2-1-160 0,-2 3-86 0,-1 1-49 0,-1-2-18 16,-4 4-2-16,2-2 10 0</inkml:trace>
  <inkml:trace contextRef="#ctx0" brushRef="#br0" timeOffset="248877.8384">15262 14607 185 0,'-3'0'530'0,"0"-2"6"0,-2 1-5 0,4 1-11 0,-1-2-103 0,-1 1-154 15,3 1-82-15,-2 0-46 0,2 0-21 0,0 0-9 0,0 0-3 16,0 0-2-16,0 0-1 0,0 0-2 0,0 0-3 0,0 0-5 0,0 0-6 15,0 0-5-15,0 0-10 0,0 0-6 0,0 0-9 0,0 0-9 16,0 0-7-16,0 0-8 0,0 0-7 0,0 0-6 0,0 0-6 0,0 0-5 16,0 1 2-16,0 1 3 0,2 1 5 0,-2 1 4 0,3-1 2 15,-1 3 4-15,1 0 0 0,1 1 1 0,0 2 1 0,-1-1 0 0,0 1 3 16,3 2 5-16,-1 1 3 0,3-3 4 0,-2 4 1 0,-1 0-1 16,3-3-1-16,-1 2-2 0,2 0 2 0,-1 0 1 0,0-2 6 15,1 0 7-15,0 2 6 0,1-4 4 0,-2 1 3 0,4 0 4 0,-2-1 4 16,2 1 5-16,1-4 2 0,-1 3 3 0,2-4 2 0,0 3 5 0,2-4-1 15,-2 0 0-15,3-1-2 0,1-2-4 0,2 0-5 0,1 0-4 16,2-3-5-16,0-1-5 0,4-1-9 0,-1-3-9 0,6-3-8 0,1-2-6 16,2-2-8-16,4-1-9 0,4-6-11 0,4-3-14 0,4-3-13 15,8-3-14-15,4-6-22 0,9-4-26 0,6-3-33 0,9-8-35 0,6-4-43 16,11-5-49-16,11-7-110 0,6-4-144 0,10-3-112 0,7-7-96 0,7-3-44 16,7-2-18-16,6-5-8 0,5 1-5 0,1 0 10 0</inkml:trace>
  <inkml:trace contextRef="#ctx0" brushRef="#br0" timeOffset="260056.7718">15450 12191 542 0,'0'-4'606'0,"0"1"5"15,0-1 6-15,0 1-59 0,0-1-88 0,0 2-109 0,0-1-120 0,2 0-68 16,0 1-40-16,-1 1-24 0,-1-1-16 0,2 2-11 0,-1-2-9 15,-1-1-8-15,2 3-10 0,-2 0-8 0,0 0-8 0,0 0-7 16,0 0-7-16,0 0-7 0,3 3-7 0,-1-1-3 0,1 0-4 0,-2-1 0 16,2 3-1-16,2 0 1 0,-2-2 3 0,2 5 3 0,0-3 4 15,4 2 3-15,-2 2 1 0,-1-2 1 0,2 1 0 0,1 3 1 16,-1-3 3-16,4 2 0 0,-3 0 2 0,0 0 2 0,-1-2 0 0,2 2 1 16,1-1 3-16,-2-1 0 0,-1 0 4 0,3 0 5 0,2-2 10 15,-1 0 8-15,3-3 10 0,4-1 3 0,-2-2 2 0,8-1-1 0,1-8-1 16,5-1-14-16,6-5-16 0,4-2-24 0,8-7-28 0,6-7-23 15,8-4-26-15,12-10-32 0,10-2-35 0,10-10-48 0,12-9-54 0,9-4-91 16,8-5-108-16,13-7-108 0,10-2-105 0,9-5-45 0,16-6-15 16,10-3 0-16,6-5 7 0</inkml:trace>
  <inkml:trace contextRef="#ctx0" brushRef="#br0" timeOffset="266284.9034">14865 9791 272 0,'-4'-2'557'0,"-4"0"2"0,3-1 1 0,0 0-59 16,2 2-91-16,0-1-104 0,0 0-114 0,0 1-57 0,3 0-27 16,-3 1-18-16,1-2-12 0,2 2-8 0,0 0-7 0,0-1-7 15,2 1-5-15,1-2-5 0,-3 2-5 0,3-1-8 0,-2-1-5 0,3 1-5 16,-1-1-7-16,0-1-6 0,3 1-6 0,-1 1-3 0,4 0-4 0,-1-2-1 16,1 2-1-16,1-1 1 0,0-1 0 0,0-1 2 0,3 1 1 15,-3 1 2-15,3 0 0 0,-1 1 1 0,1-3 1 0,1 4-1 16,-3-3 0-16,3 1 0 0,-1 0 1 0,-2 1-1 0,0-1 0 0,2 0-1 15,-3-1 0-15,0 2 0 0,-2 0-1 0,1 1 2 0,1-2-1 16,-3 2 0-16,-1 0 1 0,-1 0-1 0,0 0 0 0,-1 0-1 16,1 0 1-16,0 2-1 0,-2-2 0 0,0 2 0 0,0 0 0 0,-1 1-1 15,0 0 1-15,-1-1-1 0,2 3 0 0,0 2-1 0,0-2 0 16,0 2 0-16,-1 1 1 0,1 0 1 0,1 2 0 0,-1 3 0 16,0-1 0-16,0 2 1 0,0 2-1 0,2-1-1 0,-2 3 0 0,0 3-2 15,0 1-2-15,1 1 2 0,-3 3 2 0,2-1 2 0,1 3 2 0,-1 1 1 16,1 2 0-16,-1-1 1 0,1 6-1 0,-1-3 1 0,0 4 0 15,0-2 2-15,0 3 1 0,2 0 1 0,-2 1 1 0,3 0 0 0,-2 2-1 16,0-2-2-16,0 0-1 0,0-1-2 0,1-1-1 0,-1-1 1 16,1 0 0-16,-1-2 0 0,-3 0-2 0,2-3 0 0,1-2 0 15,-1-1 2-15,0-2-2 0,-1-3 0 0,-1 0-1 0,3-2-1 0,-3-2-1 16,-1 0 1-16,3-4 1 0,-2 0-1 0,-1-3 0 0,0-2 2 16,0 1 1-16,0-3 1 0,0-1 3 0,0-2 3 0,-1 0 2 0,-2 0 3 15,0-1 3-15,-2-2 4 0,0 0 0 0,-3 0-5 0,-2 0-7 16,-5 1-14-16,-1-2-17 0,-4 2-27 0,-4 0-35 0,-4 0-83 0,-2 1-107 15,-7 1-115-15,1-1-116 0,-7 1-63 0,0 1-35 0,-4-2-21 16,-1 0-14-16</inkml:trace>
  <inkml:trace contextRef="#ctx0" brushRef="#br0" timeOffset="284169.3787">15287 11025 466 0,'0'-7'598'0,"0"2"4"0,0-2 3 0,-1 2-57 0,-2 2-87 15,3-2-111-15,-1 1-125 0,1 2-68 0,0-1-37 0,0 0-24 16,0 2-11-16,0-1-11 0,0 1-9 0,0 1-10 0,0 0-10 15,0-2-9-15,0 2-6 0,1-1-9 0,-1 1-5 0,0 0-6 0,0 0-6 16,0 0-2-16,0 0-6 0,0 0-1 0,0 0-2 0,3 1 0 16,-2 1-1-16,3-1 0 0,-3 1 0 0,2 1 2 0,-1 1 1 0,3 1 2 15,0 1 2-15,1-1 1 0,3 3 2 0,-1 2 1 0,0-1 1 16,1 4 1-16,1-1 2 0,3 0 1 0,-1-1 1 0,1 4 0 16,-1-3 1-16,3 2 1 0,-2-2 1 0,2 1 2 0,3-2 3 0,-4 2 3 15,3-3 4-15,-1-1 3 0,1-2 3 0,3 1 4 0,0-5 3 0,5-2 1 16,0-1 1-16,2-1-1 0,5-7-1 0,1-1-8 0,5-4-11 15,4-6-15-15,1-1-20 0,5-6-23 0,6-4-25 0,4-3-36 16,6-6-40-16,2-3-78 0,3-5-98 0,4-4-113 0,2-1-121 16,0-5-65-16,1-1-33 0,2 0-12 0,-4 0-5 0</inkml:trace>
  <inkml:trace contextRef="#ctx0" brushRef="#br0" timeOffset="472149.0437">17733 8247 69 0,'0'-2'465'0,"-2"2"1"0,2 0-68 0,0 0-100 0,-1-2-74 16,-1-1-61-16,2 3-35 0,0 0-19 0,0 0-12 0,-1 0-7 0,1 0-7 15,0-2-4-15,0 2-5 0,0 0-3 0,-2-2-2 0,2 2-3 16,0 0-4-16,0 0-2 0,-2-1-4 0,2 1-2 0,0 0-1 0,0 0-1 16,0 0-2-16,0 0-1 0,0 0-2 0,0 0-3 0,0 0-3 15,0 0-1-15,0 0-3 0,-1 0-2 0,1 0-4 0,0 0-1 0,0 0-5 16,0 0-2-16,0 0-4 0,0 0-4 0,-2 0-4 0,0 0-3 15,1 0-5-15,-1 1-2 0,2 1-2 0,-1-2-2 0,1 2-1 16,-3-2 0-16,1 5-1 0,2-5 1 0,-1 3 1 0,1 1 0 0,-2-2 2 16,2 4 0-16,0 0 1 0,0-1 1 0,0 2 3 0,0 1 0 15,0 0 2-15,0 1 0 0,0 1 2 0,0 0 2 0,0 2 1 16,0-1-1-16,0 1 0 0,0-1 1 0,0 2 0 0,0 0 1 0,0-1 0 16,0 2 0-16,0-2 1 0,0-1-1 0,0 2-1 0,0 0 1 15,0-1-1-15,0 0-1 0,0-1 0 0,0-1 0 0,0-1 0 0,0 2 0 16,0-1-1-16,0-3-1 0,0 1 0 0,0-2 0 0,0 2 0 15,0-4 0-15,0 2 0 0,-1-1-2 0,1-3 2 0,0 3 0 0,0-2-1 16,0 1 0-16,0-1-2 0,0-3 1 0,0 4 0 0,0-3-1 16,0 1 0-16,0-2-1 0,0 2 1 0,0-2-2 0,0 0 0 0,0 0 1 15,0 0-1-15,0 0 1 0,0 0-2 0,0 0 0 0,0 0 0 16,1 0 1-16,-1 0-2 0,0 0 0 0,0 0 0 0,2 3 0 16,-2-3 1-16,1 2 1 0,-1-2 0 0,2 0 0 0,1 0 1 0,-3 0-2 15,1 2 1-15,2-2 2 0,-1 0-1 0,1 1 2 0,-1 1 0 16,0-2 0-16,-1 2 1 0,2-2 1 0,1 1 0 0,-1 1 0 0,0-2 0 15,3 1 1-15,-3 0 0 0,2-1 1 0,0 1 0 0,1 1 0 16,-1-2 0-16,2 2 0 0,-2-2 0 0,2 0 0 0,-1 1-1 16,3-1 0-16,-1 0-1 0,0 0 0 0,0 0 0 0,3 0 0 0,-3 0-1 15,4 2-2-15,-2-2 1 0,1 1 0 0,-1-1-1 0,4 0 0 16,-1 0-1-16,1 2 1 0,0-1-1 0,2-1 1 0,-2 2-1 0,4-2 2 16,-4 1-2-16,3 1 1 0,-1-2-2 0,1 1 1 0,1 0-1 15,-1-1-1-15,2 2-1 0,-1-2 0 0,0 2 1 0,0-1-1 16,3-1 0-16,-3 2 0 0,0-1-1 0,2-1-1 0,-1 2 0 0,0-2 1 15,0 3 0-15,2-2 0 0,-4 0 0 0,2 2 0 0,0-1 0 16,0 0-1-16,1-1-1 0,1 3 1 0,-2-4-1 0,3 3 0 0,-2-3-2 16,-2 4 1-16,4-3 0 0,-2 1-1 0,0 0 0 0,0 1-1 15,0-1 1-15,-2 0-2 0,3-1-1 0,-4 1 1 0,2 0-2 16,1 1 1-16,-2-2-1 0,1 0 1 0,-3 0 0 0,1 1-1 0,1 0-1 16,-1-1 1-16,-1-1 1 0,1 3 1 0,-2-3 2 0,2 2 1 15,-1-1 0-15,-4-1 2 0,6 2 2 0,-6-2 3 0,3 1 0 16,0 1 1-16,0-2 1 0,0 1 1 0,0 0 1 0,1-1 0 0,-4 2 0 15,6-2 0-15,-6 2 0 0,6-1-1 0,-4-1 1 0,3 2 1 0,-1-1-1 16,1-1 0-16,1 2-1 0,-1-2 0 0,2 0-1 0,0 0 1 16,2 0 0-16,-1 3 0 0,1-3-1 0,1 1 0 0,2 0 0 15,-2-1-1-15,0 2 0 0,3-1-2 0,1-1-1 0,-1 2 1 0,0-2-1 16,0 2 0-16,-1-1 0 0,3-1 1 0,-2 2-2 0,0 0-1 16,2-2 0-16,-2 0-1 0,0 3-1 0,0-3 0 0,2 0 3 0,-4 0 3 15,4 2 0-15,0-2 2 0,0 2-2 0,0-2 0 0,1 0-1 16,2 0-1-16,2 0 3 0,2 0 3 0,0 0 2 0,0 0 3 0,5 0 3 15,-1-2 3-15,1 0 0 0,0 2-2 0,4 0 0 0,1 0-1 16,-1-3 1-16,4 3 1 0,0 0 0 0,1-2 1 0,3 0-2 16,-4 2-3-16,5-1-1 0,0-1-3 0,1 2-5 0,1-2-2 0,-2 2-4 15,0-1-3-15,3-1-3 0,1 2-2 0,-3-1 0 0,1 1 2 16,-2-1 0-16,0 1 2 0,4 0 2 0,-4 0 1 0,0 0 2 16,0-3 1-16,2 3 2 0,-1 0 1 0,0 0 1 0,1 0 3 0,-2 0 1 15,1 0 2-15,-2 0 1 0,1 0-3 0,0 0-2 0,-1 0-1 16,0 0-3-16,-3 0-3 0,-2 0-1 0,3 0-2 0,-4 0-2 0,0 0 0 15,-2 0-3-15,0 0 0 0,-1-2-2 0,-2 2-1 0,1 0-1 16,-1 0 3-16,-2 0 2 0,-2-1 1 0,3-1 3 0,-4 2 1 0,0-1 4 16,0-1 0-16,0 2 1 0,-4-2 3 0,3 2 2 0,-3-1 1 15,3 0 2-15,-4 1 2 0,1-2 1 0,-1 1-2 0,-3-1 0 16,1 1-2-16,2-1-1 0,-3 1-1 0,2-1-2 0,-3 2-1 0,3-3-1 16,-1 3 0-16,-1-3-2 0,1 3 0 0,1-1-1 0,-1 0 0 15,1 1-2-15,-2-2 1 0,2 1-1 0,1 1-1 0,-2-2 0 0,2 2-1 16,2-2 0-16,-2 2 0 0,0 0-2 0,1 0 0 0,3 0-1 15,-2 0-2-15,3 0-1 0,0 0-2 0,0 0 1 0,1 2 2 0,1-2 2 16,0 2 2-16,1-2 1 0,0 1 2 0,0 1 2 0,3-2 3 16,-1 1 0-16,0 0 1 0,0-1 2 0,3 1 2 0,1 1 1 15,1-2 1-15,-1 2 0 0,2-1-2 0,1 1-2 0,1-1-1 0,0 2-2 16,-1-1-1-16,1-1-3 0,2 1-3 0,-2-1-1 0,1 0-3 16,-1 1-1-16,1 0-2 0,-1-1 0 0,0 1 1 0,3-1 1 15,-4-1 2-15,2 2 2 0,2-2 0 0,-2 0 2 0,1 3 2 0,0-3 2 16,-2 1 2-16,3-1 1 0,-2 0 2 0,2 0 2 0,1 0 2 15,-5 0 2-15,4 0-2 0,-1 0-2 0,-1 0-2 0,0 0-3 0,1 0-2 16,-2 0 0-16,1 0-5 0,-3 0 1 0,0 0-1 0,-2 0-3 16,0-1-1-16,-1 1-1 0,-1-3-2 0,0 3 0 0,-2 0 2 0,-2 0 2 15,1-2 0-15,-1 2 1 0,-2-1 3 0,1-1 1 0,-2 2 3 16,1-1 1-16,-3-1 1 0,0 2 2 0,-1-2 0 0,-1 2 3 16,-1-1 3-16,2 0-1 0,-4 1-1 0,2-2-1 0,-1 1-2 0,-2 1-2 15,1-2 0-15,-2 2-2 0,1-1 0 0,-1 1-1 0,1 0-1 16,-2 0-1-16,1 0-1 0,0 0 0 0,-1 0-3 0,0 0 1 0,-2 0-2 15,3 0 2-15,-1 0 0 0,-3 0-1 0,2 0 0 0,-1 0-1 16,1 1-1-16,0-1-2 0,-2 2-1 0,2-2-1 0,-1 1-3 0,1 1 0 16,-2 0-3-16,2 0-1 0,-2 0-2 0,2-1-2 0,-2 2-2 15,2-1-2-15,-1 2-1 0,3-1-1 0,-1 0-2 0,-1 0 2 16,1 1 2-16,2-1 3 0,0-3 2 0,-1 4 1 0,1-1-1 0,2-1 4 16,-1 3 1-16,2-3 3 0,-1 1 1 0,2 0 2 0,1 1 3 0,1-1 2 15,0 2 3-15,2-1 0 0,0-1-2 0,2 1-1 0,0 0 0 16,-1 0 2-16,4-2 0 0,-2 3 1 0,5-2-1 0,-4 2-1 15,3-1-2-15,0-1 1 0,-1 1-2 0,2 1 0 0,-4-1 0 0,3-1-2 16,-2 2-1-16,0-2-1 0,0 0 0 0,-2 2-3 0,-1-2 1 16,1 0-1-16,-1 0 2 0,-4 0 2 0,0 0 2 0,1 0 2 0,0-1 1 15,-4-1 2-15,-1 1 2 0,-1-2 2 0,1 3 2 0,-3-3 1 16,0 1 2-16,-3 0 2 0,-1-1 2 0,-1 0 1 0,0 0-1 0,-3 0 0 16,2 0-1-16,-2 0-1 0,-2 0 0 0,2 0-1 0,-2-1 1 15,-1 0-1-15,1 1 0 0,1-3 0 0,-1 3 1 0,0 0 0 0,0 0-1 16,0-2 0-16,2 2-1 0,-1 0 1 0,0-1 1 0,-1 1-1 15,1 0 0-15,2 0-1 0,-3 0 0 0,3 0-2 0,-2 0-1 0,2 0-1 16,1 0 0-16,-2 0 1 0,3 0-2 0,-4 0 0 0,4 0-1 0,1 0-1 16,-5 0-1-16,5 0 0 0,-1 0 0 0,0 0 0 0,-3 0 0 0,4 0 0 15,-2 0-1-15,0 0 1 0,0 0-1 0,-2 0-1 0,2 0-1 16,-1 0 1-16,1 0 0 0,-2 0-2 0,1 0 1 0,-1 0-2 16,-1 0 0-16,1 0 0 0,-1 0-1 0,0 0 0 0,1 0-1 0,-1 0 0 15,-1 0 0-15,-1 0-1 0,1 0 0 0,2 0 2 0,-4 0 1 16,2 1 1-16,0-1 2 0,-2 0 2 0,0 0 1 0,2 0 1 0,-2 2 1 15,2-2 2-15,-2 0 0 0,0 0 2 0,-1 0 1 0,2 0-1 0,-3 0 2 16,1 0 0-16,1 0-2 0,-3 0-1 0,1 0 1 0,-1 0-2 16,1 0 1-16,0 0-1 0,-2 0 1 0,-1 0-2 0,4 0 1 0,-4 0-1 15,3 0-1-15,-2 0 2 0,2 0-1 0,-3 0 2 0,2 0-2 16,-1 0 0-16,2 0 1 0,-2 0-1 0,-1 0 0 0,4 0 1 0,-2 0-1 16,-1 0 1-16,0 0-1 0,0 0 1 0,0 0 1 0,2 0-2 0,-2 0 1 15,1 0-1-15,1 0 0 0,-1 0 1 0,-1 0-1 0,1 0 1 0,-2 0-2 16,4 0 0-16,-4 0 1 0,3 0 0 0,-2 0 0 0,0 0 0 15,0-2 0-15,-2 2-1 0,1 0 0 0,-1-1 0 0,2-1 1 0,-1 2-1 16,-1 0-1-16,0-1 0 0,-2-1 0 0,3 2-1 0,-2 0 1 16,1-2-2-16,-2 2 0 0,2 0 0 0,-3 0 0 0,1-1 0 0,0 1 0 15,1 0 0-15,0 0-1 0,0 0 1 0,-2-1 0 0,1 1 0 16,0 0 0-16,4 0 0 0,-6 0 1 0,4 0-1 0,-3 0 1 0,4 0 1 16,-2 0-1-16,1 0 1 0,-2-2 0 0,2 2 0 0,0-1 0 15,-3 1 0-15,3-2 2 0,-3 2-1 0,4 0 0 0,-5 0 0 0,3-1 1 16,-1 1-1-16,-1-2 0 0,1 2 0 0,-1 0 1 0,1-1-1 0,-1-1 0 15,0 2 0-15,1-1 1 0,-1-1-1 0,0 2-1 0,-1-2 0 16,3 1 1-16,-2 1 1 0,0-1 0 0,0 0 0 0,2 1 1 0,-2-2-1 16,-1 2 1-16,1-1-1 0,1-1 1 0,-1 2 1 0,1-2-1 15,-1 1 0-15,0 1 0 0,0-2 0 0,1 1-1 0,0-3 2 0,-1 4-1 16,0-2 2-16,1-1 0 0,0 1 1 0,-1 0 0 0,0 2 1 16,0-3 1-16,0 3 1 0,-2-4 0 0,3 3 1 0,-3-1 1 0,2 0 0 15,-1 1 1-15,0-1 1 0,1 0 1 0,-2-1-2 0,-2 3-1 0,4-2 1 16,-2-1-1-16,0 2 1 0,0-1-2 0,1 0 1 0,-1 0 1 15,-2 0 0-15,3 1-1 0,-1-1 1 0,-2-1-1 0,4 2-1 0,-4-2 0 16,1-1-2-16,-1 2 1 0,3-1-1 0,-3 0 0 0,1 0-1 0,0 1-3 16,1-3 0-16,-2 3-2 0,1-3 0 0,0 3 1 0,1-3-2 15,-2 0 0-15,1 2 1 0,2-1-3 0,0 1 0 0,-1-2-2 16,0 0 1-16,0 1-2 0,0 0 0 0,2-1-2 0,-2-1 1 0,3 2-2 16,-1-1 0-16,0 2 0 0,0-4-1 0,1 2 0 0,-1 0 0 0,1 1 1 15,0-1-1-15,-1 0 1 0,2 0 1 0,-2 1 0 0,-1-1 3 16,4 1 0-16,-2-1-1 0,-1 1 2 0,0-1 0 0,0 1-1 0,1 1 1 15,-2-2 0-15,1 0 1 0,2 0 2 0,-4 1 0 0,2 1 1 0,-1-4 1 16,1 2 0-16,-2 0 0 0,0 2-2 0,1-2-3 0,-1 1-4 16,-2-1-8-16,3-1-13 0,-3 0-22 0,1 1-28 0,-1-2-53 0,-1-2-66 15,3 1-129-15,-3-4-158 0,0 2-87 0,-3 0-46 0,2-4-26 16,-2 2-15-16,-1-5-9 0</inkml:trace>
  <inkml:trace contextRef="#ctx0" brushRef="#br0" timeOffset="478626.2134">18402 7797 72 0,'0'-2'535'0,"1"-3"15"0,-1 3-37 15,2-3-62-15,-1 3-74 0,-1-4-78 0,2 2-50 0,2-1-36 0,-2 0-22 16,-1 0-14-16,1 1-8 0,1-1-2 0,-1 1-4 0,0-1-3 16,-1-1-7-16,2 2-7 0,1-1-5 0,-3 2-6 0,1-2-5 15,-1 3-5-15,1-3-2 0,2 3-3 0,-2-1-3 0,0-1-2 0,-2 1-6 16,1 2-4-16,-1-3-8 0,2 3-7 0,-1 0-7 0,-1 1-8 15,0 0-9-15,0 0-8 0,0 0-10 0,0 0-7 0,0 0-10 16,0 0-12-16,-1 1-8 0,-1 0-8 0,2 1-8 0,-1 1-4 0,1 0-3 16,0 1-5-16,0 0-2 0,0 4 0 0,0-1 1 0,0 3 1 15,0 1 2-15,0 1 3 0,0 1 4 0,0 1 5 0,0 2 4 0,0 2 2 16,0-1 2-16,0 3 1 0,0 0 3 0,-2 0 3 0,0 1 0 16,2-2 0-16,-2 2 2 0,0-1-2 0,0 0 1 0,1 1-3 0,-1-3-1 15,1 2-3-15,-3-2-2 0,1 1-5 0,3-2-7 0,-1 0-8 16,1-2-10-16,-2-1-12 0,0 1-12 0,2-4-10 0,-1 3-16 15,1-4-15-15,0-2-17 0,0 2-16 0,0-3-16 0,0 0-17 0,0-2-15 16,0 2-16-16,0-2-14 0,0-3-17 0,0 1-17 0,0 0-14 16,0-3-55-16,0 0-70 0,0 0-84 0,0 0-89 0,0-3-38 0,0-2-11 15,-2-2 0-15,2 0 10 0</inkml:trace>
  <inkml:trace contextRef="#ctx0" brushRef="#br0" timeOffset="478942.911">18412 7813 455 0,'0'-9'576'0,"-2"2"11"0,2 0 11 0,0-1-92 0,0 0-144 16,0 0-87-16,2 3-60 0,-2-3-34 0,3 2-21 0,-1 0-15 0,0 0-13 15,1 0-13-15,0 0-19 0,2 1-14 0,-2-2-11 0,2 2-11 16,1-2-11-16,-1 3-8 0,1-2-8 0,1 0-7 0,-1 3-6 0,5-2-5 16,-3 1-3-16,2-1-4 0,0 1-4 0,0-1-5 0,1 2-3 15,1 0-3-15,-2 2-2 0,4-1-1 0,-3 1-2 0,1 1 0 16,-2 1 0-16,3 1 0 0,-2 1-1 0,0 1 0 0,-1 1-1 15,-1 1 0-15,1 0 1 0,-2 1 0 0,-2 3 1 0,1 2 0 0,-2-2 0 16,0 0 1-16,-2 4 5 0,1-1 2 0,-4 1 2 0,-2 0 2 0,-1 1 0 16,0-1 3-16,-1 0 2 0,-3 1 2 0,0-2 2 0,-1 1 0 15,0-1 3-15,-2 2 1 0,-2-3 2 0,1-1 1 0,-1 0-2 16,-1 0 0-16,1 0 0 0,-1-4 0 0,-3 2-1 0,5-1-2 0,0-2-4 16,-3 0-9-16,1-3-11 0,1 2-17 0,0-2-18 0,-2 1-24 15,5-3-29-15,1 3-37 0,0-4-44 0,-2 3-78 0,2-3-97 0,4 0-102 16,-1 0-103-16,1-3-53 0,4 3-27 0,0 0-7 0,0 0 1 0</inkml:trace>
  <inkml:trace contextRef="#ctx0" brushRef="#br0" timeOffset="479359.9234">18773 8035 268 0,'0'-6'597'0,"3"2"6"16,-2-1 8-16,-1 0 8 0,2 1-108 0,0 0-168 0,-2 0-93 0,1 0-56 16,-1 1-29-16,0 0-14 0,0 0-10 0,0-1-6 0,0 4-7 15,0-3-8-15,0 1-4 0,-1 1-4 0,1-1-5 0,-2 2-7 16,0-1-6-16,2 1-10 0,-4 0-6 0,4 0-9 0,-1 0-7 15,-1 0-9-15,0 1-9 0,-1-1-11 0,3 2-10 0,-1-1-8 0,1-1-7 16,-2 2-6-16,0 1-3 0,2 0-1 0,-1-1-2 0,-1 3 1 0,2-1 0 16,-2 3-1-16,2 1 3 0,-1 0 2 0,-1 1 3 0,2 2 2 15,-1 1 4-15,1-1 3 0,-2 4 0 0,0-1 2 0,2 1-2 16,-1 1 1-16,1 2-1 0,-3-1 1 0,3 1-1 0,-1 2 1 0,1-3-2 16,-2 2 0-16,0 0-2 0,1-1-1 0,-1 0-3 0,2-1 1 15,-2 1-2-15,2-3-2 0,-1 0 2 0,-1-1-1 0,2-1 1 16,-1 0-1-16,-1-3 2 0,2-2 0 0,-2 1 2 0,2-1 1 0,0-2 1 15,0-1-1-15,0 0-11 0,0 0-18 0,2-3-28 0,-2 1-36 0,2-2-56 16,-1-2-70-16,-1 1-146 0,0-3-186 0,2-1-99 0,-1-1-55 16,-1-3-32-16,2 2-19 0,-2-3-11 0,0-2-10 0</inkml:trace>
  <inkml:trace contextRef="#ctx0" brushRef="#br0" timeOffset="493544.1501">19927 8216 263 0,'0'2'390'0,"0"-1"-53"0,-2-1-71 0,2 0-53 16,0 2-49-16,0-2-30 0,0 0-23 0,-1 0-13 0,1 0-8 0,0 0-7 16,0 0-6-16,0 0-5 0,-2 2-6 0,2-2-3 0,0 0-4 15,0 0-3-15,0 1-4 0,0-1-3 0,0 0-1 0,0 0-3 0,0 0-3 16,0 0 1-16,0 0-1 0,0 0-2 0,0 0 0 0,0 0-2 16,0 0-1-16,0 0-1 0,0 0-2 0,-1 0-4 0,1 0-2 0,0 0-2 15,0 0-1-15,0 2-4 0,0-2-2 0,0 0-2 0,-2 2-2 16,2-2-2-16,0 0 0 0,0 3-1 0,0-2 0 0,0 2 2 15,0-2-1-15,0 3 2 0,0-1 1 0,0 1 1 0,0-1 2 0,0 1 2 16,0 0 2-16,0 3 0 0,0-1 3 0,0-1 1 0,0 2 1 16,0 1 0-16,0 0 1 0,0 0 0 0,0 3-1 0,0-2 1 0,0 2 0 15,0 0 0-15,0-2-1 0,0 4 0 0,0-2 3 0,0 2 1 16,0-1-1-16,0 2 0 0,0-2-4 0,0-1-3 0,0 2-1 16,0 0-3-16,0-1-2 0,0 2-1 0,0-4-2 0,0 2-1 0,0 1 0 15,0-4-4-15,0 3-3 0,0-1-3 0,0 0-2 0,0-2 0 16,0-1-1-16,0 2 0 0,0-1-1 0,2-1 1 0,-2-1 0 0,1 0 0 15,-1 1 0-15,0-2 0 0,2 1-1 0,-1-1 2 0,-1-1-1 16,2 0-1-16,-2 0 1 0,3-1 0 0,-2 1 1 0,-1 0 0 16,2-3 1-16,0 3-1 0,-2 0 0 0,1-2 0 0,-1 0 1 0,2-1-2 15,-1 2 0-15,1-1 1 0,0-2 0 0,-2 2 0 0,1-1 0 16,-1-1-1-16,0 1 0 0,2 0-1 0,-2-2-2 0,1 2-4 0,-1-2-6 16,0 2-10-16,0-2-11 0,0 0-20 0,2 1-21 0,-2-1-37 15,2 0-42-15,-2 0-80 0,0 0-98 0,0 0-92 0,0 0-88 16,0 0-43-16,0 0-22 0,0 0-10 0</inkml:trace>
  <inkml:trace contextRef="#ctx0" brushRef="#br0" timeOffset="494994.9017">19947 7669 214 0,'0'-4'317'0,"0"-1"-63"0,0 1-63 16,0-1-41-16,0 2-32 0,0 0-18 0,0-2-12 0,0 1-6 15,0 0-3-15,0 0-6 0,2 0-6 0,-2 1-6 0,2 2-6 16,-2-3-3-16,0 2 0 0,0-1-1 0,0 0 1 0,0 1 0 0,0 0 1 16,0 1 0-16,0 0-2 0,0 1 2 0,0-3-1 0,0 3 0 15,0-2 2-15,0 1 1 0,-2 1-1 0,2 0 0 0,-2-2-1 0,2 2-2 16,0-1-1-16,0 1-2 0,-1 0 0 0,1 0-1 0,0 0 0 15,-2-2 0-15,2 2-1 0,0 0 1 0,0 0-2 0,0 0-2 16,0 0 0-16,0 0 0 0,-1-1 1 0,1 1-1 0,0 0-1 0,0 0 1 16,0-2-1-16,0 2-3 0,0 0-2 0,0-1-3 0,0-1-4 15,0-1-2-15,0 2-3 0,0-1-2 0,0-1-4 0,0 2-2 0,0-1-3 16,0-1 0-16,0 0-2 0,0 1-1 0,0-2 1 0,0 1 1 16,0 1 1-16,0-1 3 0,0-1 1 0,0 1 2 0,0 2 2 0,0-3 2 15,0 2 1-15,0-1-1 0,0 0 1 0,0 1-1 0,1-1-2 16,-1 2-1-16,2-1-2 0,-2 1-1 0,0-2-3 0,0 3 0 15,1-2-3-15,-1 2-1 0,0 0-4 0,0 0 0 0,0 0-1 0,0 0-1 16,0 0 1-16,0 0 0 0,0 0-1 0,0 0 1 0,0 0 1 16,0 0-2-16,0 0 1 0,0 0 0 0,0 0-2 0,0 0-2 0,0 0-1 15,0 0-2-15,0 0-1 0,0 0-1 0,0 0-4 0,0 0-1 16,0 0 0-16,0 2 1 0,0 1 1 0,0 0 0 0,0-1 3 16,0 2-1-16,0 3 3 0,0 1 1 0,0 1 1 0,0 1 3 0,0 2 1 15,0 2 3-15,0 1 1 0,-1 1 1 0,-1 5 3 0,2 0 0 16,-1 2 2-16,1 1-1 0,-4 4 2 0,1 0 1 0,2 3 2 0,-1 0 0 15,0 3 2-15,-2-2-2 0,2 2-1 0,1 1-1 0,-1-2-3 16,1 3-5-16,-3-2-9 0,3 1-11 0,-1 0-13 0,1-1-14 16,-3-1-17-16,3 1-22 0,-3 0-23 0,1-2-31 0,2-1-36 0,-4-2-62 15,1 2-77-15,0-2-96 0,0-2-106 0,0 1-50 0,-1-3-24 16,1 0-5-16,-2-1 1 0</inkml:trace>
  <inkml:trace contextRef="#ctx0" brushRef="#br0" timeOffset="495661.5367">19941 9174 222 0,'0'-8'566'16,"0"-1"9"-16,0 0 8 0,-2 1-53 0,2-1-84 0,-1 2-98 0,1 1-107 16,0-1-60-16,0 2-35 0,0 0-19 0,0 1-13 0,0 1-10 15,0-1-8-15,0 1-10 0,0-1-12 0,0 3-10 0,0-1-9 0,-2 2-10 16,2 0-9-16,0 0-9 0,0 0-9 0,0 0-6 0,-1 0-5 15,-1 0-3-15,0 2-3 0,-2-1-2 0,2 3 2 0,-2 0 1 16,0 1 2-16,0 0 3 0,-3 2 3 0,1 0 3 0,-5 2 2 0,1 0 5 16,1 2 1-16,-4 1 1 0,0 1 2 0,0-1 1 0,0 1-2 15,-4 1 0-15,2 1-3 0,-1-1-2 0,0-1-3 0,-1 1-2 0,4-2-1 16,-2 0-2-16,4 0 0 0,-2-2 2 0,4-1 3 0,-3-2 3 16,4 1 3-16,1-3 5 0,2 0 3 0,0-1 5 0,2 1 3 15,0-2 5-15,1-3 4 0,0 2 2 0,2-2 3 0,0 0 1 16,0 0-2-16,2 0 0 0,0 0-4 0,-1 0-6 0,2 0-5 0,2 0-4 15,-1-2-7-15,0 2-4 0,2 0-6 0,1-3-5 0,-1 3-4 0,4-4-6 16,0 3-4-16,0-1-5 0,0 0-7 0,2-1-8 0,1 1-6 16,-2-1-9-16,3 1-7 0,1 1-8 0,0-1-9 0,-2-1-11 15,4 1-11-15,-2 1-12 0,2 0-11 0,-3-2-11 0,4 1-13 0,0 1-11 16,-2-1-10-16,2-1-13 0,-2 2-13 0,1-1-12 0,-1-1-12 16,-1 2-13-16,0 0-15 0,0-1-16 0,-2-1-21 0,1 1-26 0,-2 1-30 15,-3-3-46-15,2 1-56 0,-3 1-36 0,-2-1-31 0</inkml:trace>
  <inkml:trace contextRef="#ctx0" brushRef="#br0" timeOffset="495910.8352">20023 9150 273 0,'-7'-7'475'0,"-2"-1"-41"15,3 1-62-15,0 2-57 0,-2-2-53 0,0 2-38 0,3 0-31 16,0 0-20-16,1 3-12 0,-1-3-8 0,0 2-6 0,2 0-5 0,0 0-6 16,0 0-8-16,1 2-8 0,1 0-10 0,-1-1-9 0,0 2-10 15,2 0-9-15,0 0-9 0,0 0-8 0,-1 0-7 0,-1 2-3 0,2 0-2 16,0 1 0-16,0 0 0 0,-1 3 0 0,1-1 1 0,-2 2 2 15,0 1 5-15,2 1 3 0,0-1 6 0,-1 4 6 0,-2 0 4 0,3-1 2 16,0 3 0-16,-2 0-1 0,2 2-5 0,0 1-6 0,0-1-4 16,-1 0-6-16,-1 3-3 0,2 0-6 0,0 0-3 0,0 1-6 15,0 0-4-15,0 2-6 0,0-1-9 0,0-1-12 0,0 4-23 16,0-2-30-16,0-1-36 0,2 1-40 0,-1 1-65 0,-1-4-79 0,2 0-133 16,-2 0-159-16,0 0-84 0,0 0-46 0,-2-1-24 0,2-2-17 15,-3 1-5-15</inkml:trace>
  <inkml:trace contextRef="#ctx0" brushRef="#br0" timeOffset="503803.8067">4977 11376 426 0,'-5'0'517'0,"0"0"0"0,2-3-2 0,-1 3-108 15,2 0-161-15,1 0-96 0,1 0-61 0,0 0-29 0,0 0-14 0,0 0-4 16,0 0 0-16,0 0 3 0,1 0 4 0,-1-2 4 0,2 0 2 0,2 1 1 15,1 0 1-15,0-2 0 0,0 1-2 0,1-1-2 0,2-1-3 16,1 1 1-16,1-3-1 0,1 1 1 0,0-1-1 0,2-1 0 16,1 0 1-16,0-3-2 0,2 0 1 0,0 2-2 0,1-1-1 0,-1-2-2 15,3 0-2-15,-3-1-2 0,4 0-4 0,-1-3-3 0,0 4-4 16,0-3-4-16,1 3-4 0,-2-1-5 0,1-2-6 0,-3 1-3 0,1 4-2 16,-4-2-5-16,1 2-5 0,-3 0-9 0,0 2-10 0,-5 1-17 15,1 2-19-15,-4 0-29 0,-1 1-34 0,-2 0-55 0,-2 3-70 0,-3 0-105 16,0 2-125-16,-3 2-66 0,-4 0-39 0,-3 3-18 0,0 3-9 15</inkml:trace>
  <inkml:trace contextRef="#ctx0" brushRef="#br0" timeOffset="504394.592">4937 12651 490 0,'-3'0'567'16,"0"0"3"-16,3 0 3 0,0 0 2 0,0 0-124 0,0 0-185 0,3 0-102 16,-3-2-58-16,3 1-32 0,0-2-18 0,2-1-10 0,2 0-6 15,-1 0-6-15,5-2-4 0,0 0-7 0,0-2-6 0,3 0-12 16,2-1-17-16,2-1-18 0,0 0-19 0,0 0-22 0,1 2-22 0,3-2-28 16,-3 0-32-16,2 2-57 0,-2-1-68 0,1-1-97 0,1 3-109 15,-4-1-55-15,2 1-29 0,-2-1-8 0</inkml:trace>
  <inkml:trace contextRef="#ctx0" brushRef="#br0" timeOffset="504916.0027">5094 13783 291 0,'-5'0'570'0,"2"0"2"16,-1 0 5-16,0 0 6 0,3 0-102 0,1 0-152 0,0 0-98 0,0 0-66 15,0 0-38-15,0 0-23 0,0 0-12 0,1-2-8 0,1 1-5 16,1 0-5-16,3-2-4 0,0-2-4 0,3 0-5 0,0 0-7 0,5-1-14 16,-1-3-16-16,6-2-22 0,1-1-21 0,3-2-26 0,2 0-26 15,5-4-37-15,3-1-43 0,5-3-89 0,1 0-118 0,4-4-97 0,3-1-88 16,0 0-46-16,6-2-29 0,0-3-11 0,-1-1-4 0</inkml:trace>
  <inkml:trace contextRef="#ctx0" brushRef="#br0" timeOffset="510199.4648">5034 15106 184 0,'-11'2'552'0,"3"-1"4"0,0 1 7 0,0-1 7 16,-1-1-94-16,4 1-144 0,-1 1-97 0,1-2-73 0,0 0-34 0,2 0-15 15,1 0-6-15,-1-2-3 0,3 2-1 0,0 0-3 0,3-1-5 0,-1-2-5 16,1 0-9-16,2-1-11 0,1-1-13 0,2-1-13 0,3-2-17 15,2-4-18-15,4-1-27 0,4-3-30 0,7-4-42 0,4-1-48 0,7-7-102 16,9-2-128-16,5-6-101 0,7-4-89 0,7-4-46 0,3-3-27 0,5-4-15 16,3-1-10-16</inkml:trace>
  <inkml:trace contextRef="#ctx0" brushRef="#br0" timeOffset="520123.195">20580 7848 460 0,'0'-2'567'0,"0"0"4"16,0-1 2-16,0 2-98 0,0 0-148 0,0-2-78 0,0 0-45 15,0 3-19-15,0-2-10 0,0-1-6 0,0 2-7 0,0-1-6 16,0 1-6-16,0-2-6 0,0 3-7 0,0-2-5 0,0 1-7 0,-2 1-7 16,2-2-7-16,0 2-4 0,-2 0-3 0,2 0-8 0,0-1-4 15,0 1-9-15,0 0-9 0,0 0-10 0,0 0-10 0,0 0-10 16,0 0-8-16,0 0-8 0,-3 0-8 0,2 1-7 0,1-1-6 0,-2 2-6 16,0-1-5-16,2 2-1 0,-4 2-3 0,2-1-1 0,1 1 1 15,-2 3 2-15,1 1 3 0,0 3 2 0,-1 2 3 0,2 1 3 0,-3 2 1 16,-1 4 3-16,2 0 4 0,-3 1 0 0,2 2 1 0,-1 0-1 15,-2 2 0-15,1-1-2 0,-2 1-1 0,4 0-4 0,-3 1-5 0,1-2-7 16,-1 0-9-16,1 0-9 0,-2 0-12 0,3-2-10 0,1-1-13 16,-1 0-13-16,2-2-11 0,-3-2-14 0,3-2-14 0,-1 0-15 15,3-3-15-15,-1 0-14 0,0-3-14 0,2-3-10 0,0 1-10 0,2 0-14 16,-2-4-18-16,3 0-37 0,1-3-45 0,-3-1-48 0,4-1-49 16,1-3-62-16,-1 0-68 0,-1-4-29 0,3 0-8 0,-1-1 3 0</inkml:trace>
  <inkml:trace contextRef="#ctx0" brushRef="#br0" timeOffset="520404.87">20632 7849 543 0,'1'-13'571'0,"-1"1"5"0,2 1 0 0,-1-1-100 0,1 4-151 16,0-2-82-16,-1 1-49 0,2 1-29 0,-1 0-18 0,1 3-20 0,1-1-18 16,1 0-17-16,-1 2-18 0,0-1-14 0,1 2-13 0,0 0-10 15,3 0-10-15,0 0-9 0,1 3-8 0,-1 0-5 0,3 0-4 0,-1 0-3 16,1 2-3-16,1-1 1 0,0 2-1 0,-3 2 0 0,5-1-2 15,-4 2 1-15,0 2 1 0,0-1 0 0,-2 1 1 0,0 2 1 0,-2 1 2 16,1-1 1-16,-4 2 1 0,0-1 2 0,-1 1 0 0,-2-1 2 16,-2 4 1-16,0-3 2 0,-2-1 2 0,-1 3 0 0,-3-4 2 0,-1 2-1 15,-1 1 0-15,-2-3 0 0,-1 0 0 0,-3-1-2 0,0 2 0 16,1-2 0-16,-5-3-2 0,2 2 0 0,-3 0-5 0,3 0-6 16,0-2-11-16,2 1-14 0,-2-4-19 0,2 3-29 0,1-2-31 0,4 1-56 15,-2-2-68-15,4-1-110 0,2 1-131 0,1-2-71 0,1 1-39 16,2-1-20-16,3-1-9 0,0 0 0 0</inkml:trace>
  <inkml:trace contextRef="#ctx0" brushRef="#br0" timeOffset="521021.3214">21103 8028 308 0,'-5'-6'662'0,"2"-1"10"16,-2-1 6-16,0 4 3 0,4-3 2 0,-4 2-134 0,2 0-199 0,2 2-116 16,1 0-74-16,-2 0-43 0,0 1-27 0,2 1-22 0,0 1-19 15,0 0-18-15,0 0-16 0,0 3-11 0,-1-2-7 0,1 4-4 16,-2-2-3-16,0 4-2 0,-1-1-1 0,0 2 3 0,-2 0 4 0,-1 4 5 16,0-2 5-16,-1 2 2 0,-1-3 3 0,-1 4 3 0,0 1-1 15,-3-1 1-15,2 1 1 0,-2-1 1 0,1-2 4 0,-3 2 4 16,3 1 2-16,-1-4 7 0,-1 2 4 0,1-1 5 0,2-1 5 0,0-2 5 15,0-1 4-15,1 3 2 0,1-5 2 0,3 2 2 0,1-3 2 16,-1 1-1-16,1-3-3 0,0 1-3 0,3 0-4 0,1 0-6 0,0-1-6 16,1-1-6-16,1-1-6 0,2 2-5 0,-1-2-4 0,4 0-3 15,-1 0-4-15,2 0-4 0,5 0-5 0,0-2-8 0,0 2-12 16,4-1-13-16,1-1-13 0,2 2-13 0,2-1-15 0,0-1-12 0,0 0-13 16,0 1-13-16,2 1-15 0,-1-1-15 0,1-1-15 0,-2 2-17 15,-1-1-17-15,-1 1-14 0,-1 0-10 0,-1 0-10 0,0 1-9 0,-3-1-10 16,0 2-12-16,-2-1-17 0,-1-1-19 0,-3 1-18 0,-1 1-16 15,-2-2-9-15,1 2-4 0,-3-2 7 0,-4 0 14 0,0 0 21 0,0 0 28 16,-1-2 38-16,-1-1 46 0,-1 0 55 0,-2 1 58 0,0-2 60 16,-1 1 58-16,-2-4 52 0,0 1 49 0,0 2 39 0,0-5 36 15,-2 4 24-15,1-3 20 0,0 1 12 0,-2-1 7 0,1-1-4 0,2 0-9 16,0 1-19-16,-1-1-20 0,1-1-15 0,0 3-14 0,2-1-8 16,-2 1-5-16,3-1-3 0,1 0-4 0,-1 2-4 0,0-1-2 0,2 2-3 15,-2 0-3-15,1 1-4 0,2-2-5 0,0 2-5 0,1 1-6 16,-1 0-9-16,2-1-9 0,-2 4-10 0,2-3-12 0,0 3-13 15,0 0-11-15,0 0-12 0,0 0-13 0,0 0-12 0,0 0-11 0,0 0-7 16,0 3-4-16,0 0-2 0,0-1 2 0,0 3-1 0,0-1 2 0,0 3-1 16,0-1 3-16,0 3 1 0,-1-2 3 0,-1 5 2 15,2-2 2-15,-1 3 3 0,1 1 1 0,-2 1-2 0,0-1-3 0,2 3-7 16,-3 0-7-16,2 2-12 0,-2 0-19 0,1 1-30 0,-1 0-38 16,2 1-45-16,-3 2-51 0,1-3-75 0,1 4-86 0,-2-1-139 0,0-2-167 15,0 2-85-15,-1 1-47 0,1-1-27 0,0-3-16 0,-1 2-2 16,2-2 6-16</inkml:trace>
  <inkml:trace contextRef="#ctx0" brushRef="#br0" timeOffset="527065.8202">22649 7870 36 0,'-2'0'452'0,"1"0"-48"0,1-2-69 0,-2-1-56 0,0 1-50 0,2 0-35 15,-1 1-29-15,1-2-18 0,-2 2-17 0,0-2-10 0,2-1-7 16,0 1-6-16,0 1-6 0,0-2-3 0,0 0-4 0,0 1-1 16,0-2-3-16,2 1-4 0,0-2-2 0,-2 1-5 0,1-1-4 0,3 0-4 15,-3 0-3-15,2-1-1 0,-1 0-2 0,0 0-2 0,-1-1-2 16,2 0-3-16,2 2-2 0,-4-2-3 0,2 1-3 0,-1-1-4 0,0-1-2 16,-1 2-3-16,3 1 0 0,-3-2-3 0,1 2-1 0,-1-1-1 15,3 1 0-15,-4 0-1 0,1 0 0 0,-1 0-1 0,2 0-1 16,-1 1 1-16,-1-1 0 0,2 1 0 0,-2 3-2 0,0-3-1 0,0 3-2 15,0-1-2-15,0-1-5 0,0 1-2 0,3 2-7 0,-3 1-4 16,0 0-6-16,0 0-3 0,0 0-4 0,0 0-3 0,0 0-2 0,0 1-2 16,0 1-1-16,0 0-2 0,0 4 1 0,0-2-1 0,0 4 2 15,0-1 0-15,-3 3 3 0,1 1 3 0,2 1 1 0,-1 4 4 16,-1 0 6-16,2 2 2 0,-1 2 5 0,-1 1 0 0,0 2 3 0,-1 1 2 16,2 1 1-16,-1 2 2 0,0 2 1 0,-1 0 3 0,1 2 1 0,1 0 0 15,-1 3 2-15,1-3-2 0,-4 6-2 0,4-4-4 0,-1 2-3 16,1-1-7-16,-1 0-12 0,0 0-11 0,2-3-17 0,-1 3-19 15,-1-3-23-15,1 1-29 0,1-3-29 0,-2 0-41 0,0 0-44 0,2-3-81 16,0-1-102-16,-1 1-92 0,1-2-91 0,0-2-40 0,-2 2-17 16,0-4-2-16</inkml:trace>
  <inkml:trace contextRef="#ctx0" brushRef="#br0" timeOffset="527749.0544">22627 9230 234 0,'1'-2'576'16,"-1"1"6"-16,0-3 6 0,0 1 1 0,0 1-112 0,0-1-169 0,0-2-93 16,0 1-54-16,0 1-29 0,0-1-18 0,0-1-11 0,0 0-12 15,0 0-9-15,0-1-9 0,0 0-6 0,0 0-8 0,0 0-5 0,0-1-8 16,0 1-3-16,-1-1-5 0,-1-2-3 0,1 4-1 0,-3-2-3 15,1-1-2-15,-2 3-2 0,2 0-3 0,-2 0 0 0,-2-1-2 16,0 1 0-16,1 0-3 0,-1 2 0 0,-2-2-1 0,1 2-1 16,-1-1-1-16,-1 4-3 0,-1-2 1 0,0 2-3 0,-1 2-1 0,-1-2-1 15,2 5-1-15,-3 0-1 0,1 0-2 0,0 0 1 0,1 4 1 16,-2-2-2-16,2 1 2 0,1 2 0 0,0-1 0 0,2 3-1 0,-1-2 0 16,1 0 0-16,2 2-2 0,1 0 2 0,0-2-1 0,2 2 0 15,1-3-1-15,2 4 0 0,-2-4-3 0,3 0 0 0,0 0-1 0,3 0 0 16,-2-2-1-16,2 0 0 0,1-2-2 0,0 0 0 0,1 0-1 15,2-1-2-15,0-1-2 0,1 0-2 0,0-3 0 0,5 0-1 0,-4 0 0 16,3-3 0-16,-2 0 0 0,3-1 0 0,0-1-1 0,-1 0 1 16,1 0 0-16,1 0 1 0,-1-3 1 0,-2 2 2 0,3-2 3 15,-3 3 4-15,0-3 4 0,0 2 6 0,-1-1 6 0,-1 0 6 16,-1 2 9-16,-1-2 6 0,-1 4 7 0,0-2 4 0,0 1 4 0,-2 1 1 16,-1 1 1-16,-1-1-1 0,-1 1-3 0,1 2-4 0,-2 0-3 0,0 0-6 15,0 0-4-15,0 0-5 0,0 2-2 0,-2 1-4 0,2 1-2 16,-1 2-2-16,1 1 0 0,-4 2 2 0,3 1 3 0,-1 0 4 15,0 4 5-15,-1 1 4 0,-3 2 3 0,3-1 3 0,0 3 2 0,0-1 0 16,-2 4-3-16,2-1 0 0,-4 1-2 0,1-2-2 0,2 4-3 16,-1-2-4-16,-2-1-3 0,2 1-3 0,2 1-3 0,-3-3-1 15,3 0-2-15,-2-1-4 0,2-1-3 0,-2 0-13 0,4-3-17 0,-3 0-34 16,1 1-40-16,2-3-59 0,1 1-69 0,1-4-146 0,1 0-188 16,-1-1-101-16,-1-1-57 0,2-1-32 0,-2-3-20 0,0-4-11 0,0 0-11 15</inkml:trace>
  <inkml:trace contextRef="#ctx0" brushRef="#br0" timeOffset="533560.3834">23361 7928 443 0,'0'-4'599'0,"-1"-1"12"0,-4 0 10 0,4-1 9 15,-1 3-108-15,1-2-167 0,-3 1-91 0,3 1-51 0,-1-2-28 16,1 2-13-16,1 0-11 0,-4 0-10 0,4 2-10 0,-1-1-13 0,-1 1-12 15,2-1-12-15,-1 2-10 0,1 0-11 0,0 0-12 0,0 0-13 16,0 0-10-16,0 0-12 0,0 0-10 0,0 0-8 0,-2 2-7 0,0-1-8 16,2-1-4-16,-1 3-2 0,1-1-1 0,-3 0 2 0,1 3 3 15,2 0 4-15,-3 1 1 0,2 0 3 0,-1 0 4 0,0 4 1 16,-2 0 2-16,0 2 3 0,3-1 2 0,-3 1 1 0,1 2 1 0,-1 0-2 16,1 2 0-16,0 1-2 0,-1-1-1 0,1 2-2 0,-2-1-1 15,2 3-3-15,-2 0-5 0,-1-2-8 0,3 3-10 0,-2-1-14 0,2 0-12 16,-2-1-12-16,0 0-11 0,1 0-17 0,-4 1-16 0,3-3-21 15,0 2-19-15,2-2-21 0,-2-3-22 0,2 1-27 0,2-3-23 16,-4 1-25-16,4-4-25 0,-1-1-25 0,2-1-53 0,0-2-67 0,2-2-70 16,-2-3-70-16,0 0-27 0,4-3-6 0,-1 0 7 0</inkml:trace>
  <inkml:trace contextRef="#ctx0" brushRef="#br0" timeOffset="533827.5735">23355 7981 477 0,'5'-15'559'0,"-4"-1"12"0,1 1 13 0,0 1-89 0,-2 1-137 15,1 4-81-15,-1-3-54 0,2 1-29 0,-1 0-20 0,-1 3-14 16,4 0-14-16,-3 2-14 0,1-1-15 0,-1 2-15 0,3 1-12 0,-3 1-14 16,3-2-16-16,0 2-11 0,-1 0-12 0,0 0-11 0,4 0-9 15,-1 2-8-15,1-1-8 0,2 2-7 0,0 0-5 0,-1 0-3 0,5 0 0 16,-4 3-1-16,3 0 1 0,0 0 0 0,-1 2 3 0,0-1 1 16,0 2 2-16,-1 2 1 0,-1 0 3 0,1 1 0 0,-2 1 3 15,-2 0 2-15,0 2 1 0,-1-1 3 0,-2 1 1 0,0 1-1 0,-3 1 2 16,-1-1 0-16,-3 1-1 0,1-1-1 0,-3 1-2 0,-2-3-3 15,0 2-3-15,-3 1-7 0,-1-3-9 0,-1 2-12 0,-3-3-11 0,2 3-18 16,-3-2-18-16,0 1-27 0,-1-2-32 0,1-1-66 0,0 0-85 16,0-1-105-16,4-2-114 0,-2 1-61 0,4 0-33 0,-1-3-12 15,3-1-4-15</inkml:trace>
  <inkml:trace contextRef="#ctx0" brushRef="#br0" timeOffset="534359.687">23730 8136 497 0,'-4'-8'666'15,"3"2"5"-15,-2 0 4 0,2 0 0 0,1 0-2 0,-2 0-145 16,0 3-219-16,2-2-116 0,0 3-67 0,0-1-34 0,0 0-20 0,2 2-17 15,0-2-17-15,-2 3-15 0,0 0-17 0,0 0-10 0,0 0-8 16,0 0-4-16,0 0-2 0,0 0-1 0,0 3 1 0,0-2 2 16,-2 3 2-16,0 0 5 0,1 1 4 0,-1 2 3 0,-1-2 3 0,0 3 2 15,-1-1 4-15,1 2 2 0,0 0 3 0,-3 0 1 0,3 2 0 16,-2 1-1-16,0-1 1 0,0 2-1 0,-3-1-1 0,3 1 0 0,-2-1-2 16,1 2-3-16,1-3 1 0,0 2-1 0,0-3-1 0,-1 0 0 15,1 2-2-15,1-4 2 0,0 1 0 0,1-1 3 0,0-1 3 0,1-1 4 16,-1-1 2-16,3-2 5 0,-2-1 8 0,2 2 8 0,0-3 9 15,0-1 9-15,0 0 9 0,0 0 2 0,2 0 4 0,1-1-1 16,1-1-4-16,-1-1-3 0,2-1-4 0,-2 1-7 0,3-2-3 0,0-1-9 16,1 1-6-16,1-2-10 0,-2 0-11 0,3 1-11 15,1-2-8-15,0 2-8 0,-2-1-3 0,2 2-2 0,-2-1 0 0,4 2-1 16,-3-1 1-16,0 1-2 0,-1-1 1 0,5 2-1 0,-7 2-2 0,2 0 1 16,0 1-1-16,1 0 2 0,-1 1 0 0,0 0-1 0,2 2 2 0,-4 0 0 15,0 2 1-15,-1-1 1 0,2 1 1 0,-1 1 2 0,-2 0 0 16,0 1 3-16,-1 1 3 0,0-1 1 0,-1 3 1 0,-1-1 2 15,-1-1 0-15,0 1 2 0,-1 0 2 0,-1-1 2 0,-1 0 1 0,0 1 2 16,-2 1-1-16,-3-3 1 0,4 1 2 0,-5-1 1 0,1 1-2 16,-1-2-3-16,0 0-8 0,-3 0-11 0,2-2-13 0,0 0-14 15,-1 1-16-15,-2-1-17 0,2 0-20 0,0-1-26 0,-1 0-29 0,0-1-38 16,0 1-42-16,1-1-84 0,-1-2-106 0,0 0-92 0,1-2-88 16,-1-1-38-16,0 1-12 0,1-3-1 0,0 0 8 0</inkml:trace>
  <inkml:trace contextRef="#ctx0" brushRef="#br0" timeOffset="534672.6128">23760 8081 402 0,'0'-6'674'0,"1"2"7"0,-1-1 2 0,2 3 1 0,0-4-3 0,-1 4-138 15,1-1-211-15,-1 0-115 0,3 0-67 0,-3 2-36 0,4-2-23 16,-2 1-20-16,3 1-21 0,1-1-18 0,-3 1-15 0,4-1-9 0,2 2-6 16,-1-2-3-16,1 1-2 0,2 0-2 0,-1-1-2 0,1 1 0 15,2 0 0-15,-1-1 0 0,-1 0 1 0,1 1 2 0,2-1 1 16,-3 2 0-16,0-5 1 0,1 5 2 0,0-2 1 0,-1 2 0 16,-2-2 2-16,-1 1 0 0,4-1 0 0,-5 1 3 0,-2 1 1 0,1-1-1 15,-2 1 2-15,0-3 0 0,-2 3 0 0,2 0-1 0,-3 0 0 16,-1 0-6-16,-1 0-10 0,0 0-14 0,0 0-18 0,0 0-25 0,-1-3-26 15,-1 2-36-15,-3 1-42 0,5 0-79 0,-3 0-96 0,-2 0-114 16,1 0-120-16,-1 1-63 0,2 2-30 0,-2-3-12 0,0 0-3 16</inkml:trace>
  <inkml:trace contextRef="#ctx0" brushRef="#br0" timeOffset="535691.7383">24703 7756 492 0,'-1'-3'500'0,"-1"0"-11"16,1 0-62-16,-4 0-92 0,4 0-66 0,-1 0-56 0,-1 2-26 16,1-1-15-16,1-1-5 0,-3 2-1 0,3-1-4 0,-1-1-4 0,1 2-7 15,-3-1-9-15,3 1-8 0,-1-1-8 0,2 2-5 0,-1 0-8 16,1 0-2-16,0 0-5 0,0 0-3 0,0 0-4 0,0 0-2 0,0 0-4 15,0 0-3-15,0 0-3 0,0 0-6 0,0 0-4 0,0 0-6 16,0 0-7-16,0 0-8 0,0 0-7 0,0 0-10 0,0 0-8 0,0 0-9 16,0 3-7-16,0-1-5 0,0 1-2 0,0 0-2 0,0 1 2 15,0 2 5-15,0 0 4 0,0 3 3 0,0 1 6 0,-2 2 3 16,0 5 5-16,2-2 4 0,-2 3 4 0,2 3 3 0,-2 3 2 0,0 2 0 16,1-1 0-16,-1 5-2 0,1-1-4 0,-3 3-4 0,1 2-4 15,-2-1-4-15,2 1-3 0,-2 3-4 0,1-2-2 0,-1 1-4 16,0 2-5-16,1-2-12 0,-1 1-16 0,0-3-20 0,-3 3-23 0,4-3-26 15,-3 1-28-15,2-4-31 0,0 1-34 0,1-1-49 0,-1-4-55 16,2 2-131-16,0-3-166 0,1 1-90 0,1-2-53 0,-1-2-18 16,2-3-3-16,0 2 9 0,2-5 14 0</inkml:trace>
  <inkml:trace contextRef="#ctx0" brushRef="#br0" timeOffset="536191.2208">24321 9281 551 0,'0'-12'610'16,"0"1"9"-16,2-1 9 0,-1 1 6 0,-1-1-116 0,2 0-174 0,0 2-94 15,-1-1-51-15,3 2-22 0,0-1-7 0,-3 2-7 0,1 0-4 16,-1 0-10-16,3-1-8 0,-3 2-10 0,1 2-7 0,0 0-10 16,-1 0-12-16,1 3-11 0,-1-1-11 0,-1 1-10 0,0 1-10 0,0 1-9 15,0 0-7-15,0 0-6 0,0 1-3 0,0 1-2 0,0 3-2 16,0 2 0-16,0-2 0 0,0 3 1 0,0 3-1 0,-1-1 2 0,-1 2 2 16,2 2 1-16,-1 1 1 0,1 0-2 0,-4 2-3 0,3-1-1 15,-1 2-5-15,0 1-4 0,-1 1-3 0,2 1-3 0,-3-2-4 16,3 3-1-16,-2-2-4 0,2 1-5 0,-3-1-9 0,4 1-13 0,-1-2-18 15,-1 1-19-15,2-3-23 0,0 2-26 0,0-1-24 0,0-3-29 16,0-1-27-16,0 2-39 0,0-4-43 0,2-1-78 0,-1 0-95 0,1-2-104 16,0-1-111-16,-1-3-46 0,3-2-15 0,0 1 4 0,-1-3 13 15,2-2 19-15</inkml:trace>
  <inkml:trace contextRef="#ctx0" brushRef="#br0" timeOffset="536474.2328">24604 9163 469 0,'-5'-6'703'15,"4"1"15"-15,-1-2 12 0,1 2 8 0,-3-2 3 0,4 2-137 16,-1 1-210-16,-1-1-120 0,2 2-72 0,-1 1-42 0,1-1-23 0,0 3-21 16,0 0-21-16,0 0-17 0,0 3-18 0,0-1-15 0,0 1-11 15,1 2-4-15,-1 2-3 0,0 0 1 0,0 0 2 0,0 3 4 0,0 1 3 16,0-1 6-16,-1 3 4 0,1 1 4 0,-2 1 2 0,0 0-2 15,1 2-2-15,-1-1-3 0,0 3-3 0,-1 1-4 0,2-1-2 16,-4-2-4-16,2 5-4 0,2-3-5 0,-3 2-5 0,3-1-14 0,-2 0-17 16,-1 0-32-16,3 1-38 0,1-2-45 0,-2 3-46 0,0-3-76 15,2-2-89-15,0 0-137 0,0-2-164 0,2-1-86 0,0 0-46 16,-2-1-24-16,1-3-15 0,-1 2-1 0,4-5 4 0</inkml:trace>
  <inkml:trace contextRef="#ctx0" brushRef="#br0" timeOffset="546016.0885">25597 7839 45 0,'-5'-3'634'0,"2"3"13"16,-1-3 13-16,1 3 11 0,-2-2 8 0,1 2-122 0,3-1-190 0,-1-1-104 16,0 2-63-16,2-1-30 0,0 1-17 0,0 0-11 0,0 0-9 15,0 0-13-15,0 0-13 0,0 0-15 0,0 0-16 0,0 0-14 16,0 0-15-16,0 0-11 0,0 0-11 0,0 1-10 0,0 1-7 0,0-1-6 15,0 1-4-15,0 1-1 0,2 1-2 0,-2 0 1 0,0 1 3 16,0 2 3-16,0 0 4 0,0 2 3 0,0 0 4 0,0 3 3 0,0 0 2 16,0 1 2-16,-2 2 3 0,2 2 0 0,-1 1 1 0,1-3-1 15,-2 5 0-15,0-1-1 0,2 2-1 0,-3-3-3 0,2 3-1 0,-1 0-4 16,0 0-4-16,-1-2-6 0,2 1-7 0,-1 0-8 0,-1 0-10 16,-1 1-14-16,2 0-17 0,-1-4-16 0,1-1-18 0,-1 0-19 0,1 0-19 15,1-3-23-15,-3-1-27 0,3 0-29 0,-1-3-35 0,2-1-44 16,0-3-53-16,2 0-99 0,-1-1-126 0,-1-4-58 0,0 0-25 15,4-4-2-15,-3 1 4 0,4-3 12 0</inkml:trace>
  <inkml:trace contextRef="#ctx0" brushRef="#br0" timeOffset="546332.6834">25660 7863 514 0,'0'-7'627'0,"0"-1"12"0,0 0 11 0,0 1-52 15,0 1-80-15,0-2-112 0,2 2-126 0,-2 0-70 0,1 0-41 16,3 0-25-16,0 1-17 0,-1 0-16 0,2 1-15 0,-2-3-18 16,2 2-19-16,0 1-11 0,2 0-14 0,0 1-8 0,2-2-7 0,-1 2-6 15,5 0-6-15,-4 0-5 0,5 0-4 0,-1 2-4 0,0-1-2 16,1 1-1-16,0-1-1 0,2 2 0 0,-2 0 0 0,0 2-3 16,-1-1-1-16,3 2-2 0,-3 2-1 0,-1-1-1 0,-1 2-2 0,-1-1 0 15,1 3 2-15,-3 1 1 0,0 1 2 0,-3-1 2 0,-1 1 0 16,1 2 2-16,-4 0 1 0,1 0 2 0,-4 1 3 0,1 1 3 0,-4-3 2 15,1 1 2-15,-3 0 3 0,1-1-1 0,-4 1 1 0,-2-2-1 16,0 0 2-16,0 0-3 0,-1 0-1 0,-2-1-9 0,0-3-10 0,0 2-17 16,-2-1-19-16,0-2-30 0,1 2-36 0,2-2-57 0,1 0-66 15,2-3-115-15,-1 3-143 0,2-3-78 0,4 0-46 0,-3-1-23 16,2 0-11-16,2 1-1 0</inkml:trace>
  <inkml:trace contextRef="#ctx0" brushRef="#br0" timeOffset="546914.7021">26011 8095 363 0,'-2'-5'587'0,"0"3"7"0,-1-1 6 0,3 0-48 0,-1 2-71 0,1-2-112 16,0 3-130-16,0-3-70 0,0 3-42 0,0 0-20 0,0 0-11 16,0-1-11-16,0 1-7 0,0 0-9 0,0 0-6 0,0 0-2 0,0 0-2 15,1-1 0-15,-1 1 4 0,0 0 4 0,2 0 5 0,-1 0 4 16,3 0 4-16,-3 0 1 0,1-2-1 0,1 2-2 0,0-2-4 16,2 2-6-16,1-1-5 0,-1-1-5 0,1 1-6 0,2 0-9 15,0-2-7-15,3 0-9 0,-1 3-9 0,1-2-7 0,1 1-8 0,1-1-4 16,0 2-4-16,-1-2-1 0,1 2-3 0,-2 0-3 0,-1 0 0 0,0 2-3 15,0-2 0-15,0 2-2 0,-4-1-2 0,2 1-2 0,-4 1 1 16,1 0-1-16,-1-1-1 0,-1 1 0 0,-2 2 0 0,-1-1 2 16,0 1 1-16,-1 2 2 0,-2-2 1 0,-2 2 4 0,1-1 2 0,-2 2 2 15,-1 0 1-15,-3-1 3 0,2 2-1 0,0 0 2 0,-3-1 1 16,1 0 1-16,-2 2 2 0,2-3 0 0,1 2 0 0,1-1 0 0,-1-2-1 16,-1 0 1-16,4-1-2 0,-2 2 1 0,3-2 0 0,0-1 0 15,2 0 1-15,0 0-1 0,1 1 0 0,1-3 0 0,1-1 0 0,0 1-1 16,1 0-1-16,1-2-2 0,0 1 0 0,1 0-1 0,2-1 0 15,-1 2-4-15,2-2-5 0,2 0-3 0,0 0-3 0,0 1-3 16,3-1-4-16,-1 1-4 0,-1 1-1 0,5-2-3 0,-2 2 0 0,-2-1-2 16,0 1 0-16,1-1-3 0,-2 2 1 0,1 0 2 0,-2 0 3 15,-1 0 2-15,2 2 3 0,-5-2 3 0,0 2 2 0,1 0 1 16,-4 0 4-16,1 1 2 0,-2 0 2 0,0 1 3 0,-3-2 1 0,-1 1 3 16,1 1 1-16,-2-1 4 0,-4 1 1 0,3 0 3 0,-2-1 1 15,-4-1 2-15,2 0 2 0,-5 2 1 0,3-2 1 0,-1 2-2 0,-3-3 1 16,2 1-5-16,-2 0-7 0,2 0-12 0,-2-1-15 0,4-1-24 15,-1 2-28-15,-1-3-43 0,4 0-49 0,-1 1-115 0,2-1-149 16,1-2-85-16,1 0-56 0,1 0-28 0,2 0-14 0,0-2-6 0</inkml:trace>
  <inkml:trace contextRef="#ctx0" brushRef="#br0" timeOffset="547464.5431">27250 7775 540 0,'1'-6'603'0,"-1"1"14"15,2-1-14-15,0 1-28 0,-2 1-101 0,0-2-138 0,0 3-74 0,0-2-44 16,0 2-22-16,0 0-12 0,0 2-13 0,-2-1-14 0,2-1-11 15,-2 3-11-15,2-1-12 0,0-1-14 0,0 2-11 0,0 0-10 0,0 0-11 16,0 0-8-16,0 0-8 0,0 0-8 0,0 0-8 0,0 0-6 16,0 0-4-16,0 0-5 0,0 0-3 0,-1 2-4 0,1-2-4 15,0 1-1-15,0-1-2 0,0 0-3 0,-2 0-2 0,1 2-2 0,1-2-2 16,0 1-1-16,0-1-2 0,0 3 2 0,0-1 1 0,0 0 2 16,0 2 2-16,0 0 1 0,0 1 3 0,0 1 1 0,0 0 2 0,0 2 3 15,0 1 3-15,0 4 1 0,0 0 4 0,0 2 1 0,0 2 1 16,0 3 1-16,0 0-1 0,0 4-1 0,0 0-3 0,1 3 0 15,1 3-1-15,-2 0-1 0,1 3 0 0,-1 0-2 0,2 1-3 0,-2 2 0 16,0 1-3-16,0-2-3 0,0 3-9 0,0-2-9 0,-2 1-18 16,2 0-20-16,-1-1-26 0,-1-3-28 0,1 2-31 0,-4-3-34 0,4-1-48 15,-3 1-54-15,0-4-122 0,0 3-155 0,0-4-101 0,-1-2-76 16,-3 1-33-16,3-4-13 0,-1-3 3 0,1 0 9 0</inkml:trace>
  <inkml:trace contextRef="#ctx0" brushRef="#br0" timeOffset="550312.0149">27351 9152 58 0,'-1'-4'504'0,"1"3"8"0,-2-2 5 15,0 2-76-15,2-2-117 0,-1 1-75 0,1 0-53 0,-2 1-27 16,0 1-14-16,2-2-7 0,-1 0-1 0,-1 2-5 0,2 0-3 0,0 0-4 16,0 0-6-16,0 0-4 0,-1-3-5 0,1 3-5 0,0 0-3 15,-3 0-7-15,3 0-3 0,-2-2-6 0,2 2-3 0,0 0-7 16,-1 0-4-16,1 0-5 0,0 0-6 0,-3 0-8 0,3 0-8 0,-2 0-7 16,0 0-6-16,1 0-7 0,1 0-7 0,-2 0-5 0,1 2-5 15,1-2-5-15,0 0-5 0,-2 0-5 0,0 0-4 0,2 3-2 0,-1-3-2 16,1 0 1-16,0 0-1 0,0 0 2 0,-2 0-1 0,0 2 1 15,1 0 1-15,-1-2 1 0,2 1-1 0,-1 1 1 0,1 0 2 16,-3 1 2-16,1-2-1 0,2 2 1 0,-1 0 1 0,1 0 0 0,-2 0 1 16,1-2 0-16,1 2 1 0,-2-1-2 0,0-1 1 0,2 2 1 15,0-1-1-15,0-1 2 0,0 1 1 0,0-2 1 0,0 0 1 16,0 0 2-16,0 0 2 0,0 0 0 0,0 0 2 0,0 0 2 0,0 0 2 16,0 0 2-16,0 0 1 0,0 0 1 0,0 0 1 0,0 0 0 15,0 0-1-15,0 0 1 0,0 0 0 0,0 0 0 0,0 0-2 0,0 0 1 16,0 0-3-16,0 0-2 0,0 0 0 0,0 0-2 0,0 0-1 15,0 0-1-15,0 0-2 0,0 0-2 0,0 0 0 0,0 0-2 16,0 0-3-16,0 0 0 0,0 0-2 0,0 0 0 0,0 0-1 0,0 0-1 16,0 0 0-16,0 0-4 0,0 0 1 0,0 0-1 0,0 0 0 15,0 0 0-15,0 0-1 0,0 0 1 0,0 0 0 0,0 0 0 0,0 0-1 16,0 0 1-16,0 0 0 0,0 0 0 0,0 0 0 0,0 0 1 16,0 0 2-16,0 0-1 0,0 0 2 0,0 0-1 0,0 0 0 15,2 0 1-15,-2 0 0 0,0 0 2 0,2 0 0 0,-2-2 2 0,0 2-1 16,0 0 1-16,1 0 1 0,1 0-2 0,-2 0 2 0,0 0-1 0,0-1 1 15,0 1-2-15,0 0 1 0,0 0-2 0,0 0 1 0,1 0-3 16,-1 0-3-16,0 0-1 0,0 0-4 0,0 0-1 0,0 0-2 16,0 0-1-16,0 0-1 0,0 0 0 0,0 0-2 0,0 1 0 0,0-1-2 15,0 2 1-15,0 1 0 0,0-1 2 0,0 0 2 0,-1 3 1 16,1-2 2-16,-2 4 1 0,1-1 3 0,-1 1 1 0,0 5 2 0,1-2 1 16,-3 2 2-16,3 1 2 0,-2 0 0 0,-1 2 1 0,1 4 1 15,2-3-1-15,-4 2 0 0,2 1 1 0,-2 3 1 0,4-3-1 16,-3 2 1-16,1 0-1 0,0 0 0 0,0 0 0 0,0 0-1 0,-2-2 1 15,4 1-1-15,-3-2-3 0,1 0-2 0,2-2-10 16,-1 1-13-16,0-3-21 0,-1-1-21 0,2 1-25 0,-1-4-27 0,-1 0-34 0,3 2-39 16,-2-4-52-16,2-2-60 0,2 0-117 0,-2-3-146 0,1 0-77 15,-1-3-41-15,0 0-12 0,0 0 0 0,4-3 11 0</inkml:trace>
  <inkml:trace contextRef="#ctx0" brushRef="#br0" timeOffset="550761.4442">27466 9356 144 0,'0'-7'630'16,"0"2"9"-16,0 1 5 0,2 0 4 0,0-1 4 0,-1-1-124 0,1 2-186 16,1-1-108-16,0-1-68 0,2 2-39 0,3 0-23 0,-4-1-16 15,4 1-16-15,1-1-17 0,0 2-14 0,-1-1-13 0,3 1-9 0,0 3-7 16,-2-2-5-16,3 0-6 0,2 2-4 0,-3 2-2 0,-2 0 0 15,4-2-2-15,-4 3-1 0,4 1 1 0,-5 1 1 0,0 2 0 16,2 1 2-16,-3 0-1 0,-2 1 2 0,0 2-1 0,-4 0 2 0,2 1 0 16,-3 2 1-16,-1 1 0 0,-2-1-1 0,-1 1 1 0,-2 2 0 15,-3-1 2-15,-1 0 0 0,1 1 1 0,-5-1 1 0,1-1 4 16,-1 2 3-16,-1-4 6 0,1 1 6 0,-2-3 4 0,2 1 2 0,2 0 2 16,-3 0 4-16,3-4 1 0,0 0 1 0,2-1 2 0,2-1 3 15,1 0 0-15,2-2 4 0,2 1 0 0,0-2 0 0,1 1-2 0,0-1-3 16,2-3-2-16,2 2-1 0,-2 0-1 0,4-2 0 0,-1 1 1 15,0 1 0-15,3-2-1 0,3 0-1 0,1 0-3 0,1 0-4 0,2 0-4 16,5 0-3-16,-1 0-6 0,0 0-1 0,5 0-4 0,0 0-2 16,3 0-1-16,-2-2-2 0,2 1 0 0,0 1-2 0,1 0 1 0,-1-2-2 15,-3 0 1-15,4 2 1 0,-4 0 2 0,-2 0 7 0,-2-3 6 16,-1 3 10-16,-3 0 9 0,0-2 7 0,-3 0 5 0,-1 2 3 16,-2-1-2-16,-4 1 0 0,1-4-18 0,-3 3-27 0,-2-1-44 0,-2 0-55 15,-3 0-103-15,-2 1-126 0,-4-1-145 0,-2-1-154 0,-4 0-85 16,-5 0-50-16,-2-1-32 0,-7-1-18 0,-3-1-15 0,-2-1-12 15</inkml:trace>
  <inkml:trace contextRef="#ctx0" brushRef="#br0" timeOffset="552079.9215">28899 7781 496 0,'-4'-3'562'0,"3"3"10"0,-1-3-57 0,1 2-90 0,1 1-86 15,-2-1-88-15,0-1-50 0,2 2-31 0,-1-2-18 0,1 2-13 16,0 0-10-16,0 0-11 0,0 0-11 0,0 0-10 0,0 0-8 16,0 0-9-16,-3 0-6 0,3 0-6 0,0 0-7 0,0 0-5 0,-2 0-5 15,-1 0-8-15,3 0-4 0,-1 0-8 0,1 2-3 0,-2-2-3 0,0 3 0 16,2 1 1-16,-1-1 0 0,-1-1-1 0,1 5 0 0,-3-2 0 16,3 4 0-16,-2 0 1 0,-1 2 2 0,-2 1 2 0,3 1 4 15,-2 3 3-15,2 1 0 0,-2 1-1 0,0 1-2 0,1 2-5 0,-5 2-2 16,4 0-2-16,-2-1-2 0,1 2-1 0,-2 0-2 0,4 1-2 15,-3-2-2-15,1 1-3 0,-1 1 0 0,1-5-2 0,2 3-1 0,-1-4-1 16,-2 1 0-16,4-2-2 0,0 0-5 0,-2-3-6 0,1-2-12 16,0 1-15-16,1-2-15 0,3-2-16 0,-1-1-19 0,1-2-18 0,0-2-27 15,0 0-30-15,0-1-42 0,0-1-49 0,0-3-86 0,0 0-104 16,1-2-85-16,1-3-75 0,-1 2-30 0,1-4-7 0,0 0 2 16,-1-4 10-16</inkml:trace>
  <inkml:trace contextRef="#ctx0" brushRef="#br0" timeOffset="552409.7841">28800 7833 172 0,'0'-5'588'0,"-1"1"14"0,-1-2 10 0,2 0 9 16,0 1-102-16,0-1-158 0,0 3-91 0,0 0-60 0,0-2-31 16,0 1-19-16,2 0-16 0,-1 3-14 0,1-2-16 0,0-1-17 0,-1 1-16 15,3 1-16-15,-1-1-11 0,2 2-11 0,-1 0-10 0,2-2-7 16,1 0-7-16,1 3-7 0,0-2-6 0,-1-1-5 0,5 2-4 15,-3 1-4-15,2-2-2 0,-1 1-1 0,1 1-1 0,1 0 0 0,-1 1-2 16,2 1 1-16,-4-1-2 0,3 1 0 0,-2 1-2 0,0 0-1 16,1 2 0-16,-2 0 2 0,1 2-1 0,0-2 1 0,-1 2 2 0,-1 3 0 15,-2 0 2-15,1-1 2 0,-2 2 1 0,0 0 1 0,-1 1 4 16,-3 0 2-16,-1-1 2 0,-1 3 2 0,-1-2 3 0,-4 0 1 0,1-1 1 16,1 2 1-16,-5-3 1 0,0 2 1 0,-3-1 1 0,0-2 1 15,0 0 0-15,-3-2 2 0,2 0 0 0,-2 0-1 0,-2 1 1 0,2-3-2 16,-2 0-3-16,3-1-4 0,-3-1-12 0,2 0-10 0,0 0-19 15,2-1-20-15,0 1-30 0,1-2-34 0,2 1-50 0,1-2-55 16,2 0-117-16,2 0-147 0,1 0-81 0,0-2-46 0,4 2-23 0,0 0-9 16,0 0 0-16</inkml:trace>
  <inkml:trace contextRef="#ctx0" brushRef="#br0" timeOffset="552809.2951">29122 8103 618 0,'0'-5'669'0,"0"2"12"0,0-2 9 0,0 3 5 0,0-3-102 15,0 3-154-15,0-4-117 0,1 4-100 0,1-2-55 0,1 1-36 16,0 2-21-16,0 0-17 0,2-2-18 0,-2 0-17 0,2 3-18 16,0-2-15-16,2 2-10 0,0-1-8 0,-1 1-4 0,2 0-7 0,0 1-1 15,0-1-3-15,-2 2-2 0,1-2 0 0,2 3-1 0,-3 0 1 16,0-1 0-16,-1 3-1 0,-1-2 0 0,0 1-2 0,0 1 1 0,-2 2 1 15,-2-2 1-15,2 2 1 0,-2 1 0 0,-2 0 1 0,2 0 1 16,-2 2 2-16,-2-2 2 0,0 4 1 0,-1-3 0 0,-2 4-1 0,2-1 2 16,-4-1 0-16,1-1 0 0,0 3 0 0,2-2 0 0,-3 1-2 0,-1-1 2 15,2 0 0-15,-1 0 0 0,1-2 2 0,0 1 0 0,1-2 3 16,-2 0 0-16,3 0 2 0,1-1 2 0,2 0 1 0,-2-1 2 0,2-2 1 16,1 0 4-16,0 0 2 0,0-1 2 0,2 0 4 0,0-3 1 15,2 3 3-15,-2-2 1 0,4 0 3 0,-3-1 1 0,4 2 3 0,-2-2 1 16,4 0 2-16,-1 0-1 0,7 0 0 0,-4-2-1 0,4 2-2 0,1-1-2 15,3 0-3-15,-1-2-6 0,5 0-11 0,-2 3-14 0,3-3-18 16,0-1-20-16,2 2-25 0,-4-1-26 0,2 1-30 0,0-1-36 0,-4 0-44 16,1 0-97-16,-5 1-126 0,0 1-108 0,-2-1-103 0,-8 0-47 15,1 1-24-15,-7-3-5 0,-5 1 3 0,-3 1 7 0</inkml:trace>
  <inkml:trace contextRef="#ctx0" brushRef="#br0" timeOffset="554990.7793">31013 9265 338 0,'4'-9'573'0,"-1"-1"13"0,-2 1 9 0,3 0 8 0,-3 1-96 16,1 1-147-16,-1 0-93 0,1-1-67 0,0 1-33 0,-2 2-16 16,1-1-7-16,-1 1-2 0,2 1-4 0,-1-1-7 0,-1 1-10 0,3-1-12 15,-1 3-11-15,-1 0-11 0,-1-1-9 0,0 1-9 0,0 2-12 16,0 0-12-16,0 0-11 0,0 0-13 0,0 0-8 0,0 0-10 0,0 2-6 15,0 0-4-15,-1 1-2 0,-1-1-1 0,-1 4 1 0,3 0 0 16,-3 1 2-16,2 1 2 0,-3 2 3 0,3 2 3 0,-2 0 3 0,-2 2 1 16,2 0 3-16,-2 1 2 0,-1 2-1 0,-1 0 0 0,-1 1-3 0,4 0-4 15,-6 0-11-15,4 1-11 0,-2 3-14 0,0-3-13 0,-1 3-14 16,1-3-13-16,0 0-17 0,0 1-18 0,-1-3-25 0,0 2-26 0,1-1-32 16,2-2-36-16,-1-1-53 0,2-1-61 0,1-2-89 0,1-2-101 15,0-1-48-15,1-2-21 0,1 0-4 0,1-3 4 0</inkml:trace>
  <inkml:trace contextRef="#ctx0" brushRef="#br0" timeOffset="555390.4347">31154 9235 550 0,'4'-4'586'16,"-4"1"7"-16,1 0-3 0,-1 0-6 0,0-1-115 0,0 4-168 15,-1 0-94-15,1 0-55 0,0 0-37 0,0 0-22 0,0 0-20 0,-2 0-17 16,0 0-13-16,2 0-13 0,-1 4-6 0,1-3-6 0,-2 3-2 15,1-1-2-15,-1-1 1 0,0 4 1 0,2-1 0 0,-1 1 4 16,1 0 1-16,-2 0 4 0,0 2 2 0,2 1 1 0,-1-2 0 0,1 1 0 0,-2-1-2 16,1 0-2-16,1 2-4 0,-2-1-1 0,2-2-2 0,0 0-4 15,0 1 0-15,0-1-2 0,0 1 0 0,0-2-1 0,0 2-1 16,2-3 1-16,-2 2 1 0,1-2-1 0,1-1 1 0,-1 2 0 0,3-1 4 16,-1-2 2-16,2 1 2 0,-2-1 3 0,3 2 2 0,-1-1 2 0,1-2 0 15,2 1 1-15,-1 1 1 0,2-2 0 0,0 0-1 0,-1 2-1 16,5-1-3-16,-4 0 0 0,3-1-4 0,0 3-2 0,1-4-4 0,-2 3-2 15,0-1-4-15,-2 1-1 0,2 1-3 0,-1-1 0 0,-4 1-3 16,2-1-1-16,1 2-1 0,-2-3 1 0,-1 4 0 0,-1-1 0 0,-2-1 0 16,3 2 0-16,-3 0 0 0,-1-1 0 0,0 2-1 0,-2 0 1 15,0 0 0-15,-2-2 0 0,0 3 0 0,-1 0 2 0,-3-1 0 0,3-1 1 16,-3 1 2-16,-1 0 0 0,-2-1 2 0,0 1 1 0,-1 0 2 0,0-4 1 16,-4 4 2-16,3-2 2 0,-1 0-2 0,-1 0 2 0,-3-2-9 15,3-1-9-15,0 2-14 0,0-3-17 0,0 2-20 0,0-3-22 0,0 2-26 16,4-2-32-16,-2 0-40 0,3-2-44 0,0 1-89 0,1-2-114 0,2-1-92 15,0 2-84-15,2-4-34 0,1-1-11 0,0-1 1 0,4 1 10 16</inkml:trace>
  <inkml:trace contextRef="#ctx0" brushRef="#br0" timeOffset="555617.0047">31322 9273 5 0,'1'-5'649'0,"-1"1"25"0,0-1 19 0,0 2 16 16,0-2-21-16,0 3-37 0,0-3-117 0,2 2-153 0,-2-1-84 0,1-1-48 15,3 1-30-15,-3-2-19 0,3 2-20 0,0-1-16 0,2-2-24 16,1 4-25-16,1-2-20 0,0 0-19 0,1 1-14 0,1-1-12 0,2-1-12 16,1 0-9-16,0 0-9 0,4 0-8 0,-3 1-6 0,3 0-2 0,-1-1-3 15,3 0-2-15,-3-1 0 0,5 2 1 0,-4-2 1 0,1 2 1 16,-1 0 1-16,-3-1 1 0,2 0 0 0,-3 2 1 0,-3-1-4 0,2-1-5 16,-4 4-14-16,1-3-20 0,-4 2-36 0,-2 0-45 0,-2 2-51 0,-1 1-54 15,-1-3-117-15,-6 3-147 0,-3 3-116 0,-6-2-99 0,-3 0-53 0,-8 2-29 16,-5 1-12-16,-4-1-8 0,-9 0 7 0</inkml:trace>
  <inkml:trace contextRef="#ctx0" brushRef="#br0" timeOffset="561537.5551">20588 6613 501 0,'0'-9'662'0,"0"0"11"0,0-1 12 16,0 0-23-16,0 3-42 0,0 0-120 0,0-1-163 0,0 4-90 16,0-2-56-16,0 3-34 0,0-2-22 0,0 2-19 0,0 2-17 0,0-1-19 15,0 2-19-15,0 0-21 0,0 0-17 0,-2 0-19 0,0 3-15 0,2 0-11 16,0 0-12-16,0 2-4 0,0 1-4 0,-1 1 0 0,1 2 2 15,0 0 2-15,0 4 4 0,0-2 7 0,-2 4 8 0,2-2 6 16,-1 1 7-16,1 1 2 0,-2 2 6 0,0-1 0 0,2 0-5 0,-1 1-7 16,-1 0-10-16,2-1-12 0,-1 1-13 0,1-2-12 0,-2-1-14 15,0 1-18-15,2-2-19 0,0-1-20 0,0-2-22 0,0-1-16 0,0-2-16 16,0 1-11-16,2-2-7 0,0-3-8 0,-2 1-8 0,1-3-19 16,2-1-24-16,-1-3-20 0,0 0-19 0,-1-1-8 0,2-3-1 15,-1-1 6-15,0-1 13 0,-1-1 17 0,1-2 22 0,-1-3 26 0,-1 1 28 16,2-1 48-16,-2-1 55 0,3 0 61 0,-2-2 65 0,-1 1 56 15,0 2 52-15,0-1 42 0,0 1 37 0,0 0 27 0,0 3 26 0,0 0 10 16,2 2 7-16,-2 0-3 0,0 1-8 0,2 3-22 0,-2 0-28 16,0 1-26-16,0 2-26 0,1-2-20 0,-1 3-20 0,3 0-16 15,-3 2-15-15,0 0-15 0,4 0-14 0,-3 0-13 0,1 2-10 0,1 0-10 16,0 3-10-16,2-2-7 0,-1 4-7 0,1-1-3 0,2 1-1 0,-1 1 0 16,2 0 0-16,0 0 0 0,0 3 0 0,0-3 0 0,2 4-1 15,0-2 1-15,0 1 0 0,-1 2-1 0,4-3-5 0,0 1-4 16,-1-1-6-16,-1 0-12 0,3 1-14 0,-1-2-18 0,0 0-20 0,1 0-23 15,0-1-28-15,-1-3-33 0,-1 2-40 0,2-2-61 0,-1-1-71 16,-1-3-75-16,1 1-75 0,-1-2-53 0,0-2-42 0,-2-1-14 0,-1 1 0 16</inkml:trace>
  <inkml:trace contextRef="#ctx0" brushRef="#br0" timeOffset="561737.7489">20970 6546 97 0,'-5'-8'623'0,"-1"2"12"0,1 0 11 0,2 0 8 0,-2 1-80 16,2 3-121-16,2-1-103 0,-3 0-92 0,3 1-57 0,-3 0-43 15,4 2-30-15,0 0-23 0,0 0-21 0,-1 0-18 0,-2 2-17 0,3 1-13 16,0 2-10-16,0-3-9 0,0 5-7 0,0 0-4 0,0 0-5 0,0 3-2 16,0 0 2-16,0 2 3 0,0 0 4 0,0 3 2 0,0-1 4 15,0 1 4-15,0 1 2 0,0 1 4 0,0-1-1 0,0 4 1 16,0-2-8-16,0 1-12 0,0 2-14 0,0-1-17 0,0 0-21 0,0 2-24 16,0-3-31-16,3 2-34 0,-2-1-45 0,1-1-51 0,0 2-92 15,1-3-113-15,0-1-91 0,4-2-79 0,-3 0-35 0,7-2-10 16,-3-2 3-16,3-4 8 0</inkml:trace>
  <inkml:trace contextRef="#ctx0" brushRef="#br0" timeOffset="562071.1336">21251 6778 497 0,'-3'-6'667'0,"-2"2"6"16,2-1 3-16,-2 1-25 0,1 1-37 0,-1 0-132 0,0 1-181 0,2-1-105 15,0 3-66-15,0 0-38 0,0 0-22 0,-1 0-19 0,2 3-12 0,-2 0-14 16,1 0-11-16,0 3-7 0,0-1-4 0,0 2-1 0,-1 1-1 15,1 0 2-15,1 0-1 0,-1 3 1 0,3-1 1 0,-1-1-1 16,1 3-2-16,0-1-2 0,1-2-3 0,1 1-3 0,-1-1-3 0,4 1-5 16,-1-2-4-16,0 1-4 0,1 0-4 0,0-3-1 0,3 0-1 15,-4 0 0-15,4-2-3 0,0 1 1 0,0-2-1 0,0 0 1 16,0-2-2-16,0 2 1 0,1-3-1 0,1-4 3 0,-2 1 3 0,1 0 3 16,-1-2 5-16,-2 0 1 0,3-1 2 0,-2-3 3 0,-2 1 0 15,0-4 1-15,0 2-1 0,-4-4 1 0,2 1 0 0,-3-1 2 16,0-1 3-16,0 0 2 0,-3 1 1 0,2-3-2 0,-4 3-2 0,0-1-2 15,-3 3-3-15,2-1-2 0,-4 1-1 0,2 3-1 0,-1 0 1 0,-1 3-2 16,2 0 0-16,-4 1-8 0,4 2-10 0,-2 3-19 0,2 0-23 16,-1 0-24-16,1 3-24 0,0 2-32 0,3 1-35 0,-2 0-57 15,4 1-65-15,-2 2-87 0,2 1-100 0,3 0-48 0,0 0-25 0,0 2-4 16</inkml:trace>
  <inkml:trace contextRef="#ctx0" brushRef="#br0" timeOffset="562437.1104">21354 6799 421 0,'5'-4'650'0,"-1"-3"14"0,-2 3 16 0,0-1 13 16,-1 3-98-16,3-3-153 0,-3 1-98 0,1 1-69 0,-1-1-49 0,-1 2-36 16,2 0-31-16,0-1-31 0,-2 3-22 0,1-1-22 0,2 1-16 15,0 1-18-15,0-1-14 0,1 3-13 0,-1 0-13 0,2 0-10 16,-1 2-7-16,3 1-3 0,0-2-1 0,-2 4 1 0,3-1 2 0,-1 3 1 16,0-1 0-16,1-1 2 0,-1 4-1 0,-1-1 0 0,1 0 2 0,-2 1 1 15,0 2 0-15,-2-2 2 0,2 0 0 0,-2 2 1 0,-1-3-1 16,1 1 0-16,-3 0 1 0,2-2 1 0,-2 0 1 0,0-1 0 15,0-1 4-15,0-2 3 0,-2-2 5 0,2-1 5 0,-1 2 8 0,-1-2 8 16,2-3 7-16,0 0 8 0,0 0 3 0,-2 0 3 0,2-2 0 16,-1-1-2-16,1 0-2 0,0-1-6 0,0-2-7 0,1-2-8 0,-1-1-11 15,2-2-11-15,1 2-11 0,2-2-13 0,1-3-8 0,0 2-9 16,-1-1-5-16,3-1-4 0,1 0 0 0,1 2 0 0,-2-1 3 0,3 3 3 16,-2-1 6-16,1 1 5 0,2 1 5 0,-3 1 5 0,0 2 3 15,1 0 4-15,1 1 1 0,-3 1 3 0,1 1 1 0,0 3 2 16,3-2 2-16,-4 2 0 0,2 2 1 0,-2 1 1 0,1-1-1 0,1 3 0 15,-2 0 1-15,0 2 0 0,0-2 1 0,0 2-3 0,0 3-11 16,-2-1-18-16,-1 0-20 0,3 1-24 0,-4 0-27 0,1 1-28 16,-1 0-37-16,-3 1-42 0,-1 0-75 0,2 0-95 0,-2-2-108 0,-2 0-120 15,1 2-61-15,-1-2-33 0,0 0-5 0,-1 1 7 0,1-2 15 16</inkml:trace>
  <inkml:trace contextRef="#ctx0" brushRef="#br0" timeOffset="562854.7629">22209 6703 132 0,'2'-10'381'15,"1"1"-34"-15,-2-2-28 0,1 3-25 0,1-2-20 0,-1 1-12 0,0 1-7 16,-2 1-2-16,1 0-2 0,-1-1-1 0,0 2-1 0,0 2-3 16,0-1-4-16,0 1-6 0,0-1-6 0,-1 3-11 0,1 0-11 15,-2-1-14-15,0 1-18 0,2 1-18 0,-1 1-22 0,1 0-19 0,0 0-18 16,0 0-18-16,0 0-18 0,-2 0-17 0,2 3-15 0,-2 0-13 15,2-1-12-15,0 5-7 0,0 0-6 0,0 2-2 0,0 2-1 0,0 1 1 16,0 1 3-16,0 3 4 0,0 4 6 0,2-1 3 0,-2 5 6 16,2-1 0-16,-1 3 3 0,-1 0-7 0,2 0-10 0,0 3-18 15,-2 0-21-15,0 0-20 0,0 0-22 0,0 1-25 0,-2-2-24 0,0 1-27 16,2-1-30-16,-1-2-33 0,-1 1-34 0,2-3-51 0,0-3-60 16,0-1-75-16,0-6-84 0,2 1-50 0,-1-4-34 0,3-4-5 15,-3-3 7-15</inkml:trace>
  <inkml:trace contextRef="#ctx0" brushRef="#br0" timeOffset="563371.0614">22246 6665 203 0,'-5'-17'657'0,"1"0"18"0,0 2 16 0,1 0 11 16,0 2 7-16,1-1-118 0,1 1-180 0,1 3-103 0,0-1-64 16,0 0-34-16,1-1-21 0,2 3-18 0,1 1-18 0,-1-2-21 15,3 3-21-15,0-1-20 0,2 1-19 0,0 0-18 0,1 2-17 0,3 0-18 16,-1-1-16-16,1 3-13 0,1 1-10 0,1 0-8 0,0 1-5 15,0 1-3-15,-1 1-3 0,3 1-3 0,-3 0 0 0,0 1-3 0,-1 3-3 16,-2 2-1-16,0-1-2 0,-2 3-1 0,-1 0 0 0,-2 4-4 16,-1-1 0-16,0 2-1 0,-3 1-2 0,-1 1-1 0,-1 2-3 0,-4-1-7 15,-2 3-8-15,1 0-5 0,-2 1-6 0,-3-2-4 0,2 1-4 16,-5 0-4-16,2 0-6 0,-1-1-7 0,0-1-8 0,1 0-11 16,3-5-10-16,-2 1-10 0,3-1-10 0,-2-2-5 0,4-2-1 15,1 0 3-15,1-3 3 0,2-2-4 0,0 0-7 0,2-3-12 0,2-1-13 16,1-1-7-16,0 0-4 0,2-3 13 0,3 0 23 0,0 1 29 0,-2-3 33 15,2-2 33-15,1 2 33 0,-1-2 23 0,1 0 19 0,1 1 29 16,-2-1 31-16,0 1 35 0,0 0 35 0,0 0 34 0,0 1 31 16,-2-1 16-16,-1 4 6 0,2-3-1 0,-2 2-7 0,-1 1-8 15,1 0-11-15,-4-1-11 0,2 2-9 0,1 1-13 0,-1-1-15 0,-2 1-15 16,3 0-14-16,-3 0-16 0,4 1-13 0,-2-1-15 0,0 4-13 0,0-4-11 16,2 4-12-16,0-1-10 0,0 2-8 0,2 0-5 0,0 0-7 15,-1 1-1-15,0 1-2 0,-1 1 1 0,3-1 1 0,-2 1 0 0,1 2 1 16,-1-1 1-16,0 1-1 0,-1 1 2 0,0 1 0 0,-2-3 1 15,0 0-1-15,-1 1 1 0,-1-1 1 0,-1 1 3 0,0-3 2 16,0 1 3-16,0-1 6 0,-1-1 7 0,-1-1 8 0,0-2 13 0,-1 1 14 16,2-1 10-16,-3-2 10 0,1 1 9 0,0-2 8 0,-1-2 5 15,1 1 5-15,-1-2 2 0,-1-1 0 0,2-1-4 0,2-1-4 0,-3 0-11 16,4-3-16-16,-1 2-21 0,1-3-26 0,1 2-25 0,1-3-27 16,1-1-27-16,4 0-25 0,-1 0-28 0,2-1-25 0,1 1-26 15,1-2-29-15,2 2-30 0,1 0-32 0,3 0-37 0,0 1-38 0,1-1-89 16,1 3-113-16,0 1-67 0,3 0-40 0,-4 1-13 0,2 2 5 0,-1-1 11 15</inkml:trace>
  <inkml:trace contextRef="#ctx0" brushRef="#br0" timeOffset="563836.92">22891 6859 155 0,'-7'-3'665'0,"1"3"6"0,-2-2 5 0,2 1 2 16,3 1-2-16,-2-1-123 0,1 1-185 0,3 0-124 0,1 0-92 0,0 0-51 15,0 0-31-15,0 0-20 0,0 0-17 0,0 0-13 0,0 1-15 16,0 0-9-16,1 1-5 0,-1 1-4 0,2-1 1 0,0 0 0 16,-1 1 0-16,1 2 2 0,0-2 1 0,-1 1 2 0,2 0 3 0,-1-1 2 15,1 0 3-15,-1-1 0 0,2 3-1 0,-1-5 0 0,1 3 1 16,-3-1 1-16,2-1 1 0,1-1 0 0,0 0 0 0,0 0 1 0,1 0 0 15,0-1 1-15,3-1-1 0,-1-1 2 0,-1 0-1 0,3-1 3 16,-1-1 1-16,0 0 1 0,2 0 1 0,-2-2-2 0,-2 0 0 16,0 0-2-16,1-1-1 0,-1-1-3 0,-1 0-1 0,-2 0-2 0,-2 0 0 15,1 0 0-15,-2 1 0 0,0 0-2 0,-2 0-1 0,-1 1-3 16,-2-1 0-16,2 2-4 0,-3 2-4 0,0-1-2 0,-1 0 1 0,-1 3-2 16,-1 1 1-16,0-1 0 0,-3 2-1 0,2 2-1 0,0 1-2 15,-1-1 1-15,-2 4 1 0,2 0 2 0,1 0 5 0,-2 2 4 0,2 1 5 16,2 0 5-16,-1 1 5 0,1 2 5 0,2 0 5 0,1 0 4 15,-1 2 5-15,5-1 3 0,-1-1 4 0,2 2 2 0,2-1 2 16,-1 2 0-16,7-1-4 0,-4-1-2 0,6 0-6 0,-2 1-8 0,4-2-10 16,1 0-15-16,3-1-17 0,-2-2-18 0,4 0-21 0,1-1-29 15,1-3-29-15,2 0-40 0,0-3-45 0,-1 0-85 0,3-2-105 0,-1 0-96 16,1-2-91-16,-2-3-41 0,2 1-17 0,0-4-5 0,-2 0 5 16</inkml:trace>
  <inkml:trace contextRef="#ctx0" brushRef="#br0" timeOffset="564536.9874">23244 6783 472 0,'-4'-4'691'16,"-2"3"12"-16,3-2 9 0,-1 0 6 0,1 2-60 0,1-2-93 15,2 1-133-15,0 2-153 0,0-1-86 0,0-1-51 0,2 2-28 0,-2 0-14 16,2 0-18-16,-2 0-17 0,1 0-15 0,3 0-17 0,-3 0-9 16,1 2-8-16,2-1-8 0,-1 2-8 0,0 0-5 0,1 2-3 0,-1-3 0 15,2 3 0-15,-2-1 1 0,0 3 0 0,0-2 1 0,3 2 2 16,-3 1-2-16,1-1 0 0,-3 0 1 0,3 2 0 0,-3-1 0 16,2 0 0-16,-1 1 1 0,0 1-1 0,-2-1 2 0,0 1-1 0,0-1 1 15,0 0 1-15,0-1 1 0,0 1 0 0,0-3 1 0,-2-1 1 16,0 2 2-16,2-3 3 0,-1 0 3 0,-1 0 3 0,2-1 7 0,0 0 6 15,0-3 8-15,0 0 8 0,0 0 11 0,0 0 12 0,0 0 9 16,0 0 6-16,0-3 3 0,0 0 2 0,2-1-1 0,-1 0-2 16,1-2-6-16,0-1-4 0,1 0-8 0,0 0-7 0,1-2-10 0,3-1-10 15,-2-1-12-15,1-1-14 0,0 2-11 0,4-4-9 0,-1 2-6 16,-1 0-2-16,5 0-2 0,-4 0-2 0,3 2 0 0,-2-2-1 0,1 4 0 16,-1-1-2-16,-1 1-1 0,1 1 0 0,0 3-1 0,-1-1-2 15,-1 2-1-15,0 1-1 0,-2 2 0 0,3 0-2 0,-1 0-2 16,-1 2 0-16,-1 1-1 0,2 2-1 0,-3 1 1 0,-1 1 2 0,1 1 2 15,-2-1 1-15,2 3 4 0,-2 1 3 0,2 0 1 0,-4 2 3 16,1-1 3-16,-2 2 4 0,-2-2 2 0,1 2 4 0,-1 1 1 0,-2-4 1 16,-1 3 3-16,0-2 3 0,2-3 0 0,-2 1 3 0,2 0 0 15,0-3 3-15,-3 0 3 0,3-2 5 0,-2-1 5 0,2 1 7 0,-1-2 8 16,3-2 9-16,-3 2 4 0,4-3 3 0,0 0 1 0,-1-3-3 16,1 0-3-16,0 0-3 0,1-3-8 0,-1 0-9 0,4 1-12 15,-3-3-9-15,3-3-15 0,0 1-13 0,1-1-15 0,3-1-15 0,-2-3-11 16,1 2-8-16,2-2-3 0,0 1-3 0,1-1 1 0,0 2 3 15,0 0 3-15,0 1 7 0,0-1 5 0,-1 2 6 0,0 3 4 0,-1 0 5 16,1 1 6-16,0 1 6 0,-3 1 5 0,1 0 4 0,-1 5 4 16,1-2 2-16,-2 2 2 0,2 2 3 0,-2-2 2 0,-1 5 2 15,1-2 2-15,-1 2 3 0,1 1 2 0,-2 1 3 0,2 1 2 16,-1 1-1-16,-1-1 3 0,0 4-1 0,-1-2 2 0,-1 0 1 0,3 2 0 16,-2-1 1-16,0 1-1 0,-2-2 1 0,1 0 0 0,-1 2 0 0,0-2 0 15,0 0 0-15,0-2 1 0,0 1-1 0,0-2-4 0,0 0-2 16,0-2-14-16,0 2-12 0,0-3-18 0,0 1-17 0,0-2-19 15,2-3-17-15,0 2-25 0,-2 1-29 0,0-3-33 0,1-3-37 0,-1 1-53 16,3 0-59-16,-1-1-66 0,0-1-69 0,1-4-70 0,0 0-70 16,0-1-26-16,5 0-6 0,-3-1 7 0</inkml:trace>
  <inkml:trace contextRef="#ctx0" brushRef="#br0" timeOffset="564729.9619">23896 6730 438 0,'2'-2'609'0,"-2"2"3"16,0 0 2-16,0 0-73 0,0 0-112 0,0 0-97 0,0 2-91 0,0 0-55 15,-2 1-36-15,2 0-18 0,0 1-12 0,0 1-6 0,-2 1-6 0,2 0-5 16,0 0-3-16,0 3 1 0,0-2 3 0,0 0 1 0,0 4 0 16,0-2-2-16,0 3-7 0,0-3-6 0,0 3-6 0,0-1-9 15,-1 0-9-15,1 0-7 0,0 2-8 0,0-2-8 0,0 1-5 16,-4-1-19-16,4 1-23 0,0 0-24 0,0-1-27 0,0-2-27 0,0 2-28 16,0 0-35-16,-1-2-39 0,-1-1-50 0,2-1-56 0,0 2-99 0,0-1-121 15,-1-4-87-15,1-1-70 0,-2 0-25 0,2-3-2 0,0 0 10 16</inkml:trace>
  <inkml:trace contextRef="#ctx0" brushRef="#br0" timeOffset="565474.7031">23842 6483 86 0,'-3'-7'667'15,"-2"3"17"-15,2 0 13 0,0-1 9 0,0 1-40 0,-1-1-66 16,3 2-123-16,-1 0-151 0,1 0-85 0,1 0-51 0,-2 2-27 15,2 0-16-15,0 1-16 0,0 0-17 0,0 0-20 0,0 0-20 16,0 0-15-16,0 0-13 0,0 0-12 0,0 0-12 0,0 0-9 0,0 0-11 16,0 0-6-16,0 0-3 0,0 0-4 0,0 0-1 0,0 0-1 15,0 0-1-15,0 0-5 0,0 0-8 0,2 0-12 0,-1 0-14 0,2 0-18 16,-1 1-18-16,0 0-19 0,-1-1-21 0,2 3-27 0,1-1-28 16,-3 1-33-16,3 0-36 0,0 0-57 0,2 0-67 0,-1-1-100 0,1 2-114 15,-1-1-54-15,2 1-20 0,0 0-1 0,1-2 9 0</inkml:trace>
  <inkml:trace contextRef="#ctx0" brushRef="#br0" timeOffset="565769.7883">24196 6457 3 0,'3'-4'651'0,"1"-1"20"0,-4-1 16 0,1 2 15 0,-1 1 10 15,0-2-109-15,0 3-168 0,0-1-99 0,0-1-62 0,0 1-37 16,0 1-25-16,0-1-20 0,-1 3-21 0,1 0-23 0,0 0-25 15,0 0-22-15,0 0-21 0,0 0-19 0,0 0-20 0,0 0-14 0,0 3-13 16,0-1-10-16,0 1-7 0,0 1-5 0,0-1-2 0,0 4-3 16,0-1-1-16,1 1 0 0,-1 4 2 0,2 1 1 0,-1 0 1 0,4 1 1 15,-4 4 3-15,1 1 3 0,0 1 5 0,-1 1 2 0,2 2 5 16,-1 1 3-16,0 0 0 0,-1 2 0 0,1 0 2 0,-1 0-5 0,-1 2-5 16,2-1-9-16,-2-1-10 0,0 1-14 0,0-2-17 0,0-2-18 15,0 2-20-15,-2-4-20 0,2 0-23 0,-1-2-24 0,-1-1-25 0,2-3-25 16,-1 0-29-16,-3-2-24 0,3-3-24 0,-1 0-38 0,1-1-45 15,-1-4-70-15,0-1-78 0,1 0-60 0,1-3-47 0,-2-1-14 16,-1-3 3-16,0-1 13 0</inkml:trace>
  <inkml:trace contextRef="#ctx0" brushRef="#br0" timeOffset="566052.8003">24088 6807 175 0,'-4'-4'645'0,"3"1"15"0,-1 2 15 0,0-2 14 16,2 2-83-16,0-1-127 0,0 2-102 0,0-2-90 0,0-1-58 15,2 1-40-15,0 2-27 0,1-2-20 0,3-1-18 0,-2 1-17 0,1 0-17 16,3-1-16-16,5 0-14 0,-4 0-14 0,4 0-12 0,3 1-13 0,-2-1-6 16,3 0-5-16,2 0-2 0,-1 0-2 0,2 0 0 0,0 0 0 15,2 3-3-15,-1-3 0 0,1 1 0 0,-1 2-1 0,1 0 0 16,0 0 0-16,-2 0-1 0,0 2 1 0,-1 1-1 0,-2 0-1 0,1 0 0 16,-2 0 0-16,-1 2 1 0,-2-1 0 0,-1 1-1 0,1 1-1 15,-3-1 0-15,1 2 0 0,-3 2-1 0,0-1 2 0,1-1 0 0,-3 0 0 16,1 2 0-16,-2 0-1 0,-1 2-5 0,2-3-10 0,-2 1-10 15,-1 2-12-15,-2-3-12 0,3 0-11 0,-3 2-13 0,-1-3-15 16,0 2-16-16,0-3-19 0,0 0-19 0,-1 0-19 0,-1-2-23 0,0-1-23 16,-1 1-23-16,2-1-25 0,-3-2-71 0,4-1-96 0,-2 0-78 15,-2 0-65-15,0-3-31 0,0-2-13 0,1 0 4 0</inkml:trace>
  <inkml:trace contextRef="#ctx0" brushRef="#br0" timeOffset="566215.1096">24673 6523 73 0,'2'-8'632'0,"0"0"9"0,-2 1 3 0,1 2-2 0,-1 0-64 16,0 1-96-16,0 1-123 0,2-1-134 0,-1 3-78 0,-1-1-50 0,0 2-33 15,0 0-24-15,4 0-26 0,-3 2-29 0,3 1-27 0,-1 0-28 16,1 1-28-16,-1 3-29 0,2 1-33 0,0 1-35 0,0-1-58 0,1 4-71 16,2 2-92-16,0-1-104 0,-2 1-50 0,1 1-25 0,0-2-4 15,-1 4 5-15</inkml:trace>
  <inkml:trace contextRef="#ctx0" brushRef="#br0" timeOffset="566769.1351">24944 6725 15 0,'3'-1'639'0,"0"1"19"0,-1-1 17 0,-1-1 15 15,1 1 13-15,0-3-110 0,-1 4-171 0,1-1-100 0,-2-1-66 16,1 2-40-16,-1 0-28 0,0 0-24 0,0 0-24 0,0 0-24 16,0 0-26-16,0 0-23 0,0 0-18 0,2 2-18 0,0-1-15 0,-2 3-13 15,1 0-11-15,2 0-6 0,-2 0-3 0,3 2-1 0,-3 1 1 16,1-1 2-16,-1 3 5 0,3-1 5 0,-1 1 3 0,0 0 6 15,0 0 0-15,-1 1 0 0,1 0-1 0,0-2-1 0,0 1 1 0,-1-1-1 16,-1-1-1-16,3-1 0 0,-3 0 0 0,1 0 0 0,-1-1 2 0,1-1 0 16,0 0 3-16,-1-4 3 0,2 2 4 0,-1 0 3 0,0-2 2 15,2-2 0-15,-1 0 0 0,0-1-2 0,2-1-1 0,2-1-1 16,-3 0-3-16,6-3-3 0,-2 1-4 0,0-3-5 0,0 0-5 0,2-1-7 16,2 1-5-16,-3 0-4 0,2-1-2 0,-1 2-2 0,-1-1 0 15,0 2-1-15,1-1-2 0,-2 1-1 0,1 3-1 0,-1-2 0 16,-1 3-2-16,-1 0 1 0,1 0 0 0,-2 3 1 0,0-1-1 0,2 0 1 15,-2 2-1-15,-1 2 1 0,0-2-1 0,1 3 2 0,0 1 2 16,0-3 2-16,2 3 3 0,-3 1 4 0,2 0 4 0,1 0 4 16,-2 0 4-16,-1 1 3 0,3 0 1 0,-1 0 1 0,0-1 4 0,2-1 1 15,0 1 3-15,-1-1 0 0,0-1 1 0,1-1 0 0,0 2 0 0,3-3-2 16,-1 1 1-16,-2-2-1 0,1-2 0 0,4 1-1 0,-4-3 1 16,2 2 1-16,-1-4 1 0,-1 2 1 0,4-4 0 0,-4 1 0 15,1-2 1-15,1-1 1 0,-3 2 4 0,0-3 3 0,-2-1 3 0,3 2 5 16,-4-3 3-16,2 2 4 0,-4-1 5 0,2-1 7 0,-2 1 7 15,-1 2 3-15,-1 0 2 0,-1-1 0 0,-1 2 0 0,-1 1-7 16,0 3-5-16,-1-2-8 0,-2 3-8 0,-1 0-7 0,-1 0-7 0,-2 1-7 16,0 3-8-16,-3 0-10 0,2 2-10 0,-3 3-7 0,0-1-5 15,-1 2 1-15,1 2-1 0,-1 2 4 0,0 1 3 0,1 1 5 0,2 1 4 16,0 1 3-16,2 1 3 0,1 0 3 0,1 0 4 0,1 1-1 16,5-1 1-16,1 1-2 0,1 0-3 0,5 0-7 0,2-2-10 0,5 3-13 15,4-3-16-15,5 3-18 0,5-2-17 0,5-1-26 0,6 1-29 16,1-3-44-16,9-1-53 0,-1 0-113 0,9-2-142 0,-1-1-90 15,3-1-63-15,2-2-30 0,0 0-9 0,2-2-1 0,-2-3 7 0</inkml:trace>
  <inkml:trace contextRef="#ctx0" brushRef="#br0" timeOffset="567535.4262">21669 7218 11 0,'-22'-2'521'0,"0"2"6"0,2-1 8 15,2-1 7-15,1 2-102 0,0-1-158 0,4-1-85 0,0 2-51 0,3 0-23 16,2 0-11-16,0 0-2 0,2 0-1 0,1 0-1 0,2 0-3 15,1 0-3-15,2 0-6 0,0 0-6 0,2 2-7 0,1-1-9 0,2-1-6 16,1 2-2-16,3-1-2 0,1 1 0 0,3-1 1 0,6 1 3 16,3 1-1-16,4-2 2 0,6 1 1 0,6-1 0 0,5-1 2 0,7 0 3 15,7 0 1-15,7 0 0 0,5-1-4 0,7-1-2 0,7 1-1 16,8-2-5-16,8 0-3 0,3 1-6 0,10-1-5 0,5 0-8 0,6 0-8 16,4 0-9-16,2 2-12 0,9-2-1 0,4 1-1 0,3-1-6 15,2 0-9-15,4 1-16 0,0 0-20 0,9-3-13 0,6 3-11 0,3-5-12 16,10 3-14-16,6-3-13 0,5 0-14 0,0 0-11 0,3-1-7 15,2-2-13-15,2-1-18 0,1 3-10 0,1-1-9 0,0-1-6 0,-3 1-7 16,-3 2-6-16,-5 1-4 0,-6 1-20 0,-5 2-28 0,-5 2-45 16,-4 1-56-16,-9 1-63 0,-5 2-70 0,-7 2-28 0,-9 1-10 0</inkml:trace>
  <inkml:trace contextRef="#ctx0" brushRef="#br0" timeOffset="573799.9168">23144 6949 5 0,'-4'0'495'0,"1"0"7"0,0 0-36 15,0 0-58-15,1 0-79 0,1 0-93 0,-3 0-58 0,4 1-40 0,-1-1-22 16,1 3-16-16,0-3-8 0,0 0-5 0,0 0-5 0,0 0-3 15,-2 0-4-15,2 0-3 0,0 0-1 0,0 0-4 0,0 0-1 16,0 3-3-16,0-3-4 0,0 0-4 0,0 0-3 0,0 0-5 0,0 1-5 16,0-1-5-16,0 0-3 0,2 1-5 0,-2 1-4 0,1-2-4 15,-1 0-3-15,0 2-2 0,2-2-2 0,0 0-3 0,-1 0 0 16,1 0 0-16,-1 0 1 0,4 0 0 0,-2 0 1 0,1 0 1 0,0-2 1 16,-1 2 0-16,4-2 1 0,-3 1 0 0,3 0 0 0,-1-2-2 15,3 0-1-15,-1 1-4 0,1-1-3 0,1-4 0 0,-2 3-4 0,4-2-2 16,-3 2-2-16,-1-4-3 0,0 1-1 0,0-1-3 0,1-1-1 15,-3 0-1-15,-1 0 2 0,0-2 0 0,-2 2 2 0,0 1 1 16,2-3 1-16,-5-1 4 0,0 4 2 0,0-2 2 0,-3 0 2 0,1 1 4 16,-1 1 3-16,0 1 3 0,-2 1 2 0,2 0 2 0,0 0-1 15,-2 1 0-15,-1 2-1 0,3-2-1 0,0 3-4 0,-1 1-5 0,3-1-4 16,-3 2-4-16,0 0-3 0,0 0-4 0,0 3-3 0,-1-1-4 16,1 3-1-16,-1-2-1 0,-2 3 1 0,2 3 0 0,1-1 1 0,-2 0 3 15,1 1 4-15,2 2 3 0,-2 2 4 0,2-2 4 0,1 2 0 16,0 0 1-16,2-1 2 0,4 2-1 0,-3 1-1 0,4-2-2 15,0 0-1-15,1 0-2 0,2-1-4 0,1 3-4 0,1-6-8 0,4 2-10 16,-1 0-14-16,2-2-13 0,2-3-20 0,1 0-22 0,4-3-26 16,-1-1-30-16,3-2-58 0,-1 0-73 0,4-2-97 0,0-3-109 0,-3 1-56 15,5-4-25-15,-4-1-11 0,2 0 1 0</inkml:trace>
  <inkml:trace contextRef="#ctx0" brushRef="#br0" timeOffset="574215.9147">23838 6507 421 0,'1'-7'535'0,"1"-2"7"15,-1 2-65-15,4 1-102 0,-4 0-82 0,2 2-68 0,-3-1-40 0,2-1-25 16,0 3-13-16,-2-1-8 0,1 1-5 0,-1 1-5 0,0-1-8 16,0 1-5-16,0 0-7 0,0 2-7 0,0 0-5 0,0-1-6 15,-1-1-6-15,1 2-10 0,0 0-7 0,0 0-10 0,0 0-6 16,0 0-9-16,-2 0-9 0,2 0-8 0,-2 2-9 0,2-1-8 0,-1-1-7 16,-1 2-4-16,2 0-3 0,-1 1-4 0,1 0-3 0,0 2-1 15,0 1-2-15,0 0-1 0,0 3 0 0,0 0 0 0,1 1 1 0,-1 2 2 16,2 3 3-16,-1 1 4 0,1 2 3 0,0 2 4 0,-1 1 2 0,2 3 4 15,-1 2 3-15,0-1 3 0,-1 4 4 0,1 0 4 0,0 3 2 16,-1-1 3-16,-1 1 2 0,2 1 3 0,-1-1-2 0,-1 1-2 16,2-1-5-16,1 2-4 0,-3-3-9 0,0-1-12 0,0 0-12 0,0-1-11 15,0-2-12-15,0-2-14 0,0-1-13 0,0-1-16 0,-3-2-17 16,1-3-19-16,1 0-21 0,-1-3-23 0,1-2-21 0,-3-1-23 0,4-2-56 16,-1-2-72-16,1-1-85 0,-2-2-93 0,2-5-43 0,0 0-16 15,0 0-3-15,2-2 5 0</inkml:trace>
  <inkml:trace contextRef="#ctx0" brushRef="#br0" timeOffset="574449.9132">23920 6788 316 0,'0'-10'589'0,"0"0"11"0,1 2 6 0,-1-1-60 0,2 3-94 0,-1 1-107 16,-1 0-112-16,2 0-66 0,0 3-45 0,-2-2-25 0,1 1-18 15,2 3-16-15,-1-1-15 0,2 1-13 0,-1 1-12 0,1-1-11 16,1 3-7-16,-2 1-5 0,2 0-4 0,-1 1-1 0,2 0-2 0,1 3 2 15,-1-1 3-15,-1 2 2 0,0 2 2 0,1-2 2 0,-1 1-1 16,-2 2 0-16,0 0 0 0,-1 0 1 0,-1-1 2 0,1 2 1 0,-2-1 2 16,-2 0 1-16,-1-2-1 0,-2 3-4 0,0-1-4 0,-2 0-13 15,-1-3-16-15,-3 3-28 0,-2-2-37 0,0 2-84 0,-2-3-110 16,0 0-110-16,-3-1-108 0,-2-2-58 0,1 0-32 0,-2-3-17 0,0-1-11 16</inkml:trace>
  <inkml:trace contextRef="#ctx0" brushRef="#br0" timeOffset="578715.8669">18376 10839 213 0,'-3'-8'643'15,"-2"2"11"-15,2 0 14 0,-2-1 11 0,2 0 14 0,1 2-116 0,-1-2-177 16,2 3-105-16,-4 0-64 0,5-1-37 0,-1 1-25 0,-1 2-17 16,2 1-14-16,0-3-16 0,0 4-16 0,0 0-16 0,0 0-17 15,0 0-17-15,0 0-19 0,0 0-13 0,0 0-14 0,2 2-9 0,-1 0-7 16,4-1-6-16,-4 1-2 0,1 3-2 0,-1 0-1 0,3 2 1 16,-1 0 3-16,0 3 2 0,0-2 2 0,2 2 3 0,-2 1 4 0,3 1 3 15,-3 1 1-15,2 1 0 0,-1 1 1 0,-3-2 0 0,2 4-1 16,1-2 0-16,-1 2 1 0,0-1-1 0,1-1-1 0,-2 0-1 15,-1-1 1-15,1 1-2 0,1 1 1 0,-1-3-1 0,0-1 0 0,-1 0 0 16,2-2 0-16,1-1-1 0,-3-1 2 0,1-2 3 0,-1-1 0 16,1-3 3-16,2 3 4 0,-2-3 4 0,0-1 4 0,1 1 4 0,0-2 1 15,0-2 2-15,0 1 0 0,2-4 1 0,0 1 0 0,3-2 0 16,0-2-1-16,-2-1 1 0,2 0-1 0,1-4-2 0,-1 4-5 0,4-3-4 16,-3 0-4-16,0-1-3 0,-1 1-2 0,5-1-3 0,-5 2-1 15,0 1-2-15,0 0-3 0,-1 2-2 0,0 2-3 0,-1-2-5 16,1 2-5-16,-3 0-2 0,1 2-4 0,0 1-2 0,-2 1-1 0,0 1-1 15,0 1-2-15,0 0 0 0,2 0-1 0,0 3 1 0,-1 0 0 16,1 0 2-16,0 1 2 0,0 3 2 0,0 0 4 0,0 1 3 0,0-1 2 16,2 2 2-16,-1-1 0 0,1 2 2 0,-1-1-1 0,2 1 1 15,-4 0 0-15,3 0-3 0,-1-1-2 0,2 0-1 0,-2-1 1 16,-1 1 0-16,2-4 0 0,-3 3 2 0,1-4 0 0,3 3 3 0,-4-4 0 16,1 0 6-16,0-1 2 0,0-2 7 0,1 0 2 0,-1 0 6 15,0-2 5-15,1-1 3 0,0 0 3 0,1-4 1 0,0 0 4 16,0 0 3-16,-1-2 0 0,2-2 1 0,-2 1 0 0,2-1-2 0,-3-6-2 15,0 4-2-15,-2-3-3 0,2 1 0 0,-1 1-2 0,-2-6-1 16,-1 3-1-16,-1-1-2 0,0-2-3 0,-1 3-3 0,-1-2-2 0,1 4-4 16,-2-1-8-16,1 1-8 0,-1 0-12 0,1 1-16 0,-1 4-19 15,2-1-21-15,-1 2-22 0,0 2-27 0,1 0-31 0,-1 4-26 0,2-1-25 16,-1 3-31-16,1 1-33 0,0 1-59 0,-2 4-72 0,2 2-94 16,0-1-106-16,0 5-42 0,0-1-13 0,2 2 4 0,-2 2 14 15</inkml:trace>
  <inkml:trace contextRef="#ctx0" brushRef="#br0" timeOffset="578901.6452">19174 11134 175 0,'0'0'695'0,"0"0"20"0,-1 0 18 0,-4 0 12 16,4 0 8-16,-1-1-114 0,2-1-173 0,-1 1-113 0,1-1-86 15,-2 1-51-15,0-3-35 0,2 2-26 0,0-1-23 0,0 0-26 0,0 0-31 16,0 1-34-16,0-3-38 0,2 3-36 0,0-3-37 0,-2 0-35 15,1 2-33-15,-1-1-37 0,2 1-35 0,-1-2-44 0,-1 1-47 0,0-1-90 16,0 1-115-16,0 0-89 0,0-2-77 0,0-1-29 0,0 3-4 16,-1-2 12-16,1-2 20 0</inkml:trace>
  <inkml:trace contextRef="#ctx0" brushRef="#br0" timeOffset="579401.0649">19323 10818 177 0,'-8'-5'638'0,"3"2"12"15,1-2 13-15,-1 3 9 0,0-3 7 0,-1 0-106 0,3 2-165 0,0 2-105 16,-1-2-75-16,3 0-42 0,-1 1-29 0,1 1-18 0,1-1-17 16,0 2-16-16,0 0-15 0,0-2-17 0,1 2-15 0,-1 0-14 15,3-2-14-15,-1 2-10 0,0-1-12 0,1 1-9 0,0 0-8 0,1-2-5 16,0 2-3-16,-1-2-5 0,2 2-3 0,-1-1-3 0,1 0-2 0,4 1 1 15,-1-2 0-15,2 1-1 0,1-1-3 0,2-1-1 0,-2 2-6 16,3-2-4-16,0 0-8 0,3 0-8 0,0 0-6 0,0 1-6 16,-1-1-5-16,3 0-6 0,-1 0-7 0,-2 0-7 0,3 1-7 0,-3-1-5 15,1 1-4-15,0-1-2 0,-2 2-6 0,-2-2 2 0,1 3 1 16,-3 0 4-16,-2-3 5 0,-1 3 5 0,0 0 8 0,-3 0 7 0,0 0 8 16,-3 0 10-16,-1 0 11 0,-1 0 11 0,-1 3 13 0,-1-3 12 15,-1 0 10-15,0 3 11 0,-5-2 11 0,1-1 10 0,-2 1 7 16,1 1 8-16,-2 0 8 0,0-1 5 0,-2 1 6 0,3-2 3 15,-2 0 2-15,1 2 3 0,2 1-1 0,0-3 1 0,-1 0-1 0,4 0 0 16,0 2-3-16,1-1-3 0,-1-1-3 0,2 2-5 0,-2-1-3 16,4 2-2-16,-1-1 1 0,0 1-1 0,2 0-2 0,-1 0-1 0,-1 1 2 15,2 1-1-15,-1 0 0 0,1 2 2 0,-2 2 2 0,0-1 0 16,2 4 4-16,-1-2-2 0,-1 2-2 0,2 0-1 0,-1 0-6 0,1 2-3 16,-2 3-4-16,0 0-2 0,1-2-3 0,-1 2-2 0,2 2-2 15,-3-3-3-15,3 2-4 0,-1-1-8 0,-1 0-9 0,2 2-12 0,-1-1-14 16,1-2-20-16,-2 1-20 0,0 0-26 0,-1-3-30 0,2 1-43 15,-3-1-48-15,3-1-87 0,-1-1-106 0,1 0-92 0,-3-3-88 16,3 0-39-16,-1-1-15 0,-2-2-2 0,1 0 7 0</inkml:trace>
  <inkml:trace contextRef="#ctx0" brushRef="#br0" timeOffset="580083.1413">17638 10865 218 0,'-3'-7'597'0,"0"0"10"0,-1 4 5 0,1-2 2 0,2 1-101 15,-2 2-155-15,1-1-105 0,-1 2-79 0,1-1-47 0,1 2-29 0,-1 2-19 16,1-1-13-16,-1 2-11 0,0 2-12 0,1-1-9 0,-1 1-9 16,1 5-5-16,-3 0-3 0,3-1-2 0,-2 4 0 0,-2 0 2 15,2 0 1-15,0 4 1 0,0 0-1 0,-2-1-2 0,2 2-3 16,-2 0-3-16,1 0-2 0,-1 0-2 0,0 0-2 0,0-1-1 0,0 0-2 16,0 0-2-16,2 0-2 0,-3-4 1 0,3 0 1 0,-2-1 3 15,4 1 4-15,-3-4 4 0,1-2 5 0,1 1 5 0,1-4 7 0,-1 1 9 16,2-2 9-16,0-2 9 0,0-1 9 0,0 0 3 0,0 0 1 15,0-3-2-15,0-1-1 0,2-2-3 0,-1-2-4 0,1-1-6 0,1-3-11 16,1-1-10-16,-3-3-14 0,4-1-10 0,-2 0-14 0,3-7-11 16,1 2-10-16,-1-2-6 0,0-2-1 0,3-1 0 0,-2 0 0 0,1-2-1 15,0 3-1-15,1 1 3 0,-1-2 3 0,-1 4 5 0,-1 3 5 16,2-1 0-16,0 5 2 0,-4 1 1 0,1 3 0 0,-2 1 2 0,2 4 2 16,1 2 3-16,-1 4 2 0,0 1 2 0,1 1 1 0,1 4 2 15,0 2 0-15,1 2 2 0,0 3 2 0,2 1 2 0,1 4 2 16,-2 0 2-16,1 2 1 0,1 2 0 0,0 1-2 0,0 3-1 0,-2-1-2 15,-1 1-1-15,2 1-1 0,-1-1-2 0,-1 0 1 0,0 1-2 16,1 0-2-16,-2-3-1 0,-1 0 1 0,1 0-7 0,-2-3-6 0,0 0-9 16,-1-2-11-16,-1-1-13 0,-2-2-13 0,1-2-19 0,0 1-18 15,-1-4-21-15,-1-1-22 0,0-1-24 0,0-1-25 0,0-2-47 16,0-5-57-16,0 0-95 0,-3 0-112 0,-2-3-55 0,0 1-27 0,0-2-6 16,-4-1 6-16</inkml:trace>
  <inkml:trace contextRef="#ctx0" brushRef="#br0" timeOffset="580228.0513">17540 11073 264 0,'-5'0'567'0,"-1"1"0"0,5-1 0 0,-3 2-1 15,4-2-111-15,0 0-167 0,0 0-99 0,2 0-67 0,1 2-38 16,1-2-21-16,3 2-12 0,1-2-8 0,0 0-10 0,3 0-6 0,0 0-11 16,3 0-10-16,0 0-19 0,1-2-18 0,2 0-30 0,0 2-33 0,1-2-51 15,2 1-61-15,-2-3-95 0,2 2-110 0,-1-1-73 0,0 1-52 16,0-1-26-16,2 2-12 0</inkml:trace>
  <inkml:trace contextRef="#ctx0" brushRef="#br0" timeOffset="580419.0074">18188 11121 118 0,'0'4'626'15,"0"1"11"-15,-1-4 9 0,1 2-4 0,-2 0-10 0,0-1-111 0,2 1-164 16,-1-3-96-16,-1 1-62 0,2-1-37 0,0 0-24 0,0 0-16 0,0 0-17 15,0 0-14-15,0 0-13 0,0 0-15 0,0 0-16 0,2-1-24 16,-1 1-25-16,-1-2-33 0,4 1-37 0,-3-1-39 0,1 1-42 16,1-2-55-16,0 0-62 0,3-4-114 0,-3 3-140 0,4 0-79 0,-2-1-49 15,1-2-20-15,2 1-9 0,-2-2 6 0</inkml:trace>
  <inkml:trace contextRef="#ctx0" brushRef="#br0" timeOffset="580967.4183">20106 10980 153 0,'-8'0'637'0,"-1"0"17"0,3 0 11 0,-1 0 9 0,0-2-62 0,2 1-98 15,2 1-109-15,0-2-114 0,0 1-66 0,1 1-42 0,0-2-25 16,2 2-14-16,0 0-16 0,0 0-14 0,2-1-17 0,0 1-18 16,-1-2-15-16,1 2-15 0,1-1-14 0,0-1-17 0,1 2-16 0,0-1-14 15,1-1-16-15,3 1-17 0,-2-1-18 0,1 2-18 0,1-5-18 0,1 3-17 16,0-1-17-16,1 0-15 0,-1 2-23 0,2-2-25 0,-1 0-29 16,-1 2-32-16,-1 1-51 0,0 0-64 0,0 0-85 0,-2 0-95 15,1 0-45-15,-3 1-16 0,-2 2-1 0,0 1 8 0</inkml:trace>
  <inkml:trace contextRef="#ctx0" brushRef="#br0" timeOffset="581132.7232">20025 11093 86 0,'-8'4'562'0,"3"1"9"0,0-2 10 0,2 2 6 0,0-5-93 0,1 3-147 16,1-1-95-16,-1-1-69 0,2-1-37 0,2 2-19 0,-1-1-10 16,3-1-5-16,-1 0-6 0,2 0-10 0,1 0-12 0,2 0-12 15,1 0-19-15,3 0-25 0,0 0-32 0,1-1-38 0,2-1-48 0,1 1-54 16,3-1-116-16,0-1-146 0,0 0-98 0,2-1-74 0,-2 1-41 15,1-4-22-15,1 3-12 0,-4-2-5 0</inkml:trace>
  <inkml:trace contextRef="#ctx0" brushRef="#br0" timeOffset="581682.6401">20954 10285 379 0,'-1'-4'608'0,"-1"1"7"0,1 2-1 16,-3-1 1-16,3 2-109 0,-1-2-162 0,1 2-109 0,-3 2-81 15,3 0-46-15,-3-1-28 0,0 3-14 0,3 1-5 0,-3 2-4 16,0 0 1-16,-1 6 0 0,0-1 1 0,-2 5 0 0,2 3 3 0,-3 1 4 16,-1 3 6-16,1 3 4 0,-1 2 0 0,0 4 0 0,1 3-7 15,-3 1-4-15,0 4-9 0,1 1-7 0,-1 3-7 0,3 3-7 16,-1-1-7-16,-1 6-1 0,2 1 1 0,4 1-2 0,-3 4-4 0,6 0-2 15,-1 2-5-15,4 1-6 0,-1 2-8 0,6 1-11 0,2-1-11 16,5 2-16-16,1-1-16 0,3-1-18 0,6 0-18 0,-1 1-30 16,5-3-36-16,4-1-35 0,-1-2-32 0,5-1-24 0,1-1-21 0,2-4-54 15,5-2-71-15,-1-2-86 0,2-4-94 0,2-1-38 0,2-3-12 16,-3-4 3-16</inkml:trace>
  <inkml:trace contextRef="#ctx0" brushRef="#br0" timeOffset="582798.8254">21338 10069 353 0,'-6'-1'579'0,"-2"1"5"0,0 0-10 16,0 0-16-16,0 1-116 0,-1 1-165 0,3 1-92 0,-4-1-55 16,0 3-27-16,0 1-11 0,-2 1-4 0,4 0-2 0,-2 5-2 0,0 0-2 15,0 0-1-15,1 1-2 0,1 2-3 0,0 1 0 0,3 3-6 16,-1-1-6-16,2 1-5 0,0 0-5 0,3 3-4 0,1 0-5 15,1 1-4-15,3-1-3 0,-1 2-7 0,4-2-6 0,1 1-8 0,0 1-9 16,4 0-13-16,2-1-13 0,0 2-17 0,3-5-19 0,0 1-25 16,3 1-27-16,2-1-35 0,0-1-33 0,0-1-73 0,3 0-88 0,1-3-105 15,-1-3-112-15,2 0-54 0,-5-2-24 0,5-1-5 0,-2-2 1 0</inkml:trace>
  <inkml:trace contextRef="#ctx0" brushRef="#br0" timeOffset="585820.7004">21303 9890 20 0,'0'0'101'16,"0"0"-4"-16,0 0-3 0,0 0-3 0,0 0-2 0,0 0-2 0,0 0-2 15,0 0-1-15,0 0-1 0,0 0-1 0,0 0-1 0,0 0 0 16,0 0-1-16,0 0-1 0,0 0-3 0,0 0-2 0,0 0-2 0,0 3-1 15,0-3-3-15,0 0-3 0,0 0-2 0,0 0-2 0,0 4-7 16,0-4-9-16,0 1-7 0,0 1-6 0,0-2-4 0,0 0-4 0,2 2-2 16,0-1-4-16,-2-1-2 0,0 0-4 0,0 0-6 0,1 2-8 15,-1-1-8-15,2-1-11 0,-2 0-14 0,1 1-16 0,-1 2-18 16,2-3-24-16,-2 0-28 0,0 0-33 0,0 0-32 0,3 0-28 0,-3 0-53 16,2 3-70-16,0-1-42 0</inkml:trace>
  <inkml:trace contextRef="#ctx0" brushRef="#br0" timeOffset="586131.2445">21346 9951 83 0,'0'0'314'0,"0"0"-41"0,0 0-38 0,0-2-36 0,2 2-36 0,-2-1-26 16,2-1-23-16,-2 0-9 0,0 1-4 0,0-1-3 0,1 0-1 15,-1 2 2-15,0-2 2 0,0 1-1 0,0-1-1 0,0 1-2 0,0-1-1 16,0 2-1-16,0-1 3 0,0-1 3 0,0 2 4 0,0 0 0 15,0-2-2-15,0 1-1 0,0 0 0 0,0 1-2 0,-1-2-1 0,1 1-1 16,-2 1 0-16,0-2-4 0,2 2-4 0,-1-1-7 0,-1-1-5 16,2 2-8-16,-1 0-7 0,-3 0-7 0,3 0-8 0,1 0-6 15,-2 0-8-15,0 0-7 0,-1 2-6 0,2-1-5 0,-4 1-4 0,2 1-3 16,-2-1-1-16,0 3-1 0,1 1 0 0,-3 1-2 0,-2 0 2 16,3 3 0-16,-2 1-1 0,0 2 1 0,-1 1 0 0,-1-1 2 15,0 3 2-15,1 3 0 0,1-1-2 0,0 1-7 0,2 3-14 0,-4-1-17 16,6 1-24-16,-3-2-30 0,4 4-37 0,1-1-66 0,-1 0-80 15,3-1-107-15,3 2-122 0,1-4-65 0,0 1-38 0,1 0-17 16,4 0-11-16</inkml:trace>
  <inkml:trace contextRef="#ctx0" brushRef="#br0" timeOffset="586997.358">21677 10219 421 0,'0'-4'557'0,"-2"-1"9"16,0 5-39-16,2-4-65 0,-1 1-94 0,-1 0-112 0,1 0-60 15,1 1-35-15,-2 0-18 0,0 2-9 0,2-3-12 0,-1 3-9 0,-1 0-8 16,2 0-9-16,0 0-8 0,0 0-8 0,0 0-10 0,-1 0-10 15,1 0-9-15,-3 0-8 0,1 0-8 0,1 3-7 0,-1-3-6 16,0 4-3-16,-1-3 1 0,2 3-1 0,-1 0 1 0,0 0 0 0,-1 2 2 16,2 0 0-16,-3 2 2 0,1 1 0 0,-1 0 3 0,1 1 2 15,-1 2 1-15,1 3 1 0,0-4 1 0,0 4-2 0,0-2-2 16,1 3-4-16,0-1-1 0,1 1-2 0,1 0-1 0,-2-2-1 0,2 3-2 16,0 0-1-16,2-3 0 0,-2 1-1 0,1 1-1 0,3-3-2 15,-3 4 0-15,2-5-5 0,2 0-1 0,-2 0-1 0,2-2-3 0,1-1-3 16,-3 1 0-16,2 0-1 0,0-5 0 0,0 1 1 0,0-2 0 15,1-1-1-15,0-1 1 0,0-1-2 0,2-1 3 0,-1-1 1 16,2-3 3-16,-1 0 0 0,0-2 3 0,4 0 1 0,-4-2-1 0,2-4-1 16,2 2 0-16,-2-1 0 0,-2-2-2 0,3-2 0 0,-3 1-1 15,0-2-1-15,0-1-1 0,-1-1-2 0,-2 2-1 0,-1-4-3 0,0 3 0 16,-2-1-2-16,0 1-1 0,-2-1 0 0,0 1-1 0,0 3-1 16,-4-1-1-16,3 1-1 0,-2 2-5 0,-1 0-5 0,1 2-7 0,0 0-10 15,-1 3-14-15,-1 1-17 0,0 2-23 0,0-1-27 0,0 4-33 16,-1-1-36-16,-2 4-66 0,4-1-81 0,-3 4-104 0,1-1-115 15,-1 2-55-15,1 0-25 0,2 2-8 0,0 0 3 0</inkml:trace>
  <inkml:trace contextRef="#ctx0" brushRef="#br0" timeOffset="587586.0637">22182 10371 124 0,'-1'0'610'0,"-3"0"15"16,0 0 14-16,3 0-15 0,-3 0-26 0,4 0-100 0,0 0-138 15,0 0-79-15,0 0-52 0,0 0-28 0,0 0-20 0,0 0-18 16,0 0-17-16,0 1-19 0,2 1-18 0,0-2-16 0,-1 0-17 0,3 0-13 16,0 0-12-16,0 0-12 0,1 0-10 0,0 0-8 0,3 0-9 0,1 0-7 15,1 0-11-15,1 0-12 0,2 0-16 0,1 0-19 0,2 0-21 16,-2-2-25-16,3 1-25 0,-1 1-31 0,3 0-32 0,-2 0-46 16,1 0-50-16,1 0-84 0,-2 0-100 0,2 0-87 0,-2 0-83 15,-1 0-32-15,2 0-10 0,-4 0 8 0</inkml:trace>
  <inkml:trace contextRef="#ctx0" brushRef="#br0" timeOffset="588012.7939">22839 10272 119 0,'-4'-7'606'0,"1"3"6"0,0 1 4 15,0-2-29-15,-1 1-44 0,1 3-122 0,0-3-162 0,1 1-91 16,-2 2-52-16,3 0-27 0,-1-1-15 0,0 2-15 0,-1-1-16 0,3 1-14 16,-2 0-12-16,1 1-7 0,-1-1-4 0,1 2-4 0,-3 0-1 15,1 1-1-15,-2 1-1 0,0-1 2 0,0 4 2 0,-2 0 3 16,2 3 2-16,-1 0 3 0,-1-1 4 0,-2 3 2 0,1-2 3 0,2 4 2 16,-2-1 2-16,2 1 0 0,0 0 0 0,-1 1 1 0,2 0 0 15,-1-1-2-15,3 3-1 0,0-2-2 0,1 0-2 0,-1-1-2 0,3 3-2 16,0 0 0-16,0-3-2 0,0-1 0 0,3 1-3 0,1-2-2 15,-3 0 0-15,4 0-1 0,1-3-1 0,-1 0 1 0,0-2 0 0,1 0-1 16,0-2 2-16,4-1-1 0,-2-1-2 0,1-1 1 0,0-2-2 16,3-3 2-16,-3-1 0 0,5 1 1 0,-3-3-1 0,3-2 1 0,-1 0 0 15,0-2-3-15,-1-1 0 0,1-1 0 0,1-1-2 0,-2 0 0 16,-3-1 0-16,2-1 1 0,-1-1 1 0,-2 0-1 0,-2 2 0 16,-2-2 0-16,1 0 1 0,-2 3-2 0,-1-3 0 0,0 3-2 0,-2 1-4 15,-4 0-5-15,1 0-7 0,0 2-13 0,-2-1-14 0,-1 1-22 16,0 3-27-16,-1 0-34 0,-2 1-40 0,0 1-84 0,-3 3-106 0,3-1-101 15,-4 1-102-15,2 2-50 0,-3 2-23 0,3-1-10 0,-2 1 1 16</inkml:trace>
  <inkml:trace contextRef="#ctx0" brushRef="#br0" timeOffset="589012.6084">23093 10086 262 0,'-4'-2'579'0,"3"-1"13"0,-2 2-15 16,2-1-28-16,-3 0-98 0,4 1-130 0,-1 0-74 0,-1 1-45 0,2-2-24 16,0 1-9-16,0 1-10 0,0 0-10 0,0 0-10 15,0 0-12-15,0 0-10 0,0 0-10 0,0 0-7 0,0 0-8 0,0 0-7 16,0 0-8-16,0 0-7 0,2 0-6 0,-2 0-5 0,0 0-7 0,1 0-4 15,3 0-6-15,-4 0-3 0,1 0-6 0,-1 0-2 0,3 0-5 16,-2 1-3-16,3 1-2 0,-3-2 0 0,3 1 3 0,-3 0 0 0,2-1 3 16,2 2 3-16,0 0 1 0,2-1 2 0,0 2 3 0,-1 0 2 15,4 0 1-15,-1 1 3 0,2 0 1 0,1-1-1 0,2 4 1 0,-3 0-2 16,1 0-4-16,3 2-5 0,-1-2-2 0,-2 4-4 0,1 1-3 16,3 0-3-16,-3 1-3 0,1 4-1 0,-1-1-2 0,1 2-2 15,-5 1-1-15,2 3-1 0,0-1-1 0,-3 3-8 0,-1 1-8 0,-4 1-18 16,-1 1-19-16,-6 2-26 0,-1 2-27 0,-3-2-31 0,-7 5-33 15,-3-3-47-15,-2 4-53 0,-5-1-111 0,-5 2-139 0,-4-3-103 0,-1 2-84 16,-3-4-39-16,-2 3-16 0,-2-3 1 0,1-4 13 0</inkml:trace>
  <inkml:trace contextRef="#ctx0" brushRef="#br0" timeOffset="592956.7192">22946 10468 496 0,'-3'3'617'0,"-1"-1"12"0,1-1 8 16,2 1 5-16,-2 0-106 0,1 0-165 0,2-2-98 0,0 0-64 0,0 0-37 15,0 0-23-15,0 0-14 0,0 0-11 0,0 0-11 0,0 0-12 16,0 1-11-16,2-1-14 0,1 0-12 0,-2 0-12 0,2 0-10 16,1 0-11-16,-1 0-9 0,2-1-12 0,-1 1-12 0,3-4-13 15,0 4-17-15,0-2-15 0,1-1-17 0,2 0-17 0,0 0-17 0,2 0-15 16,1 0-24-16,-1 0-22 0,1 0-30 0,1 0-32 0,-2 0-53 16,4 0-65-16,-3 0-84 0,1 0-94 0,0 0-54 0,-1 3-33 0,-1-3-9 15,0 1 2-15</inkml:trace>
  <inkml:trace contextRef="#ctx0" brushRef="#br0" timeOffset="593326.5974">23295 10326 496 0,'-3'0'573'0,"2"-2"8"0,-1 1 3 0,0 1-84 15,-1-2-125-15,2 2-99 0,-1 0-87 0,0 0-51 0,1 0-34 16,-3 0-21-16,3 2-13 0,-1-2-14 0,-2 1-11 0,2-1-9 0,-1 2-8 15,2 0-3-15,-3 1-2 0,3 1 0 0,-3-1-2 0,0 2 2 16,0 2-1-16,0-2 3 0,-2 3 1 0,1 0 3 0,-2 1 1 0,3 0 4 16,-3 1 1-16,1 1 0 0,2-1 0 0,-1 0-3 0,-2 3-2 15,2-1-3-15,1-2-1 0,-1 1-3 0,0-1 0 0,2 1-4 16,2 2-1-16,-3-4-2 0,3 2-3 0,-1-2-1 0,2 0-1 0,0-1-1 16,2 1 0-16,-1-1-1 0,1-1 0 0,0 1 0 0,-1-2 0 15,2-1 1-15,1-3 1 0,2 2 2 0,-2-3 0 0,1 1-1 0,2-2 0 16,-1-2-1-16,3-1 0 0,-1-1 2 0,4-1-1 0,0-1 0 15,-1-2 2-15,0 0-1 0,3-1 1 0,-2-3-1 0,0 1 0 16,-2 1-2-16,-1-4-1 0,0 1 0 0,-1-1 3 0,-3-1-2 0,0 2 0 16,-3-2-2-16,-1 1-3 0,-2 0-7 0,-3-3-8 0,1 5-14 15,-3-2-16-15,-2 1-25 0,-3 1-29 0,0 0-43 0,-3 0-53 16,-1 5-125-16,-2 0-160 0,-1 1-91 0,0 3-56 0,-4 1-27 0,2 1-16 16,-3 2-4-16</inkml:trace>
  <inkml:trace contextRef="#ctx0" brushRef="#br0" timeOffset="594411.3182">23626 10443 196 0,'-7'0'646'0,"1"0"17"0,-1 0 15 0,2 0 16 16,0 0-47-16,-2 0-78 0,2 0-106 0,2 0-122 0,-2 0-71 15,2 0-44-15,-1 0-21 0,2 0-12 0,1 0-10 0,1 0-7 0,0 0-15 16,0 0-17-16,0 0-17 0,0 0-17 0,0 0-15 0,1 0-17 16,1 0-15-16,2 0-13 0,-1 0-14 0,2 0-11 0,2 0-11 15,1 1-7-15,1-1-6 0,0 0-5 0,4 0-5 0,3 0-7 0,0 0-8 16,3 0-9-16,1 0-15 0,1 0-16 0,1-1-19 0,2-1-21 0,-2 2-22 15,2-1-24-15,-2-1-24 0,1-1-22 0,-1 3-25 0,-1-3-26 16,-2 1-28-16,0 2-30 0,-3 0-44 0,-1-2-51 0,0 1-60 16,-4-1-66-16,-2-1-54 0,-1 3-52 0,-3-4-15 0,-2 4 6 15,0-3 13-15</inkml:trace>
  <inkml:trace contextRef="#ctx0" brushRef="#br0" timeOffset="594643.4804">23803 10265 229 0,'-4'-4'581'16,"3"1"7"-16,-1 1 6 0,2 2-66 0,-1-5-102 0,1 5-98 16,0 0-92-16,0 0-64 0,0 0-49 0,0 0-24 0,0 0-14 0,0 2-12 15,0 1-10-15,0 2-8 0,0-1-5 0,0 3-4 0,0-1-2 16,0 1-2-16,0 2 2 0,0 2 2 0,0-2 4 0,0 3 2 16,0 0 0-16,0 3-1 0,0 0-4 0,0 0-4 0,-2 1-5 0,0 0-4 15,2 4-5-15,-3-4-4 0,2 2-5 0,-1 1-5 0,-1 3-7 16,2-6-10-16,-3 4-12 0,3-1-13 0,-1 1-18 0,1 0-21 15,-3-1-25-15,3 0-31 0,-1-2-32 0,1 1-56 0,1-3-67 0,1 0-108 16,1-1-127-16,-1-1-65 0,3-2-35 0,0-2-12 0,0-2-2 0</inkml:trace>
  <inkml:trace contextRef="#ctx0" brushRef="#br0" timeOffset="594926.2618">24365 10052 387 0,'-6'-5'679'15,"3"1"7"-15,-2-1 6 0,2 2 0 0,0 1-1 0,-1 0-143 0,1 2-213 16,2 0-119-16,-3 0-72 0,3 0-34 0,-3 4-15 0,0-1-6 16,1 2-4-16,0 2-3 0,0 3-5 0,-4 1-3 0,2 2-1 15,0 2 1-15,-2 4 3 0,1 3 3 0,-1 0 4 0,1 4-1 0,-2 1-1 16,3 1-4-16,-1 4-7 0,1-1-7 0,0 3-8 0,0 2-6 0,1-1-9 15,4 3-7-15,0-1-6 0,0 1-9 0,4-1-10 0,0 2-18 16,2-1-21-16,2-1-27 0,4-1-29 0,0 2-32 0,2-4-34 16,5 1-45-16,1-4-48 0,1 2-96 0,5-3-118 0,-1-3-112 15,3 0-109-15,1-4-51 0,-1-1-24 0,2-3-1 0,-2-2 9 0,2-3 18 16</inkml:trace>
  <inkml:trace contextRef="#ctx0" brushRef="#br0" timeOffset="597377.9405">24765 10312 185 0,'3'-7'590'0,"-1"-1"12"0,0 1 11 0,-2 2 8 0,1-2-93 16,-1 1-142-16,0-1-98 0,0 3-75 0,0 1-44 0,0-2-28 16,0 3-16-16,-1 0-10 0,1 1-14 0,-2-1-15 0,0 0-18 15,2 2-15-15,0 0-12 0,-1 0-12 0,-1 2-9 0,0 0-8 0,-1 1-8 16,0 2-7-16,-1-1-4 0,1 1-2 0,-2 2 0 0,-2 2 0 16,1 0 1-16,-2 1 2 0,0 2 4 0,0-1 1 0,0 2 3 0,-1 1 1 15,-2-1 0-15,1 2 0 0,-1-2 1 0,0 2 0 0,2 1 0 16,-4-3-1-16,5 1-1 0,-1-1 0 0,-1-2 1 0,2 1-1 0,0-4 1 15,3 2 3-15,1-3 1 0,-4 1 3 0,5-2 6 0,0-2 5 16,1-1 6-16,-1 0 8 0,1 0 6 0,2-1 9 0,0-2 6 16,0 0 6-16,2 1 6 0,0 1 4 0,-1-2 2 0,1 0 2 0,-1 0 0 15,3 0-4-15,-3 0-7 0,2-2-7 0,2 1-8 0,-2 1-8 16,2-2-11-16,0 1-8 0,-1-1-9 0,1-1-9 0,4 2-12 0,-1-1-12 16,0 0-15-16,0 0-13 0,3 0-15 0,0 1-15 0,1-1-13 15,2 2-11-15,-3-1-15 0,4-1-12 0,-2 2-17 0,1 0-16 0,2 0-17 16,0 2-19-16,-2-1-17 0,3-1-20 0,0 2-25 0,0-1-29 15,-3 1-42-15,3 0-47 0,-2 0-66 0,0 0-78 0,-2-1-36 16,1-1-14-16,-3 2 2 0</inkml:trace>
  <inkml:trace contextRef="#ctx0" brushRef="#br0" timeOffset="597675.5322">24931 10366 376 0,'-6'-11'566'0,"-1"3"9"0,1-1 7 0,0-1-80 0,1 3-121 16,0 0-84-16,1-1-63 0,0 3-34 0,1 0-20 0,0 0-11 15,1-1-9-15,1 3-11 0,-3 1-8 0,4-1-12 0,-2-1-12 0,0 3-12 16,2-3-13-16,0 4-11 0,0 0-11 0,0 0-10 0,0 0-13 0,0 0-10 16,0 0-11-16,0 0-6 0,-1 2-3 0,1 0-2 0,0 1-1 15,-4 2 1-15,4 0 1 0,-1 0 2 0,-1 1 4 0,2 3 4 16,-1-2 4-16,1 4 6 0,-4-1 4 0,3 0 4 0,-1 4 3 0,1 0 0 16,1-1 0-16,-2 2-2 0,0 1-4 0,2 4-4 0,-1-4-3 15,1 4-4-15,-2-1-3 0,-1 1-3 0,3 1-4 0,-1-1-2 16,1 1-2-16,0 1-3 0,0-2-2 0,0-1 0 0,0 3-4 0,0-3 1 15,0-1 0-15,0 1 0 0,0-2-2 0,0-1-1 0,1-1-1 16,-1 0-10-16,0 0-12 0,0-2-17 0,0-2-19 0,3 1-22 16,-1-1-26-16,-2-3-30 0,0 1-38 0,1-1-55 0,1-1-67 0,0 0-118 15,-1-2-146-15,2 0-81 0,1-5-48 0,-1 2-18 0,2-2-2 16,-4-2 7-16</inkml:trace>
  <inkml:trace contextRef="#ctx0" brushRef="#br0" timeOffset="598255.5307">25176 10531 284 0,'-4'-1'611'0,"-1"1"12"0,1-2 11 0,1 0 6 0,0 2-92 15,1-1-142-15,-1 0-97 0,3 1-71 0,0 0-43 0,0 0-27 16,0 0-18-16,0 0-14 0,0-2-17 0,3 1-16 0,-1 1-16 16,1-2-15-16,0 2-13 0,1-1-12 0,1-1-10 0,4-1-10 0,-3 2-8 15,1-1-9-15,1 2-6 0,2-5-8 0,-2 5-1 0,4-2-3 0,-2-1 1 16,2 1 0-16,-1 1 3 0,3-3 0 0,-1 4 3 0,-1-3 0 16,2 2 1-16,-1 0 0 0,1-1-4 0,-1 1-5 0,-1-1-8 0,1 0-8 15,0 1-11-15,-4 1-12 0,1-2-14 0,-1 0-15 0,-3 2-14 16,1 0-17-16,-2-2-22 0,0 2-25 0,-1-1-31 0,1 1-37 15,-5 0-61-15,0 0-72 0,0 0-94 0,0 0-103 0,0 0-45 16,-6 1-19-16,-1-1-2 0,3 0 2 0</inkml:trace>
  <inkml:trace contextRef="#ctx0" brushRef="#br0" timeOffset="598708.5665">25646 10333 481 0,'0'-7'641'0,"0"4"12"16,0-2 7-16,0 1 6 0,0 1-95 0,0-2-146 0,0 4-116 16,0-3-100-16,0 2-59 0,0 0-39 0,0 2-22 0,0 0-14 0,0 0-17 15,0 0-15-15,0 0-16 0,0 0-15 0,0 0-10 0,-2 2-7 16,0-1-4-16,2 2-2 0,-1 0-2 0,-1 0 1 0,0 2 2 15,-2 0 2-15,3 2 2 0,-1 2 4 0,0-1 5 0,-1 4 5 0,-2-2 3 16,4 1 4-16,-3 2 1 0,1-1 0 0,0 2 0 0,0 1 1 0,0 1 0 16,0-1-1-16,1 0 0 0,1-1-1 0,-2 6 1 0,1-6 0 15,0 2-1-15,2 0-4 0,-1 0-1 0,1 0 0 0,0-1-2 16,0-1 0-16,1-1-1 0,-1 0 0 0,4 1 1 0,-3-2 0 0,2-1 1 16,1-2 1-16,-3 0 2 0,5-2 0 0,-3-1 1 0,2-2 3 15,0 2 1-15,1-4 2 0,2 0 3 0,-2 0 0 0,2-4 2 0,2 0 0 16,2 0 2-16,-2-4 0 0,1 2 1 0,2-4 0 0,1 1-1 15,0-2 0-15,-1-1-1 0,2-2-3 0,-2 0 0 0,0-3-1 16,-1 1-1-16,0-1 0 0,-2 0 1 0,0 1-2 0,-2-3 1 0,1 0 0 16,-2 1 1-16,-4-2-1 0,0 1 0 0,-1 0-2 0,-2 1-1 15,0 0-4-15,-3 0-8 0,-1 1-13 0,-1 1-19 0,-2 0-22 0,-3 2-27 16,2 0-26-16,-4 2-35 0,-1 0-40 0,-1 3-60 0,-4-3-74 16,0 7-121-16,-2-2-147 0,-2 2-79 0,0 3-43 0,-1 1-16 15,0 2-3-15,-2 2 10 0</inkml:trace>
  <inkml:trace contextRef="#ctx0" brushRef="#br0" timeOffset="599686.5998">26379 10478 264 0,'-3'-2'510'0,"1"2"-10"15,1 0-19-15,-3-2-81 0,3 2-111 0,-1-1-76 0,1 1-59 16,1 0-30-16,-3 0-17 0,3 0-10 0,0 0-3 0,-2 0-5 16,2 0-4-16,0 0-2 0,-1 0-2 0,1 0 0 0,0 0 0 0,-2 0 0 15,2 0 0-15,-2 0 0 0,2 0 0 0,-3 0 2 0,2 0-1 16,-1 0 1-16,2 0 0 0,-2 0 0 0,1 0 3 0,1 0-1 0,0 0 2 16,0 0 0-16,-2 0-1 0,2 0 2 0,-1 0 0 0,1 0-2 15,0 0 0-15,0 0-3 0,0 0-1 0,0 0-2 0,0 0-2 16,0 0-3-16,0 0-3 0,0 0-2 0,0 0-4 0,0 0-3 15,0 0-4-15,0 0-4 0,0 0-3 0,0 0-4 0,0 0-3 0,0 0-2 16,0 0-5-16,0 0-2 0,0 0-3 0,0 0-3 0,0 0-2 16,0 0-3-16,1 0-5 0,1 0-3 0,-1 0-3 0,3 0-3 15,-3 0-4-15,1 0-2 0,1 0-1 0,0 0-3 0,2-2-4 0,-1 0 0 16,1 2-3-16,2-1-1 0,-1 0-2 0,2 1-2 0,0-2 1 0,1 1 0 16,3 1 0-16,-2-2 0 0,2 2 0 0,0-1 1 0,1-1 0 15,0 2 1-15,-1-1 0 0,-1-1 2 0,5 2 2 0,-5-1 2 0,0 1-1 16,3-2 2-16,-3 0 2 0,2 2 1 0,-4-1 0 0,3 0 1 15,-2 1 1-15,0-2-1 0,-2 1-1 0,1 1 0 0,-1-2 2 16,-1 2-2-16,-1 0-1 0,-1-1-2 0,1 1-3 0,-1-2-7 16,-2 2-3-16,0 0-11 0,-1 0-12 0,1 0-18 0,-1 0-21 0,-1-1-27 15,-1 1-30-15,0 0-40 0,0 0-45 0,0 0-82 0,0 0-97 0,0 0-111 16,0 0-118-16,0 0-57 0,0 0-26 0,0 0-10 0,0 0 1 16,0 0 11-16</inkml:trace>
  <inkml:trace contextRef="#ctx0" brushRef="#br0" timeOffset="602706.331">27031 10430 376 0,'-5'-2'592'16,"1"-1"13"-16,0 0 5 0,0-1 2 0,0 1-100 0,0 1-149 16,3 0-85-16,-2-1-54 0,-2 0-25 0,4-1-10 0,-1 2-13 15,0-1-13-15,2 1-12 0,-1-1-13 0,1 1-10 0,0 0-8 0,0 1-7 16,0-1-5-16,0-1-5 0,0 2-7 0,0-1-5 0,0 0-7 16,0 0-7-16,1 2-5 0,-1-2-5 0,2 1-7 0,0 1-4 15,-2-2-7-15,1 2-6 0,4-1-7 0,-4-1-8 0,1 2-6 0,1-1-6 16,0-1-6-16,0 2-5 0,2-1-9 0,0-1-2 0,0 2-7 15,2 0-2-15,-2 0-3 0,3-3-2 0,0 1-1 0,0 2 0 16,-2 0-2-16,2 2 2 0,-1 1-1 0,2-3 1 0,-3 0 0 0,1 3-1 16,-2 0 1-16,-1 0-2 0,1 0 2 0,1 1-1 0,-3 0 0 15,2 0 1-15,-3 1-1 0,-1 0 2 0,1 2 1 0,-2 0 0 0,-2-1 1 16,2 2 0-16,-1 0 1 0,-2-1 2 0,-2 0 2 0,0 0 1 16,-1 3 0-16,0-2 2 0,1-1 1 0,-2 3 1 0,-2-1 0 0,3 1 2 15,-2-3 1-15,1 0 1 0,1 0 0 0,-2 1 2 0,2 0 0 16,-1-2 1-16,3-1-2 0,-1 2 2 0,1-3-1 0,0 0 1 0,1 0 0 15,1 1-1-15,1-2-3 0,-1-1-2 0,2 1-2 0,0-3-2 16,2 3-2-16,-1-3-4 0,-1 2-2 0,4-1-2 0,-3-1 0 0,1 2-2 16,2-1 2-16,-1-1 1 0,1 2-2 0,0-2 2 0,1 1 1 15,2 1 0-15,-2-2 1 0,2 1 1 0,-1 0 1 0,1 3 1 16,1-3 0-16,-1 1 1 0,1 1 1 0,-1 0-2 0,-1 0-2 0,3 1-1 16,0 1-1-16,-3-1 0 0,0 2 0 0,2 1 1 15,-2 0 0-15,-1 3 2 0,0-4 2 0,-2 2 0 0,4 2 1 0,-6-1 0 16,4-1 1-16,-5 4 2 0,0-2 1 0,0 2 1 0,0-3 1 0,-5 2 3 15,0-2 0-15,1 1 2 0,-3-1 2 0,1 1 1 0,-3 0 0 16,-1-1 3-16,-1 0 4 0,-2-2 2 0,2 1 2 0,-3-2 3 0,1 1 0 16,0-1 2-16,-2 0 1 0,0-2 0 0,-2 2 0 0,4-2-5 15,-4-1-9-15,4-1-13 0,-2 3-16 0,0-5-22 0,1 0-26 16,3 2-35-16,-3-2-42 0,3-2-66 0,1 2-78 0,0-5-117 0,2 3-133 16,-1-4-72-16,5-1-39 0,-2 2-16 0,3-4-5 0,-1 1 5 15</inkml:trace>
  <inkml:trace contextRef="#ctx0" brushRef="#br0" timeOffset="603007.4655">27253 10212 481 0,'-2'-6'710'0,"-1"-2"14"0,2 3 10 0,-4 0 4 15,4 0 1-15,1 0-140 0,-2 3-214 0,2 0-121 0,0 1-81 16,0 1-41-16,0 0-25 0,0 0-23 0,3 0-21 0,2 1-21 16,-2 1-23-16,2 5-13 0,1-2-11 0,2 4-6 0,1 0-2 15,-1 1 2-15,2 2 5 0,1 1 2 0,2 4 6 0,-2 0 3 0,3 2 4 16,-1 1 3-16,0 2 0 0,0 2 1 0,3-1-2 0,-3 2-1 16,0 2 0-16,-1-1-2 0,-1 1-2 0,2 3-1 0,-5-2-1 0,0 3-2 15,-3-2-1-15,-2 1-6 0,-3 2-13 0,-2-2-18 0,-3 2-22 16,-3 0-27-16,-3-1-27 0,-5 1-32 0,-6-2-32 0,2 2-44 0,-7-2-46 15,-3 0-87-15,-2 0-106 0,-3-2-107 0,-1 2-104 0,0-4-50 16,-1-1-19-16,-1-1 1 0,3-3 12 0</inkml:trace>
  <inkml:trace contextRef="#ctx0" brushRef="#br0" timeOffset="603806.1721">27735 10565 464 0,'-2'0'620'0,"1"3"12"0,-3-3 5 0,2 0 3 0,0 2-107 15,1 0-158-15,-2-2-96 0,3 1-64 0,-2 1-35 0,2-2-20 16,0 0-14-16,0 0-11 0,0 0-10 0,0 0-14 0,0 0-10 16,0 0-9-16,0 0-10 0,2 0-8 0,-2 0-8 0,0 2-6 0,1-1-7 15,1-1-8-15,-2 2-7 0,1-2-8 0,3 0-5 0,0 0-5 16,-3 0-3-16,4 0-3 0,0 0-3 0,2 0-3 0,1 0-1 0,1 0 1 15,0 0-1-15,3 0 1 0,3 0-4 0,0 0-7 0,0 0-9 16,1 0-13-16,3 0-17 0,0 0-21 0,0 0-21 0,1 0-18 0,2-2-21 16,-2 2-21-16,2 0-29 0,0-1-33 0,-1 1-42 0,-1-2-48 15,0 2-65-15,0 0-75 0,-2-2-78 0,0 1-82 0,-6 1-33 16,1-2-6-16,0 0 8 0,-5-1 9 0</inkml:trace>
  <inkml:trace contextRef="#ctx0" brushRef="#br0" timeOffset="604089.6342">27887 10368 268 0,'-2'-2'601'0,"1"2"10"0,-4-1 3 0,4-1 1 15,-1 2-107-15,0 0-158 0,-1 0-100 0,3 0-73 0,-1 0-43 0,1 2-29 16,-2-1-20-16,0-1-13 0,2 3-11 0,0-1-8 0,0 1-7 15,0-1-6-15,0 3-2 0,0 0 1 0,0 0 3 0,0 2 2 16,0 0 2-16,2 1 0 0,0 1 2 0,-2 1 3 0,1 1 2 16,-1 1 2-16,0 0-3 0,2 2-4 0,-2 2-4 0,0 0-4 0,0 2-4 15,1 0-4-15,-1 1-6 0,0 3-6 0,0-1-9 0,2 1-12 0,-2 0-17 16,0 3-21-16,0-4-32 0,0 6-35 0,0-3-49 16,2-2-58-16,-2 4-122 0,0-4-155 0,0 0-90 0,0 2-58 0,-2-4-28 15,0 1-15-15,2-4-5 0,-1 4 5 0</inkml:trace>
  <inkml:trace contextRef="#ctx0" brushRef="#br0" timeOffset="606254.8956">28410 10169 478 0,'0'-3'498'0,"0"-1"-25"0,0 1-43 0,0-1-80 0,0 0-100 0,0 2-58 15,0-1-37-15,-1 1-22 0,1 1-10 0,-2-1-6 0,0 1-3 0,2-1-4 16,0 2-3-16,-1 0-4 0,1-1-4 0,0 1-5 0,0 0-9 15,-2 0-7-15,0 0-7 0,2 0-8 0,-1 0-6 0,-2 0-6 16,2 0-7-16,-3 1-5 0,3-1-3 0,-1 3-1 0,1 0 1 0,-3-1 1 16,3 2 2-16,-3 2 4 0,0 0 2 0,-1 1 5 0,-1 5 5 15,1-3 4-15,-1 6 5 0,-1-1 5 0,1 1 3 0,-3 2 1 16,2 2-1-16,-1 2-2 0,-1 0-4 0,1 2-4 0,0 2-3 0,-2-1-6 16,3 2-5-16,0 1-4 0,-1 0-6 0,4 2-4 0,-1 2-6 0,-1-2-4 15,3 3-6-15,1 0-9 0,2-1-13 0,2 1-14 16,2-1-14-16,4 1-19 0,0-2-18 0,3 2-22 0,3-3-25 0,2 0-33 15,5-1-39-15,1 0-74 0,3-1-90 0,1-4-112 0,2 0-119 16,0-1-55-16,4-1-24 0,0-1-6 0,-2-4 4 0</inkml:trace>
  <inkml:trace contextRef="#ctx0" brushRef="#br0" timeOffset="611953.4443">22048 10740 138 0,'-1'-2'479'16,"-3"2"-5"-16,3 0-14 0,-1 0-81 0,1 0-116 0,-1 0-74 15,0 0-55-15,2 0-28 0,0 0-15 0,0 0-8 0,0 0-3 0,0 0-1 16,0 0-4-16,0 0 0 0,0 0-2 0,0 0 0 0,0 0-1 16,0 0 0-16,-1 0 0 0,1 0-1 0,0 0 0 0,0 0 1 15,-2 0 0-15,2 0-3 0,-1 0 0 0,1 0-4 0,0 0-4 0,-2 0-4 16,0 0-4-16,2 2-4 0,-1-1-7 0,-1-1-6 0,-1 2-6 16,3-1-7-16,-1-1-6 0,-1 2-6 0,2 1-3 0,-1-2-4 0,1 2-4 15,-2 0-3-15,0 2-1 0,2-1-1 0,-1 2 0 0,-1-1 0 16,2 4 1-16,-1-1 0 0,1 1 3 0,-2-1 2 0,0 1 2 0,2 2 0 15,-1-2 0-15,1 1 1 0,-2 2 0 0,0-1 2 0,2 2-1 16,-3-2 2-16,2-1 0 0,-1 2 0 0,-1 0-2 0,0-2 0 16,2 2-3-16,-1-2-6 0,0 0-9 0,-2 1-8 0,0-2-11 0,3 0-10 15,-3 1-15-15,3-3-12 0,-2 2-15 0,1-1-14 0,-1-5-15 16,0 3-15-16,2-2-16 0,-1 0-11 0,0-1-8 0,1-2-29 0,-1 1-41 16,2-2-35-16,0 0-30 0,0 0-27 0,0-3-25 0,-2 0-21 15,2-3-17-15,0 1-16 0,0-1-13 0</inkml:trace>
  <inkml:trace contextRef="#ctx0" brushRef="#br0" timeOffset="612169.7285">21980 10743 194 0,'2'-13'502'0,"-1"1"-4"0,-1 2-11 0,2 0-64 0,0 1-90 0,-2 1-76 15,1 2-70-15,-1 0-44 0,3 0-33 0,0 3-20 0,-1-2-15 16,1 0-11-16,2 2-9 0,-2-1-11 0,2 1-13 0,1 1-10 16,2 0-9-16,-2 1-5 0,2-1-2 0,0 2-2 0,3 0-2 0,-1 0 0 15,-1 2-1-15,0-1-1 0,1 2-1 0,0 1 0 0,0 0-1 16,-2 2 1-16,-1 1 0 0,-1-2 0 0,2 1-1 0,-3 3 2 0,-1-2 0 15,0 0 0-15,-3 2 0 0,1 1 0 0,-2-1 1 0,-2-1 1 16,1 0 1-16,-3 3 2 0,0-4-2 0,-4 4-4 0,2-2-5 16,-2 0-10-16,0-1-13 0,-6 2-17 0,2-3-18 0,0 2-25 0,-1 0-30 15,0 0-51-15,-1-2-63 0,2 0-83 0,-2 2-94 0,2-4-57 16,4 2-37-16,-1-2-16 0</inkml:trace>
  <inkml:trace contextRef="#ctx0" brushRef="#br0" timeOffset="612571.4203">22258 10893 360 0,'-1'-3'547'0,"-1"0"11"0,1 1 8 16,-3 2-72-16,3-5-111 0,-2 5-82 0,1-2-66 0,0-1-39 0,1 1-25 15,-3 1-16-15,4 0-11 0,-2-2-10 0,0 3-11 0,2 0-13 16,-1-3-11-16,1 3-11 0,0 0-12 0,0 0-12 0,-2 0-10 0,0 0-11 15,2 3-11-15,-1-3-9 0,-1 0-8 0,2 3-7 0,-1-2-5 0,1 2-4 16,-2 0-1-16,0-1-3 0,2 3 0 0,-1-2-1 0,-1 3 0 16,2-1 2-16,0 1 1 0,0 1 3 0,0 0 3 0,0 0 3 15,0 2 0-15,0-1-1 0,0 2-4 0,0-3-10 0,0 2-11 16,0 2-20-16,0-2-20 0,0 0-36 0,0 1-40 0,2 0-78 0,-1 0-96 16,1-1-112-16,0 0-117 0,-1 0-61 0,2-2-31 0,1-1-15 15,-3 0-6-15</inkml:trace>
  <inkml:trace contextRef="#ctx0" brushRef="#br0" timeOffset="613269.7466">25532 11056 371 0,'0'-4'539'0,"0"0"12"0,0 0-34 15,0 1-56-15,0-1-96 0,0 2-111 0,-2-3-60 0,2 0-35 16,0 2-19-16,0-1-6 0,0 1-6 0,0 1-3 0,0-1-7 0,0 1-6 16,0-1-9-16,0 1-11 0,0 0-9 0,0 2-10 0,0-2-8 15,0 2-8-15,0 0-8 0,0 0-9 0,0 0-9 0,0 0-10 16,-1 2-8-16,1-2-6 0,-2 4-5 0,0-1-4 0,2 0-3 0,-1 1-3 16,-1 2-1-16,2 0-3 0,0 2 2 0,0-2-1 0,0 1 2 15,0 4 2-15,-1-1 3 0,1 1 0 0,-2-1-1 0,0 5-4 16,2-4-6-16,-1 3-7 0,1-1-10 0,-3 0-9 0,2 2-15 0,1-1-16 15,-2-2-19-15,0 2-20 0,1-2-23 0,1 1-21 0,-2 1-25 16,0-4-27-16,2 1-42 0,-1-1-48 0,-1-2-44 0,2 1-42 0,0-2-58 16,0-1-64-16,0-2-29 0,0-1-11 0</inkml:trace>
  <inkml:trace contextRef="#ctx0" brushRef="#br0" timeOffset="613520.2553">25606 10986 16 0,'1'-9'551'0,"1"1"8"0,0 2 2 16,-1-2 2-16,2 3-98 0,-1 1-144 0,0-2-93 0,-1 2-67 0,3 1-39 16,-1-2-27-16,0 3-17 0,0-1-14 0,1 1-12 0,0 0-9 15,1 0-11-15,-2 2-7 0,2-2-7 0,-1 2-6 0,1 0-2 0,3 2-2 16,-3-1-1-16,-1 0-2 0,1 3-2 0,2-1-1 0,-2 1 0 16,-1 2 1-16,1-2-2 0,-4 2 0 0,2 0 0 0,1-1 0 0,-3 1-1 15,1 2 1-15,-2-2 0 0,0 1 2 0,-2-1-1 0,1 2 2 16,-3-1 1-16,1 1-1 0,0-3 0 0,0 4-5 0,-5-1-5 0,3-3-7 15,1 1-11-15,-1 1-13 0,-2-1-18 0,-2 0-22 0,4 0-29 16,-1-1-33-16,0-1-60 0,1 2-71 0,0-3-91 0,1 1-104 16,0 0-55-16,3-3-31 0,1-1-13 0,0 0-1 0</inkml:trace>
  <inkml:trace contextRef="#ctx0" brushRef="#br0" timeOffset="614069.6867">25998 11010 612 0,'0'0'621'0,"-1"0"4"0,-2 0 1 0,1 0-2 0,0 0-118 15,1 0-175-15,-3 0-113 0,3 0-79 0,-2 0-46 0,-1 1-30 0,1-1-19 16,0 3-16-16,-1-2-12 0,1 2-12 0,-2 1-7 0,0-1-5 16,-2 2-2-16,1 0 0 0,-3 1 1 0,1 0 3 0,0 2 2 0,-3-2 1 15,1 1 2-15,1 1 2 0,0-1 0 0,-1 0-2 0,0 0 0 16,2 1 0-16,-2-3 0 0,3 1-1 0,1 0-1 0,1-1 0 15,-1-1 0-15,3 2-2 0,0-3 1 0,-1 1 0 0,3 0 1 0,-1-4 0 16,0 3-1-16,2-1 2 0,0 0 0 0,2-1 1 0,0 1-2 16,-1-2 1-16,3 0 0 0,-1 0-2 0,0 0 1 0,1 0-1 0,3-2-5 15,-3 1-6-15,5 1-4 0,-1-2-6 0,2 0-5 0,-2-1-6 16,4 3-6-16,-2-2-5 0,3 0-7 0,0 0-7 0,-1 0-8 0,1 1-7 16,0-1-8-16,-4-1-9 0,4 2-5 0,-1-1-4 0,-2 1-5 15,-1-1-5-15,-1 1-3 0,0 1-3 0,0-2 0 0,0 0-2 0,-3 2 3 16,0-1 4-16,-1 1 6 0,0 0 7 0,-3-1 9 0,2 1 12 15,-1 0 14-15,-2 0 16 0,0 0 18 0,0 0 17 0,0 0 18 16,0 0 14-16,0 0 11 0,-2 0 9 0,-1-2 8 0,2 2 8 0,-1-1 9 16,0-1 8-16,1 2 6 0,-2-1 4 0,1-1 0 0,0 1 0 15,1-1 0-15,-3 2 0 0,3-5 2 0,-1 5 4 0,1-2 6 16,-4-1 7-16,4 1 6 0,-1 1 4 0,1-3 4 0,-3 4 3 0,3-3 1 16,-3 2 3-16,3-2 4 0,-1 2 5 0,1-1 1 0,-3-1 1 15,3 1-2-15,-1 0-3 0,1 2-4 0,1 0-4 0,-2-2-4 0,-1 2-5 16,3 0-6-16,0 0-9 0,0 0-7 0,0 0-9 0,0 0-10 15,0 0-11-15,0 0-12 0,0 0-10 0,0 0-10 0,0 0-8 0,0 2-8 16,0-2-4-16,-1 4-6 0,1-1-5 0,-2 0-1 0,1 1-2 16,1 2-2-16,-2 0-2 0,0 2 2 0,2-2 1 0,-1 1-1 15,-1 4-1-15,0-1-12 0,-1 1-16 0,3 2-23 0,-1 1-23 0,1 0-36 16,-4 1-41-16,3 0-74 0,-1 2-91 0,2-3-117 0,0 2-128 16,0 0-68-16,0 0-37 0,3 1-17 0,1-1-9 0,-3-1 5 15</inkml:trace>
  <inkml:trace contextRef="#ctx0" brushRef="#br0" timeOffset="617300.9109">28766 10461 487 0,'0'-2'519'0,"1"-1"9"0,1 0-46 0,-1 0-73 16,3 0-94-16,-3 0-106 0,2 0-57 0,-1 0-35 0,0 0-16 15,-1-2-6-15,3 2-7 0,-3-2-6 0,1 1-6 0,-1 0-5 16,4 1-6-16,-4-2-5 0,-1 0-3 0,2 2 1 0,-1-2-1 0,-1 1 1 16,0 1-2-16,0-2-1 0,0 2 0 0,0-1-1 0,-1 1-1 15,-1-2-1-15,1 2-3 0,-1 0-2 0,-1-2-4 0,0 2-2 0,0-2-6 16,0 1-7-16,-2 1-6 0,-2 1-5 0,3 0-6 0,-2-1-4 16,-1 0-5-16,-1-1-5 0,2 2-4 0,-3 1-3 0,1-1-3 15,0 0-3-15,0 2 0 0,-3 0-1 0,1 0 0 0,1 2 0 0,-4 0 1 16,4 1 0-16,-3 1 1 0,0-1 2 0,1 2-1 0,0 0 2 15,0 2 1-15,3 0-1 0,-3-1 1 0,3 2 1 0,0-1 1 0,1 1 0 16,-2-1 1-16,5 1 1 0,0 2 1 0,1-3-1 0,0 3 1 16,1-1 1-16,1 0 0 0,1 0 1 0,1-2 0 0,1 2 1 0,-1 0 1 15,3-1 0-15,-1-1 1 0,2 1 0 0,-2-1 1 0,4-4 1 16,-2 2 2-16,0-2 0 0,2 0 3 0,-3-1 0 0,4-2 2 16,-2 2 1-16,2-2 1 0,0-2 2 0,0 1 1 0,-2-2 4 15,2 0 3-15,0-3 4 0,1 3 4 0,0-4 3 0,-3 1 3 0,0-2 2 16,2 2 4-16,-2-1 3 0,1-1 6 0,-2 1 4 0,-1 1 5 15,2-2 6-15,-2 2 4 0,-1 0 4 0,0 1 1 0,-1 0 0 0,1-2-1 16,-2 4-4-16,-1-1-4 0,2 1-5 0,0 1-6 0,-2 1-8 16,1-1-9-16,-1 2-8 0,0 0-7 0,0 0-9 0,0 0-8 15,0 2-5-15,0 1-4 0,0 0-5 0,0 1-1 0,0 3 0 0,0-1 1 16,0 1 2-16,0 4 4 0,0-1 3 0,0 2 4 0,0 1 3 0,0 3 1 16,0-1 5-16,0 1-1 0,0 0 1 0,-1 3 1 0,1 0-1 15,-2 0 2-15,0-1-2 0,2 2 0 0,-1 1-2 0,-1-4-1 0,1 0-1 16,-1 2 0-16,0-2 0 0,2-1 0 0,-1 0 1 0,1-2 0 15,-2-1 1-15,1 1-1 0,1-4 0 0,-2 1-1 0,0-1-1 16,2-1-5-16,0-1-8 0,0 1-12 0,0-4-14 0,2 2-20 0,0-1-20 16,-2-4-24-16,1 3-25 0,1-3-36 0,-2-1-37 0,0-1-68 15,0 0-81-15,0 0-110 0,3-1-120 0,0-1-63 0,0-3-32 0,1 0-8 16,-3-2 2-16,2 0 11 0</inkml:trace>
  <inkml:trace contextRef="#ctx0" brushRef="#br0" timeOffset="617800.7204">29003 10612 579 0,'0'-3'595'0,"-1"0"9"16,1 0-10-16,-2 0-19 0,0 0-114 0,2 0-161 0,-1 0-89 16,-1 2-50-16,1-1-27 0,1-1-13 0,-2 3-9 0,0 0-8 0,2-3-7 15,-1 1-8-15,1 2-5 0,-2 0-3 0,0-2 0 0,2 2 3 16,0 0 1-16,-1 0 4 0,-1 0 3 0,1 0 4 0,1 0 2 16,-2 0 2-16,0 0 2 0,1 0 2 0,-2 0 0 0,2 0 0 0,-1 0-2 15,0 0-3-15,2 0-4 0,-1 0-6 0,1 0-6 0,0 0-7 0,0 0-6 16,0 0-7-16,0 0-8 0,0 0-6 0,0 0-8 0,0 0-5 15,0 0-7-15,0 0-5 0,0 0-6 0,0 0-4 0,0 0-7 16,0 0-2-16,1 0-5 0,1 0-3 0,0 0-4 0,2 0-4 0,-3 0-3 16,3 0-1-16,0 0 0 0,0 2-2 0,1-2-1 0,3 0 0 15,-1 2 0-15,1 1 1 0,2-3 0 0,0 0-1 0,3 0 0 16,0 2-1-16,3-1 0 0,-2-1-1 0,3 2-2 0,-2-1 0 0,4-1-3 16,-2 2-2-16,-3-2-2 0,3 0-3 0,-2 0 1 0,2 0-2 0,-2 0 2 15,-2 0 2-15,2-2 4 0,-3 2 2 0,1-1 4 0,-2-1 3 0,2 1 4 16,-5-1 4-16,0 2 7 0,-2-5 8 0,2 5 5 0,-3-2 6 15,1-1 4-15,-3 1 4 0,0 1 2 0,1-3 3 0,-3 4-1 0,-1-3 1 16,3 3-2-16,-3 0-2 0,0-2-13 0,0 2-17 0,0-2-26 16,-3 1-33-16,3-1-34 0,-1 0-35 0,-1 1-40 0,0 1-43 0,-1-4-72 15,2 4-87-15,-1-3-119 0,-1 1-133 0,0 0-72 0,-1 1-39 16,1 0-12-16,0 1 4 0,-1-2 13 0</inkml:trace>
  <inkml:trace contextRef="#ctx0" brushRef="#br0" timeOffset="619583.7446">29891 10428 298 0,'0'-3'513'0,"-2"1"10"0,2 1-46 0,-1-3-76 0,1 4-74 16,-4-3-79-16,4 1-49 0,-2 0-35 0,0 1-24 0,2-1-15 15,-1 2-10-15,-2-2-6 0,1 1-8 0,0 1-6 0,1 0-10 0,-3 0-8 16,3 0-9-16,-1 0-7 0,1 0-7 0,-3 0-8 0,3 1-6 16,-1 1-8-16,0-2-6 0,-2 2-9 0,3-1-5 0,-1 1-3 0,-1-1-2 15,0 0-2-15,-1 2-1 0,1 1 1 0,-2 1 1 0,2-2 2 0,-3 4 3 16,1 0 3-16,1 0 3 0,-1 1 3 0,0 2 3 0,-1-1 0 0,-2 2 2 15,3 2 0-15,0-2-1 0,1 1 0 0,-1 0-1 16,-3 0-3-16,5 2-1 0,-2 1-1 0,2-2-2 0,0 1-3 0,1-2-2 16,1 1 0-16,-1 0-4 0,2-1 1 0,0 2 1 0,2-3 0 0,-1 1 0 15,1-3 0-15,1 1 3 0,0 1 0 0,2-3 1 0,0 0 2 0,1-2 1 16,0 0 2-16,1-1 1 0,1-1 2 0,1 1 2 0,0-4 0 16,1 1 2-16,1-2-1 0,0 0-1 0,2-3 2 0,-1 1-1 15,1-2-3-15,3-1-1 0,-3-1 1 0,0 0-1 0,0 0 0 0,0-4-2 16,0-2-1-16,-1 0-1 0,1 1-2 0,-4-2 2 0,3-1 1 0,-3 1 0 15,0-4 1-15,-2 1 2 0,-2-1 4 0,1 2 4 0,-3-6 7 16,-2 3 5-16,1 0 4 0,-2 0 3 0,-2 1 4 0,1 0 1 0,-1 0 0 16,-1 2-2-16,-1 1-1 0,-3-1-4 0,2 3-4 0,1 0-5 0,-3 2-5 15,0 1-16-15,0 0-17 0,2 1-22 0,1 1-23 0,-3-1-28 16,0 4-29-16,0 1-30 0,1 0-31 0,-1 1-41 0,1 2-45 0,-2 2-72 16,0 1-86-16,0 2-96 0,2 0-104 0,-2 4-44 0,0-1-19 15,4 0 1-15,-1 0 12 0</inkml:trace>
  <inkml:trace contextRef="#ctx0" brushRef="#br0" timeOffset="620066.4323">30288 10546 367 0,'-3'-2'579'0,"1"0"8"0,0 0 8 0,0 1-57 0,-1-1-88 16,1 2-103-16,0-1-108 0,1-1-59 0,-1 2-32 0,2 0-18 15,0 0-12-15,0 0-9 0,0 0-8 0,0 0-8 0,0 0-9 0,0 0-3 16,0 0-2-16,0 0-2 0,-2 0 3 0,2 0 1 0,0 0 2 15,0 2 2-15,0-2-1 0,0 0 2 0,0 0-2 0,0 0 0 0,0 0 0 16,-1 1-2-16,1-1-3 0,0 0-4 0,0 0-5 0,0 0-6 0,0 0-6 16,0 0-6-16,0 0-7 0,0 0-6 0,0 0-6 0,1 0-6 15,-1 2-6-15,2-2-6 0,0 0-5 0,-1 0-3 0,3 0-3 0,-1 0 0 16,1 0-2-16,1 0 0 0,0 0 1 0,1 0-1 0,1 0 1 16,2 0 2-16,0-2-1 0,1 2 1 0,1-1-1 0,0-1 2 0,0 2 1 15,2-1-1-15,-2-1 1 0,1 2 0 0,-1-1-2 0,1 1 0 16,-2-2-1-16,2 0 0 0,-3 2-2 0,2-1 0 0,-1 0 1 0,-2-1-2 15,-1 1 1-15,0-1 0 0,-1 2 2 0,1-1-1 0,-3-1 1 0,0 2 3 16,0-1 2-16,-3-1 1 0,3 2 2 0,-3-1-1 0,-1 1 0 16,0 0-2-16,0 0-4 0,0 0-12 0,0 0-15 0,0 0-23 0,0 0-25 15,-1-2-31-15,-1 2-31 0,0 0-36 0,1 0-37 0,-3 0-59 16,2 0-71-16,0 0-119 0,-1 0-143 0,-2 0-76 0,0 0-43 0,1 0-15 16,-3 0 2-16,0 0 15 0</inkml:trace>
  <inkml:trace contextRef="#ctx0" brushRef="#br0" timeOffset="621204.3927">30400 10480 322 0,'0'0'510'15,"0"0"-24"-15,0 0-40 0,0 0-71 0,0 0-80 0,0 0-61 0,0 0-49 16,0 0-29-16,0 0-15 0,0 0-11 0,-1-2-6 0,1 2-6 16,0 0-3-16,0 0-5 0,0 0-5 0,0 0-3 0,0 0-1 0,0 0-2 15,-2-2-2-15,2 2-3 0,0 0 0 0,0 0-3 0,0 0-3 16,0 0-3-16,0 0-2 0,0 0 0 0,0 0-4 0,0 0-1 0,0 0-3 15,0 0-3-15,0 0-3 0,0 0-4 0,0 0-4 0,-1 0-6 16,1 0-5-16,0 0-5 0,0 0-6 0,-2 0-5 0,2 0-5 0,-2 0-5 16,2 0-6-16,0 0-5 0,-1 0-3 0,-1 0-2 0,2 0-3 0,-1 0-2 15,1 0-3-15,-2 0-2 0,0 0-2 0,2 0 0 0,0 0-1 16,0 0 1-16,0 0-2 0,0 0 1 0,0 0 0 0,0 0 2 0,0 0-1 16,0 0 1-16,0 0 1 0,0 0 1 0,0 0 0 0,0 0 2 15,0 0 1-15,0 0 1 0,0 0 1 0,0 0-1 0,0 0 0 0,0 0 0 16,0 0-1-16,0 0-4 0,0 0-6 0,4 0-5 0,-3-2-6 0,1 1-5 15,-1-1-6-15,3 0-3 0,0 0-6 0,1-1-5 0,0 0-7 16,-1-2-6-16,3 2-4 0,-2-1-6 0,2 1-6 0,0-2-3 0,1-1-1 16,-2 1 3-16,1 2 2 0,2-2 3 0,-1-2 4 0,-2 3 1 15,1-1 0-15,-2 0 1 0,0 3 2 0,2-3 0 0,-2 2 0 0,-2 1 0 16,0 0-2-16,0 1-5 0,0-1-6 0,-2 1-14 0,3-1-14 0,-3 2-22 16,-1 0-25-16,0 0-36 0,2 2-44 0,-2-2-51 0,0 0-55 15,0 0-71-15,0 3-79 0,0 0-35 0,0-1-13 0,0 1 0 0</inkml:trace>
  <inkml:trace contextRef="#ctx0" brushRef="#br0" timeOffset="621848.0002">30707 10399 118 0,'0'-1'605'0,"-3"1"14"0,1-2 12 0,2 0 6 15,-1 2 3-15,1-1-113 0,0 1-169 0,0 0-103 0,0 0-67 16,0 0-38-16,0 0-22 0,0 0-18 0,0 0-16 0,0 0-19 0,0 0-19 16,0 0-15-16,0 0-15 0,0 0-10 0,0 1-7 0,0 3-5 15,0-3-5-15,0 1-2 0,-2 2-3 0,1 1-1 0,1-1 0 0,-2 0 2 16,0 3 0-16,2 0 4 0,-1-1 2 0,-3 2 4 0,3 1 2 0,-1 0 0 16,-3 1 1-16,4 1 1 0,-2-1 0 0,-2 2 0 0,1 0-1 15,0 0 0-15,-1 0-1 0,2 1-2 0,-2 1 1 0,2 1 0 0,-3-4-1 16,1 1 1-16,2-1-3 0,-2 1 1 0,2 0-2 0,0 0 0 0,0-4 0 15,1 1 2-15,1-1 1 0,-4-1 2 0,5-2 3 0,-1 1 4 16,1-3 3-16,0 2 3 0,1-1 5 0,-1-3 2 0,3 1 4 0,-1 0 3 16,1-2 2-16,-2 3 2 0,3-3 2 0,-1 0 0 0,0-3-1 15,2 3 0-15,1-1-2 0,3 0-5 0,-2-1-2 0,3-1-7 0,-1 1-4 16,2-1-6-16,0 1-8 0,1-1-7 0,0-1-9 0,2 2-10 16,-1-1-13-16,-2 1-11 0,3 1-11 0,-1-1-13 0,-1-1-12 0,1 2-11 15,-2-1-11-15,1 1-10 0,-2 1-13 0,0-2-9 0,0 1-8 16,-2 1-6-16,1 0-5 0,0 0-2 0,-5 0-1 0,3 0 3 0,-1 0 4 15,-2 0 7-15,1-2 10 0,-1 1 10 0,-1 1 11 0,-2-2 12 16,1 2 15-16,0-3 17 0,-2 2 14 0,0-2 18 0,0 1 18 0,0-3 18 16,-2 0 19-16,0 0 16 0,1-1 14 0,-2 0 11 0,1-1 10 15,-2 0 8-15,1 0 11 0,-1 0 9 0,1-2 6 0,0 0 7 0,0 0 7 0,-1-1 4 16,3 3 1-16,-2-3 1 0,-1 3 0 0,0 0 1 0,1 1 3 16,1-1 1-16,1 2 1 0,-3-1-1 0,3 3-2 0,-1-2-3 0,1 2-6 15,-1-1-5-15,0 3-9 0,2-3-6 0,-1 4-7 0,1-3-9 16,0 3-10-16,0 0-12 0,0 0-13 0,0 0-11 0,-3 3-10 0,3-3-6 15,-2 4-6-15,0-1-4 0,2 0-4 0,-2 4-5 0,2-4-4 0,-2 5-1 16,0 1-1-16,-1 0 2 0,2 1 2 0,-1 4 3 0,-1 0 3 16,0 0 1-16,-1 0 2 0,3 0 0 0,-2 3-1 0,-1 0 0 15,0 1-1-15,1-2-1 0,0 2-3 0,-1-1-6 0,1-1-9 0,2 1-11 16,-3-1-16-16,3-1-16 0,-1 1-18 0,1-2-17 0,-3 0-19 0,4-2-18 16,-1-3-19-16,1 4-24 0,0-2-26 0,0-1-27 0,0-1-27 15,1-3-41-15,1 0-48 0,1-1-61 0,0-2-68 0,1-2-59 0,0 1-57 16,3-4-20-16,0 1 0 0,0-4 9 0</inkml:trace>
  <inkml:trace contextRef="#ctx0" brushRef="#br0" timeOffset="622098.3416">31064 10215 311 0,'-1'-10'670'0,"1"0"15"0,-2 3 12 15,0 0 3-15,2 0-4 0,-1 2-124 0,1 2-185 0,0 1-114 16,0 0-77-16,0 2-45 0,0 0-29 0,1 2-19 0,3 0-18 0,-1 3-17 15,3 0-18-15,-1 5-14 0,-1 1-12 0,3 2-3 0,-1 2 1 0,3 1 2 16,-1 4 6-16,2 0 1 0,1 2 4 0,-2 1-1 0,0 1-3 16,0 1-3-16,0 1-4 0,1 1-3 0,-2 0-3 0,-1 1-2 0,0-1-1 15,-2 2-3-15,0 0-1 0,-4-1-3 0,1 0-1 0,-4 3-4 16,-1-2-3-16,-2 0-9 0,-3 2-11 0,-4-2-15 0,-3 0-13 0,-3-1-17 16,-4 0-19-16,-3-1-17 0,-5 0-17 0,0 0-21 0,-6-1-26 0,-2-2-29 15,0 1-35-15,-1-4-54 0,-4 0-66 0,0-3-104 0,1 1-126 16,-1 1-57-16,0-3-27 0,-1-3-4 0,1 2 7 0,-1-3 9 0</inkml:trace>
  <inkml:trace contextRef="#ctx0" brushRef="#br0" timeOffset="622848.7479">29368 11125 402 0,'5'-4'580'0,"-2"-1"14"0,0-1-10 0,0 1-20 15,0 3-106-15,1-3-150 0,-3 0-80 0,3 2-48 0,-3 2-27 16,2 0-18-16,-3-1-14 0,3 1-13 0,-3 1-13 0,0 0-17 0,0 0-13 15,0 0-17-15,0 1-10 0,0 2-9 0,0 1-5 0,0 0-6 0,0 1-2 16,-3 0-4-16,3 1-1 0,0 2-2 0,-1 1 2 0,-1-2-1 16,1 4 1-16,1 1 0 0,-2 0 2 0,0 1 0 0,1-1 3 0,-1 3 1 15,0-1 1-15,-1 3-1 0,2 0-1 0,-3-2 0 0,3 2-1 0,-2 1-2 16,-2-2 0-16,2 1-2 0,1-1-3 0,-1-2-4 0,2 2-7 16,-1-2-8-16,0-2-11 0,-1 0-10 0,2-2-10 0,1-1-10 0,-2-1-8 15,2-1-9-15,0 0-10 0,0-3-11 0,0-1-11 0,0-2-13 16,2 1-16-16,-2-2-20 0,1-3-13 0,2 0-11 0,-1-1-10 0,1-1-8 15,0-3-16-15,1 1-18 0,0-4-25 0,1 1-27 0,-2-1-19 16,0-2-15-16,2-1 1 0,-2-2 6 0,2 2 34 0,1-1 48 0,-1-1 55 16,-4-2 60-16,3 0 52 0,-1 3 47 0,-2-2 46 0,3 0 45 15,-3 0 50-15,-1 3 50 0,2-1 43 0,0 3 38 0,-2-5 25 0,0 5 20 0,0 0-4 16,0 1-11-16,0-1-25 0,0 1-31 0,1 1-24 0,1 0-21 16,-2 1-14-16,1 1-11 0,-1 0-10 0,3 2-12 0,-1-1-10 0,-2 1-12 15,1 1-13-15,1 1-13 0,-1 2-13 0,3-3-13 0,-3 2-13 16,3-1-12-16,-3 3-12 0,1-3-10 0,1 4-10 0,0 0-9 0,0 0-7 15,3 0-6-15,-3 0-3 0,2 0-4 0,2 0 0 0,-2 4 1 0,1-3-1 16,1 3 2-16,-2-1 1 0,2 2 1 0,-1 0 1 0,2 1 1 16,-3 0 0-16,1 0 1 0,-1 0 0 0,0 3 1 0,-2-2 1 15,0 1-1-15,0 0 0 0,-2 1 0 0,-1-2 1 0,0 2-1 0,-1-2 1 16,-2 1 1-16,0-1 0 0,0 1 2 0,-2-1-5 0,-2 0-4 0,1 0-11 16,-2 1-12-16,0-3-18 0,0 1-21 0,0-1-32 0,-2 1-34 15,0-2-70-15,0 2-84 0,1-1-106 0,0-1-115 0,0 1-60 0,0-1-31 16,1-1-14-16,3 0-3 0</inkml:trace>
  <inkml:trace contextRef="#ctx0" brushRef="#br0" timeOffset="623515.1907">29665 11266 91 0,'-1'-1'473'0,"-1"-1"-10"15,1-1-41-15,1 3-58 0,0-3-59 0,0 1-62 0,0 0-39 16,0 0-28-16,0 1-13 0,0-2-6 0,0 2-4 0,0-2-3 0,0 3 0 16,0-4-3-16,0 3-3 0,0-1-5 0,0-1-6 0,0 1-6 0,0 1 0 15,0-3 3-15,0 4 1 0,0-3-4 0,0 3-6 0,0 0-6 16,0 0-7-16,0 0-7 0,0 0-8 0,0 0-10 0,0 0-12 0,0 0-12 15,0 0-9-15,0 0-8 0,0 0-9 0,0 0-9 0,0 0-9 16,0 0-10-16,-2 0-6 0,0 3-7 0,2 1-4 0,-1-1-3 0,1 2 2 16,-2 0-1-16,0-1 4 0,2 2 4 0,-3 1 3 0,3-1 2 15,-1 1 2-15,-1 1 1 0,0 0 1 0,0 1 0 0,2-2 1 0,-2 1 1 16,1 0-2-16,1-1 1 0,-2 0-1 0,0-1-1 0,2 0 1 0,0-1 0 16,0-1 1-16,0 1 3 0,0-2 3 0,2 0 4 0,0-2 3 15,-2 0 2-15,1 1 4 0,1 0 3 0,0-2 2 0,2 0 2 0,-3 0-1 16,2-2 1-16,1 0 0 0,1 1-3 0,-1 0-3 0,3-2-1 15,-1 1-4-15,2-1-6 0,0 0-4 0,0 2-4 0,1-2-5 0,1-1-5 16,-2 2 0-16,2-1-4 0,-2 1-1 0,2-1-3 0,-1 2 0 0,-1-1-1 16,0 2-1-16,0 0-1 0,1 0-1 0,-2 0-1 0,-1 0 0 15,1 2 0-15,0-1 1 0,-2 2-1 0,0 0-1 0,0-1-1 0,0 0-1 16,-2 3 0-16,0-2 0 0,-1 3-2 0,2-1 1 0,-4-1 0 0,0 1 2 16,0 2 0-16,-4-1 0 0,0 1-2 0,1 0 0 0,-2 0-2 15,0-1-2-15,-3 0-3 0,1 2-3 0,-3-1-2 0,2-1-5 0,-4-1-5 16,2 3-6-16,-1-1-10 0,-1-2-11 0,0 0-13 0,1 0-18 15,-1-3-19-15,1 3-23 0,-2-5-27 0,4 2-32 0,-1-1-39 0,1-1-101 16,1-1-132-16,0-1-73 0,0 0-43 0,0-1-17 0,2-2-5 16,-1 1 5-16</inkml:trace>
  <inkml:trace contextRef="#ctx0" brushRef="#br0" timeOffset="623692.6111">29665 11217 211 0,'0'-3'686'0,"-1"1"20"0,-1 1 18 0,1-1 13 0,1 1 9 16,-2-1-106-16,2 2-163 0,0 0-118 0,0-1-96 0,0 1-58 0,2-2-41 16,-2 1-24-16,3 1-20 0,0-2-21 0,2 0-22 0,-1 2-27 15,2-1-28-15,1 0-29 0,1-1-27 0,3 1-28 0,2-1-28 0,-2-1-28 16,4 0-29-16,3 0-38 0,-2 1-41 0,2-3-61 0,0 2-71 0,2-4-113 16,1 5-139-16,0-3-66 0,1 0-31 0,-2 0-9 0,1 1 5 15,-1 0 15-15</inkml:trace>
  <inkml:trace contextRef="#ctx0" brushRef="#br0" timeOffset="624297.6805">31515 10653 193 0,'-5'-3'612'0,"0"0"19"0,2-1 16 0,-2 1 16 0,1 1-67 16,-1-1-110-16,2-1-88 0,-1 3-78 0,1-3-41 0,2 4-24 16,-3-2-14-16,4 1-13 0,-1-3-12 0,1 4-12 0,0 0-17 0,0 0-19 15,0-1-18-15,0 0-18 0,1 1-20 0,1 0-19 0,0 0-16 16,1 0-19-16,-2 0-15 0,3 0-15 0,0 0-12 0,2 0-9 0,-1 0-9 15,2 0-6-15,1 0-7 0,0 0-5 0,4-2-6 0,-1 1-7 0,2 1-9 16,0 0-15-16,4-2-11 0,-4 2-13 0,4 0-16 0,-1-1-17 0,-1-1-18 16,3 2-20-16,-2-1-18 0,0-1-19 0,1 2-22 0,-4-1-23 0,2 1-22 15,0-2-22-15,-3 0-20 0,-1 2-22 0,-1-1-36 0,1 0-46 0,-3-1-52 16,0 1-56-16,-3-1-40 0,-1-1-32 0,-1 0-7 0,-1 0 5 16</inkml:trace>
  <inkml:trace contextRef="#ctx0" brushRef="#br0" timeOffset="624531.3864">31638 10455 410 0,'-3'-4'589'0,"0"3"14"0,1 0-24 0,0-2-41 0,1 3-85 15,-3-2-104-15,4 2-62 0,-1-1-40 0,1 1-23 0,0 0-17 0,0 0-16 16,0 0-16-16,0 0-19 0,0 0-19 0,0 0-19 0,-2 1-16 0,2 1-16 16,-1-1-13-16,1 1-5 0,0 0-5 0,0 2-2 0,-2 0-3 15,2 1-2-15,0 0-2 0,-3 2-1 0,3 0-1 0,0 3 1 0,0 0 2 16,-1 2 1-16,1-1 3 0,0 3 0 0,0 1 3 0,-2 2-4 15,1 1-8-15,1 0-10 0,-2 0-14 0,0 3-23 0,2 1-28 16,-1 1-32-16,1-1-35 0,-3 2-42 0,1 2-44 0,-1-1-75 0,-1 2-90 16,1-1-129-16,-3 0-145 0,2 0-77 0,-1-1-41 0,-3 2-20 0,0-2-8 15,-3-2 8-15</inkml:trace>
  <inkml:trace contextRef="#ctx0" brushRef="#br0" timeOffset="625581.0866">26442 11586 320 0,'0'-6'508'0,"2"-1"-31"15,0 3-53-15,-2 0-64 0,1 1-71 0,1-1-47 0,-2-1-36 0,1 2-21 16,-1 0-12-16,2 2-8 0,-2-2-9 0,0 3-6 0,0 0-4 16,0 0-7-16,-2-3-7 0,2 2-8 0,-1 1-9 0,1 0-10 0,-3 0-8 15,1 0-7-15,0 0-8 0,1 0-10 0,-3 1-11 0,3 2-10 16,-2-3-10-16,-1 3-4 0,1-1-2 0,-3 3-1 0,3 0 0 15,-2 0 2-15,-1 3 4 0,-1 2 3 0,0 2 1 0,-1 3 3 0,-2 2 5 16,1 1 4-16,-4 1 6 0,2 5 2 0,-3 2 2 0,3-1-1 16,-1 2-6-16,0 3-5 0,3-1-7 0,-2 6-6 0,3-4-10 0,1 3-7 15,1 1-8-15,3 0-15 0,-1 2-18 0,4-3-19 0,4 2-20 16,-1 0-21-16,3-1-18 0,4-1-26 0,2-1-27 0,1 0-39 16,3 1-45-16,-2-3-88 0,7-1-112 0,1-1-102 0,-2-4-96 0,4-2-40 15,1 1-13-15,0-5 1 0,2-4 10 0</inkml:trace>
  <inkml:trace contextRef="#ctx0" brushRef="#br0" timeOffset="627754.9671">26561 11698 264 0,'1'-1'605'0,"-1"-3"9"0,0 4 10 0,0 0-51 0,0 0-76 15,0 0-108-15,0 0-121 0,0 0-69 0,0 0-44 0,0 0-27 16,0 0-19-16,0 0-18 0,0 0-17 0,-1 0-16 0,-1 0-13 0,2 4-8 16,0-3-4-16,0 2-3 0,0 1 1 0,0 1-1 0,0-3 0 15,0 2 4-15,0 2 4 0,0 0 3 0,0 0 2 0,0 2 0 0,0-2 4 16,0 4-1-16,0 0-1 0,-1-2-3 0,1 3-2 0,0-2-4 16,0 1-4-16,0 0-2 0,-4 0-4 0,4 3-4 0,0-1-4 0,0 0-3 15,0-2-4-15,0 1-5 0,0 0-4 0,0-1-10 0,0 3-10 16,0-5-15-16,0 3-16 0,0-2-19 0,0 0-18 0,0-2-25 0,0 1-24 15,0-2-27-15,0 2-29 0,0-1-35 0,0-1-38 0,0-2-49 0,4 0-54 16,-4 1-39-16,0-5-30 0,0 0-56 0,0 0-68 0,3-5-24 16,2 3-3-16</inkml:trace>
  <inkml:trace contextRef="#ctx0" brushRef="#br0" timeOffset="628013.4924">26724 11700 174 0,'-2'-4'604'0,"2"1"10"0,-1-1 6 0,1 3 3 0,-2-1-92 16,0 0-139-16,2 1-102 0,0 1-81 0,0 0-50 0,-1 1-34 0,1 1-23 16,-2 0-14-16,1-1-14 0,1 3-11 0,-2 0-3 0,0 0-3 15,2 0 3-15,-1 3 2 0,1 0 5 0,-2 1 6 0,0-1 5 0,2 4 3 16,-1-1 3-16,-1 0 2 0,2 3-3 0,-1-3-4 0,1 4-5 16,-3-2-5-16,1 0-8 0,2 1-9 0,-1 1-5 0,-1 0-9 15,2-1-6-15,0-2-3 0,0 3-6 0,-1 2-4 0,1-2-4 16,0-3-6-16,0 2-12 0,0 1-15 0,0-3-20 0,0 2-19 0,0 0-24 15,0-2-25-15,0-1-29 0,0 0-31 0,0 0-47 0,0 0-51 0,0 0-88 16,0-3-105-16,0 0-93 0,1 0-88 0,-1-5-36 0,3 1-10 16,-1-2 6-16,2-1 14 0</inkml:trace>
  <inkml:trace contextRef="#ctx0" brushRef="#br0" timeOffset="628244.713">26937 11930 225 0,'-3'0'660'0,"0"-2"14"0,-2-1 12 0,2 3 8 15,-1-2 5-15,3 1-113 0,-1 1-170 0,2-1-111 0,0 1-83 0,0 0-49 16,0 0-32-16,0 0-22 0,0 0-17 0,0 0-19 0,3 0-17 16,-1 0-19-16,0 0-14 0,-1 0-11 0,3 0-6 0,0-3-6 15,1 3-3-15,1 0-10 0,1-2-8 0,2 0-12 0,-1 1-15 0,5-1-16 16,-1-1-20-16,2 0-23 0,1-1-23 0,0 1-34 0,3 3-38 15,-1-3-62-15,3-2-70 0,-2 2-110 0,3 0-129 0,-4 0-69 0,4 2-35 16,-2-2-12-16,-3 1 0 0,1 0 11 0</inkml:trace>
  <inkml:trace contextRef="#ctx0" brushRef="#br0" timeOffset="628695.5468">27492 11839 198 0,'0'-6'625'0,"-2"-1"13"0,0 4 11 16,0-4 4-16,-1 5 0 0,1-3-124 0,0 2-186 0,1 2-108 15,-3-2-66-15,3-1-37 0,-1 4-23 0,1-1-18 0,-1 0-18 0,0 1-17 16,1 0-15-16,-2 1-17 0,1 0-12 0,0 1-11 0,0 1-9 15,-1 0-3-15,-1 3-4 0,1-2-1 0,-2 3 1 0,0 1 0 16,2 1 3-16,-2 1 3 0,1 2 4 0,-1-2 4 0,0 2 3 0,2 0 2 16,-2 0 1-16,2 2 1 0,-2-1 1 0,1 0-1 0,1 1 2 15,1-3 0-15,1 4 0 0,-1-3 0 0,0 1-1 0,2-1-2 0,0 0 0 16,2-1-2-16,0-1-1 0,-1 3-1 0,1-4 1 0,1-1-4 16,1 0 1-16,0-2 0 0,0 0 0 0,0-2-3 0,0 0-8 15,1 0-2-15,0-4-3 0,3 0-2 0,-2 0 0 0,2-4-1 0,0 2 2 16,1-1 0-16,-1-2 0 0,2-3 0 0,1 2 2 0,-2-1-4 15,-1-5-1-15,0 0 2 0,0-1 3 0,-2 1 3 0,1-3 0 0,-2-1 2 16,-1 2 0-16,1-4 0 0,-4 3-1 0,-1-1 1 0,0-1 2 16,0 1 0-16,0 2-1 0,-1-1 2 0,-4 2 2 0,2 1 1 0,2 0-1 15,-3 0-3-15,1 4-5 0,0-1-12 0,0 1-13 0,-1 0-15 16,1 4-18-16,2-2-23 0,-4 3-27 0,4 1-33 0,-1-1-38 16,2 3-66-16,0 0-79 0,0 0-90 0,-3 3-100 0,1-1-43 0,1 1-20 15,-1 2-2-15,0-1 6 0</inkml:trace>
  <inkml:trace contextRef="#ctx0" brushRef="#br0" timeOffset="629015.5676">27832 11968 434 0,'0'0'668'0,"0"0"17"16,0 0 12-16,0 0 8 0,1-2-68 0,-1 2-105 0,2 0-122 15,-2 0-126-15,1 0-74 0,1 0-45 0,0 0-28 0,-1-1-17 0,2 1-19 16,1 0-18-16,0-1-20 0,1 1-20 0,-2 0-11 0,2-2-11 16,1 2-6-16,1-1-5 0,2-1-3 0,0 2-5 0,3-1-2 15,-2-1-3-15,3 1-2 0,1-1 1 0,1 1-1 0,-1-3 1 0,-1 3-1 16,-1 0 1-16,2-1-2 0,-1 0 0 0,1 0 1 0,-3 0-1 16,-1 2 1-16,1-1-1 0,-3 1 1 0,-2-2 2 0,1 2 1 0,-1 0 0 15,-2-2 2-15,0 2 1 0,0 0 0 0,-2 0 0 0,-2 0-1 16,0 0 0-16,0 0-2 0,0 0-3 0,0 0-5 0,0 0-8 0,0 0-15 15,0 0-17-15,0 0-19 0,-2 2-19 0,-1-2-22 0,2 0-24 16,-1 2-37-16,0-1-41 0,1 1-88 0,-2 1-108 0,3 0-105 16,-4-1-99-16,4 2-46 0,-2-1-20 0,2-2-2 0,0-1 8 15</inkml:trace>
  <inkml:trace contextRef="#ctx0" brushRef="#br0" timeOffset="630811.6704">28300 11826 394 0,'-4'-3'528'0,"1"3"13"16,2-3-45-16,-3-1-73 0,3 2-76 0,-1-1-81 0,1 0-45 0,1 0-32 16,0 0-18-16,0-1-12 0,0 2-13 0,0 0-11 0,1-1-10 15,1 0-8-15,-1 0-9 0,3 1-10 0,-3-1-12 0,1 1-9 16,-1-1-9-16,3 1-8 0,-1 1-8 0,0 0-10 0,1-2-8 0,0 0-8 15,0 2-5-15,0 0-3 0,0-1-4 0,1 2-6 0,3-2-4 16,-3 2-3-16,1 0-1 0,1 2-1 0,-1-2-2 0,1 3-2 0,1-2 0 16,1 2-2-16,-3 1 0 0,1 0-1 0,-2 0-1 0,2 3 0 15,-4 0-1-15,2 1 0 0,-2-1 0 0,-1 0 1 0,-1 3 0 16,-1 0 1-16,-1 1 1 0,-3 2 2 0,0-2 1 0,-1-1 1 0,-2 2 1 16,-2 0 0-16,3 1 2 0,-2-3 2 0,0 2 1 0,-3-2 2 15,3-1-1-15,0 2 1 0,0-5-1 0,-1 4 2 0,2-3 1 0,1 0 0 16,1-2 4-16,2 0 0 0,-1 0 2 0,0-1 4 0,3-2 1 15,-1 0 4-15,2 2 0 0,0-3 2 0,2 1-1 0,-2-1 3 0,1-1 0 16,3 2-1-16,0-2-2 0,1 0 2 0,-1 0-2 0,1 0-3 16,3 0-10-16,1-2-12 0,3 2-15 0,-3-1-16 0,5 1-20 15,1-2-22-15,0 1-31 0,5-1-31 0,-2 0-37 0,3 0-40 0,-2 0-81 16,1 0-102-16,2-3-93 0,-1 3-90 0,0-3-37 0,-1 0-16 16,-1 1 1-16,-1-1 7 0</inkml:trace>
  <inkml:trace contextRef="#ctx0" brushRef="#br0" timeOffset="631079.0508">28663 11668 553 0,'-1'-4'637'15,"1"1"7"-15,-2 0 7 0,2 0-36 0,0 1-55 0,0 1-120 0,0-1-155 16,2 0-89-16,-2 2-55 0,1 0-27 0,2 2-16 15,1 0-13-15,0 1-10 0,1 1-10 0,0 1-9 0,3 1-4 0,-2 0-2 16,2 4 1-16,0 0 2 0,0 2 4 0,0-1 5 0,2 3 0 16,-2 1-1-16,1 1-4 0,0 3-5 0,-3-2-5 0,0 3-4 0,-1-1-6 15,0 2-4-15,-2 0-5 0,-3-1-5 0,0 5-3 0,-1-1-9 16,-6-1-17-16,-1 5-21 0,-1-1-21 0,-5 0-24 0,-4 5-27 0,-6-3-29 16,-1 3-34-16,-3 1-39 0,-4 0-61 0,-3-1-76 0,0-2-115 15,-5 6-131-15,-2-5-69 0,-1 1-37 0,0-1-10 0,-4-1 6 0,0 1 13 16</inkml:trace>
  <inkml:trace contextRef="#ctx0" brushRef="#br0" timeOffset="631578.3889">27092 12305 353 0,'3'0'581'15,"-2"0"12"-15,-1-2-13 0,0 2-25 0,0 0-101 0,0 0-140 0,0 0-84 16,0 0-55-16,0 0-35 0,0 0-20 0,0 2-18 0,-1-2-12 15,-2 5-11-15,3-3-10 0,0 1-9 0,0 2-9 0,0-2-7 16,0 2-5-16,0 1-4 0,0 0-4 0,0 2 0 0,0-1-3 0,0 2 1 16,-1 2 3-16,1-1-1 0,-2 1-1 0,0 2-3 0,1-1-3 15,1 1-1-15,-2 3-3 0,1-1-4 0,1 0-5 0,-4 0-10 0,4 1-13 16,-1 1-17-16,-3 0-14 0,4-3-24 0,-1 1-23 0,-1 2-28 16,2-3-30-16,-1 1-43 0,1-2-44 0,0-1-61 0,1-1-69 15,1 1-87-15,-1-5-97 0,3 1-42 0,-3-4-14 0,3-1 2 0,-1-1 9 16</inkml:trace>
  <inkml:trace contextRef="#ctx0" brushRef="#br0" timeOffset="631844.3386">27092 12397 91 0,'-1'-10'581'0,"1"-1"12"0,-2 1 11 0,0-1-38 16,2 2-65-16,0 0-101 0,2-1-118 0,0 1-71 0,-1 1-46 15,3-2-26-15,1 1-21 0,-2-1-18 0,2 2-16 0,2 1-16 0,-1 0-15 16,3 0-13-16,-1 1-13 0,2-2-9 0,1 5-9 0,-2-4-6 15,3 2-6-15,-2 3-2 0,0-3-4 0,0 2-1 0,0-1-2 16,0 3 1-16,-2-1 0 0,1 2 1 0,-2 0 0 0,-1 2-1 0,1-1 2 16,-3 3 0-16,2 1 0 0,-3-1 2 0,1 2 0 0,-3 1 1 15,-1 0 2-15,0 1-1 0,-1 1 2 0,-3 0-1 0,1 2 2 0,-4 1 1 16,-1 0 0-16,0 0-1 0,0 0-2 0,-5 1-1 0,4-2-4 16,-5 2-8-16,2 1-9 0,0-4-13 0,-2 2-17 0,2 0-19 0,2-1-22 15,-2-3-30-15,3 4-34 0,0-5-61 0,2 3-74 0,1-3-95 16,1-1-104-16,2 1-54 0,-1-3-27 0,3-1-10 0,1-3 1 0</inkml:trace>
  <inkml:trace contextRef="#ctx0" brushRef="#br0" timeOffset="632311.3422">27351 12458 268 0,'0'0'662'0,"0"-3"16"16,0 3 15-16,0-2 3 0,0 2-7 0,0 0-114 0,0 0-167 0,0 0-97 15,0 0-64-15,2-2-35 0,-2 1-24 0,1 1-21 0,1-2-19 16,0 2-22-16,-2-2-23 0,1 2-18 0,1 0-18 0,-1 0-14 16,4 0-14-16,-4-3-12 0,2 3-10 0,1 0-10 0,-3-2-9 0,4 0-6 15,-2-1-4-15,2 1-3 0,3 1 0 0,-2-2 0 0,1 2-2 0,-3-2 0 16,3 3 0-16,0 0-1 0,0-2 1 0,-2 2-1 16,-1 0-1-16,1 0-2 0,0 0-3 0,-1 0-1 0,1 0 0 0,-2 2 0 15,-1-2-1-15,0 3 0 0,-1-2 0 0,1 2 0 0,-1 0 0 0,-1 0 1 16,0 1 0-16,-1-1 2 0,-1 2 3 0,1 2 3 0,-3-2 3 15,3 2 3-15,-4 0 2 0,1 0 2 0,-3 0 2 0,2 1 1 16,1-1 2-16,-1 1 1 0,-2 1 1 0,1-2 1 0,2 1 1 0,-3 0 1 16,4-2-1-16,0 1-1 0,0-1 0 0,-1-1-1 0,3-1-1 15,-2 2 0-15,3-3-2 0,0 2-2 0,3 0-1 0,-2-2-1 0,3 1-1 16,-1-1-2-16,0-1-3 0,0 2-3 0,4-1-2 0,-3-2-2 16,6 3-5-16,-2-1-2 0,0-1-2 0,2 1-1 0,-2 2-1 15,2-2 0-15,0 1-1 0,0-1 0 0,-2 2-1 0,2-2 2 16,-1 0 0-16,-2 1 2 0,1 0 2 0,-2 1 1 0,-3-1 3 0,3-1 1 15,-3-1 3-15,-1 0 1 0,0 1 2 0,-2-1 4 0,-2 2 3 0,0-1 3 16,-1 0 4-16,-3 0 3 0,2 0 4 0,-1 1 1 0,-5 1 3 16,2-4-1-16,-3 4-1 0,2-2-9 0,-3-1-11 0,-2 2-17 15,3-1-22-15,-3-2-35 0,0 1-42 0,0-2-80 0,1 3-99 0,-3-3-116 16,4-3-123-16,0 3-65 0,-2 0-35 0,3-3-18 0,0-2-6 16,2 1-1-16</inkml:trace>
  <inkml:trace contextRef="#ctx0" brushRef="#br0" timeOffset="633027.7576">29134 11937 142 0,'-2'-2'506'0,"2"0"11"0,-1-1-37 0,-1 3-59 15,1 0-83-15,1-2-95 0,-3 2-54 0,1-2-35 0,2 1-18 0,0 1-9 16,-1 0-3-16,1 0 0 0,-2 0-5 0,0 0-4 0,1 0-6 0,-1 0-8 16,1 0-3-16,-1 0-3 0,2 0 0 0,-2 0-2 0,1 0 0 15,-2 0-2-15,3 0 0 0,0 0-1 0,-2 0-1 0,0 0-3 16,2 0 0-16,0 0-3 0,0 0-3 0,0 0-5 0,0 0-4 0,0 0-6 16,0 0-6-16,0 0-8 0,0 0-8 0,0 0-5 0,0 0-9 0,0 1-8 15,2 1-6-15,0-2-6 0,-2 2-2 0,3-2-2 0,-2 3 0 0,3-1 0 16,-1 0 2-16,2-1 1 0,1 1 0 0,0 0 1 0,0 0-1 15,2 0-3-15,3 0-8 0,-1 2-11 0,3-3-13 0,-1 1-14 0,1-1-17 16,2 2-17-16,-2-1-21 0,3-1-18 0,0 1-26 0,-1-1-24 16,2 0-32-16,-2-1-33 0,0 2-53 0,-1-2-61 0,2 0-82 0,-2 0-92 15,-2 0-53-15,1 0-29 0,-2-2-9 0,-1 2 4 0</inkml:trace>
  <inkml:trace contextRef="#ctx0" brushRef="#br0" timeOffset="633344.3972">29167 11791 523 0,'-1'-3'593'0,"1"2"10"0,-2-1-11 0,0 2-19 0,2-2-107 16,0-1-153-16,0 3-82 0,0 0-47 0,0 0-23 0,0 0-12 15,0 0-7-15,0 0-8 0,0 0-13 0,0 0-13 0,0 0-11 0,0 0-10 16,0 0-9-16,0 0-7 0,0 3-5 0,-1-1-6 0,1-2 0 15,0 2 1-15,0-1 1 0,0 1 1 0,0 1 1 0,0 0 0 0,0-1 3 16,1 5 4-16,-1-3 3 0,2 1 6 0,0 2 4 0,-1 1 0 16,1 1 0-16,-1 0 1 0,3 4-7 0,-3-4-7 0,2 3-9 0,-1 2-9 15,0-1-8-15,-1 1-7 0,-1 2-5 0,2-1-6 0,1 2-7 0,-3-1-6 16,1 3-8-16,-1-2-6 0,0 1-14 0,0 1-20 0,0 2-23 16,0-3-25-16,-1 2-31 0,1 1-30 0,-5 0-36 0,4-1-37 0,-1-2-53 15,0 5-58-15,2-4-116 0,-1 0-146 0,-1-2-86 0,1 3-55 16,1-4-18-16,-2-1 0 0,2-2 13 0</inkml:trace>
  <inkml:trace contextRef="#ctx0" brushRef="#br0" timeOffset="633761.7361">29945 11652 300 0,'-1'-5'564'0,"-3"1"13"0,1-1 10 0,0 2 10 16,0-2-103-16,0 3-160 0,-1-1-96 0,1 1-67 0,1 1-36 0,-2 1-22 16,3 0-15-16,-1 0-10 0,-1 0-7 0,0 3-6 0,-1 0-4 15,0-1-4-15,-1 5-2 0,0 0 2 0,-4 2 5 0,1 2 6 0,-2 1 7 16,-1 2 8-16,0 4 6 0,0-1 6 0,-2 3 6 0,1 3 1 0,-2-3 0 16,2 4-7-16,1 2-6 0,-1-1-6 0,1 1-9 0,-2 1-9 15,5 1-7-15,0-1-9 0,0 2-7 0,1-2-9 0,3 1-7 0,1 2-6 16,2-4-6-16,1 2-7 0,3 0-13 0,0-4-14 0,2 3-20 0,4-2-21 15,1-2-22-15,-1 0-21 0,4 0-27 0,1-4-27 0,2-2-37 16,-4 3-39-16,7-1-66 0,-3-4-80 0,1-2-115 0,4-2-131 0,-5-1-63 16,3 0-24-16,-2-3-3 0,1-2 8 0,-2-3 13 0</inkml:trace>
  <inkml:trace contextRef="#ctx0" brushRef="#br0" timeOffset="634328.3979">29080 12045 345 0,'-4'-2'429'0,"0"0"-48"0,-1 2-44 0,1-1-43 0,1 0-42 16,0 1-42-16,0-2-25 0,-1 2-19 0,3-1-9 0,-1-1-6 16,0 2-5-16,-1 0-6 0,2-1 0 0,1 1-1 0,0 0 0 15,0 0-1-15,0 0 2 0,0 0-1 0,0 0-2 0,0 0-3 16,0 0-3-16,0 0-4 0,0 0-3 0,0 0-2 0,0 0-1 0,0 0-1 15,0 0-2-15,0 0-3 0,0 0-5 0,0 0-4 0,0-2-6 16,0 2-7-16,0 0-6 0,0 0-7 0,0 0-8 0,0 0-8 16,0 0-8-16,0 0-7 0,0 0-10 0,0 0-7 0,0 0-9 0,0 0-6 15,0 0-6-15,0 0-5 0,1 0-7 0,2 0-6 0,-1 0-6 0,1 0-11 16,1 0-9-16,0 0-9 0,1 0-16 0,4 0-18 0,1 0-21 16,1 0-21-16,5 0-30 0,-2-1-29 0,7 1-45 0,1-2-48 15,4 1-119-15,4 1-155 0,0-4-78 0,4 3-40 0,-1-2-20 0,3 1-5 16,-1-2 5-16</inkml:trace>
  <inkml:trace contextRef="#ctx0" brushRef="#br0" timeOffset="636226.2776">30251 11719 441 0,'0'-3'568'0,"0"-1"12"16,-2 2 12-16,2-3-81 0,-2 0-128 0,1 2-81 0,1-1-61 16,-2 4-32-16,0-4-15 0,2 3-10 0,-1-1-9 0,-1 0-9 15,0 1-11-15,2 1-12 0,-1-2-15 0,-1 2-11 0,2 0-10 0,-1 0-10 16,1 0-12-16,-2 0-9 0,0 0-12 0,2 2-11 0,-1-2-12 0,1 1-8 15,-2 1-11-15,1 0-6 0,1-1-6 0,-4 3-2 0,4-4-2 16,-1 5-2-16,-3 0 1 0,4 0-2 0,-4 0 2 0,3 1 0 0,-1 2 2 16,0 1 1-16,1 0 3 0,-2 1 3 0,1 3 1 0,0-1 2 15,-1 2 3-15,2-2 0 0,-3 3-2 0,3 0-3 0,-2-1 0 0,1 3-2 16,-1-3 0-16,2 1-5 0,-1 0-4 0,0 2-11 0,1-3-13 16,-2 0-17-16,1 0-18 0,0 0-19 0,1 0-19 0,-2 0-20 0,1-3-24 15,0 2-27-15,1-1-27 0,-2-2-38 0,1 0-45 0,2 0-68 0,-1-1-81 16,1-2-82-16,-3 1-82 0,3-4-33 0,-2 2-9 0,0-3 5 0,2-2 8 15</inkml:trace>
  <inkml:trace contextRef="#ctx0" brushRef="#br0" timeOffset="636659.3654">30302 11816 328 0,'0'-4'610'0,"2"1"14"0,0-1 12 15,-2 1 7-15,1-2-78 0,1 2-125 0,-2 0-107 0,2 0-96 16,0 2-57-16,0-1-37 0,-1 0-24 0,2-1-16 0,1 1-14 0,-1 2-14 16,2-2-14-16,0 1-16 0,-2 1-13 0,3 0-9 0,-1 0-10 15,-1 0-6-15,3 0-3 0,-1 1-4 0,2 1-4 0,-2 0-4 0,1 3-1 16,-3-3-1-16,3 2-1 0,0 1 0 0,-2-1-1 0,0 2 1 0,1 0 1 16,-2 2-1-16,1-2 1 0,-1 4 0 0,-3 0 1 0,-1-1 0 0,2 1 0 15,-2 0 1-15,-2 2 1 0,1-1 0 0,-3 0 2 0,0 2 0 16,1 0 2-16,-3-2-1 0,1-1 2 0,-2 2 1 0,-2 0 0 0,3 1 2 15,-2-3 2-15,-2 0 2 0,1-1 2 0,3 0 2 0,-2-1 2 16,1-1 1-16,0-2 4 0,2 2 5 0,-2-1 5 0,4-2 6 0,-2 0 5 16,4-1 7-16,-3 0 4 0,4-1 5 0,-2-2 2 0,2 3 4 15,0-3 0-15,0 0 2 0,2 2 1 0,-2-2 1 0,2 0-1 0,0 0-2 16,-1 0-3-16,2 0-6 0,-1 0-4 0,0 0-8 0,1 0-6 16,0 0-6-16,0 0-6 0,1 0-4 0,-1 0-4 0,3 0-1 0,-3 0-3 15,2 0-3-15,0 0-1 0,1 0-2 0,0 0-1 0,4 0 0 0,-4 0-2 16,0 0 0-16,2 0 1 0,2 0 2 0,-2 0 2 0,0 0-1 0,1 0 1 15,-3 2-2-15,1-2-1 0,-1 0-1 0,1 0-5 0,-2 0-7 16,2 0-10-16,-4 0-11 0,0 0-17 0,1 0-16 0,-1 0-17 0,-2 0-18 16,3 0-21-16,-2 0-21 0,-2 0-31 0,0 0-32 0,2 1-52 15,-2-1-60-15,0 0-96 0,0 0-112 0,0 0-72 0,0 0-50 0,0 0-16 16,0 0-2-16,1-1 8 0</inkml:trace>
  <inkml:trace contextRef="#ctx0" brushRef="#br0" timeOffset="637043.2754">30723 11905 506 0,'-4'0'674'0,"1"0"14"0,2 0 14 0,-3 0 8 0,3 0 6 0,1 0-127 16,0 0-194-16,0 0-114 0,0 0-74 0,0 0-39 0,0 0-21 0,0 0-16 15,0 0-14-15,0 0-18 0,0 0-19 0,0 0-17 0,0 0-15 16,0 0-9-16,0 0-4 0,0 0-3 0,0 0-1 0,1 0-3 0,-1 0-2 16,0 0-2-16,0 0-4 0,2 1 0 0,-2-1-1 0,2 0 2 15,-2 0-1-15,1 0 0 0,1 0 0 0,-1 0 0 0,3 0-1 0,-3 0-2 0,6 2-3 16,-4-2-1-16,3 0-3 0,0 0-1 0,2 0-3 0,2 0 0 16,2 0-3-16,0 0 1 0,0 0-1 0,1 0-1 0,1 0 1 0,0 0-2 15,1 0-2-15,0 0-2 0,0 0 0 0,-1 0-1 0,2 0-1 16,-2 0 1-16,-1 0-1 0,0 0-1 0,-1 0 0 0,-3 0 0 15,2 0 2-15,-1 0 0 0,-4 0 1 0,2 0 1 0,-3 0 0 0,-1 0 2 16,0 0 3-16,-1 0-4 0,-2 0-3 0,-1 0-9 0,0 0-13 0,0 0-18 16,0 0-22-16,0 0-29 0,0 0-31 0,0 0-37 0,0 0-38 15,0 0-46-15,0 0-49 0,0 0-104 0,-1 1-133 0,-2 1-91 0,-1 0-66 16,0-1-28-16,0 1-7 0,-2 0 9 0,5-2 15 0</inkml:trace>
  <inkml:trace contextRef="#ctx0" brushRef="#br0" timeOffset="637559.7829">31214 11785 82 0,'-1'-5'543'0,"-2"0"13"15,-1 2 12-15,3 2-26 0,-2-2-45 0,1 0-103 0,0 2-132 0,1-2-70 16,-3 3-42-16,3-2-20 0,-2 1-16 0,2 1-9 0,-3 0-12 16,4 0-12-16,-1 0-14 0,-1 0-12 0,1 0-11 0,1 0-9 0,-4 1-7 15,3 1-1-15,-3 0 2 0,3-1 3 0,-1 3 0 0,-1-1 3 16,0 1 2-16,-1 1 3 0,-1 0 1 0,2 0 3 0,-2 1 2 0,0 3 1 15,-2-2 1-15,2 2 0 0,-2 0 2 0,2 4-4 0,0-3-7 16,1 0-4-16,-1 2-5 0,-1 0-3 0,3-1-3 0,-2 2-4 0,2-1-2 16,-1 2-2-16,3-3-1 0,-2 2-2 0,3-1-1 0,0-2 0 15,0 3-3-15,0-1-1 0,0-2-3 0,3 0-1 0,-2-1-2 0,1 0-3 16,3 0-2-16,-4-1 1 0,4 0-1 0,-1-3-2 0,1 2 1 0,-1-3-2 16,0 1 1-16,1-3-2 0,2 1-4 0,-2-2-1 0,4 1 2 15,-5-2 0-15,5 0 2 0,-3-2 1 0,1 1 4 0,1-2 2 0,1 1 3 16,-1-2 2-16,-1 1 1 0,0-4 3 0,-1 1 1 0,0 0 5 0,-1-2 4 15,3-2 1-15,-5 3 1 0,0-3 0 0,0 0 2 0,-1 1-2 16,0-3-2-16,-2 0-2 0,0 0-3 0,-2 0-2 0,0 1-3 0,1 0-3 16,-2-1-4-16,-1 3-7 0,1-4-8 0,-3 3-12 0,1 2-11 15,2-1-17-15,-2 1-20 0,2 3-22 0,-2-1-30 0,2 2-39 0,0-1-43 16,-3 2-72-16,3 0-88 0,-2 2-100 0,0 1-107 0,0 0-47 16,2 1-18-16,0 0-4 0,-1 2 2 0</inkml:trace>
  <inkml:trace contextRef="#ctx0" brushRef="#br0" timeOffset="637942.5838">31516 12027 265 0,'-1'-2'687'0,"-3"0"18"0,3 1 17 15,-1 0 11-15,1-1 9 0,-3 1-91 0,4 0-137 0,-1 1-128 16,1-2-124-16,0 2-64 0,0 0-35 0,0 0-16 0,0 0-8 0,0 0-12 16,0 0-15-16,0 0-19 0,0 0-22 0,0 0-14 0,0 0-11 0,0 0-10 15,0 0-7-15,0 0-7 0,0 0-5 0,0 0-6 0,1 2-4 16,3-2-4-16,-3 0-4 0,1 0-1 0,1 0 0 0,0 0-2 0,1 0 2 16,0 0 1-16,5 0 0 0,-2 0 0 0,1 0-2 0,3 0 2 15,-2 0 2-15,4 0 1 0,-1-2-1 0,1 0 0 0,4 2 1 0,-4-1-1 0,5 1 0 16,-2-2-3-16,-1 2-1 0,0 0-2 0,2-2 1 0,-4-1-2 15,2 3-1-15,0 0 1 0,-3-2-1 0,-1 2 0 0,2-2-1 0,-2 2 0 16,-1-1-1-16,-2 1 1 0,-1 0 3 0,0 0 1 0,-3 0 6 0,1-2 0 16,-2 2 1-16,-1 0 1 0,0 0 1 0,-2 0 0 0,0 0-1 15,0 0-3-15,0 0-5 0,0 0-11 0,0 0-13 0,0 0-23 0,0 0-25 16,0-1-30-16,-2 1-30 0,0 0-29 0,1 0-29 0,-2 0-36 0,-1 1-43 16,0 1-84-16,-1-2-109 0,0 1-102 0,-1 1-102 0,0 0-43 0,1 1-15 15,-3-1 7-15,3-2 18 0</inkml:trace>
  <inkml:trace contextRef="#ctx0" brushRef="#br0" timeOffset="638962.3115">32178 11839 307 0,'-1'-3'572'0,"1"0"13"0,-2 0 12 15,1-1-36-15,1 1-57 0,0 1-99 0,0-1-119 0,0 0-66 0,0 2-38 16,0-1-18-16,0-1-11 0,0 2-7 0,0-1-6 0,0 1-7 16,-2-2-10-16,0 3-6 0,2-2-5 0,-1 0-5 0,1 2-6 0,0 0-4 15,-2-1-5-15,2 1-2 0,0 0 0 0,-1-1-1 0,1 1-3 0,0 0-5 16,0 0-6-16,0 0-3 0,0 0-3 0,0 0-5 0,0 0-3 0,0 0-6 16,-2 0-6-16,2 0-5 0,-3 0-6 0,3 0-6 0,-1 1-7 15,1 0-7-15,-2-1-6 0,1 2-5 0,1 0-5 0,0-2-5 0,0 3-4 16,0-2-1-16,-2 2-1 0,2 0 0 0,0 0 1 0,-2 2 3 0,2-2 1 15,0 4 2-15,0 1 1 0,-1 0 3 0,-1 1 3 0,0-1 1 0,2 2 3 16,0 1 3-16,-1 0-1 0,1-1 0 0,-2 3-1 0,1-1 0 0,1 0-1 16,0 1 0-16,-2-2-1 0,0 2 0 0,2 1 0 0,0-2-1 0,-1 0-2 15,1-2 1-15,-2 2-3 0,1-3 0 0,1 4-2 0,-2-2-7 16,2 0-7-16,-3-2-11 0,3-1-12 0,0 1-17 0,0-2-20 0,0 0-20 16,0 0-21-16,0-1-22 0,0 1-25 0,3-3-26 0,-1-1-25 0,-2 2-36 15,0-2-38-15,1-1-47 0,1 0-54 0,-2-2-95 0,0 0-118 0,0 0-48 16,1 0-16-16,3-2 4 0,0-3 11 0,1 3 15 0</inkml:trace>
  <inkml:trace contextRef="#ctx0" brushRef="#br0" timeOffset="639258.1462">32406 11630 20 0,'-4'-4'639'0,"0"1"14"15,1 1 18-15,0-1 12 0,0 0 10 0,-1 2-72 0,3-2-114 0,-1 3-122 16,1-2-129-16,-1 2-76 0,2 0-50 0,0 0-27 0,0 0-13 0,0 2-10 16,2 1-9-16,-1 1-12 0,1 1-16 0,1 2-8 0,2 1-9 15,-2 0-3-15,2 2 0 0,2 2 3 0,0 1 5 0,3 3 5 0,-2-1 5 16,2 1 4-16,0 1 1 0,3 2 0 0,-2 0-3 0,0 0-5 0,1-1-3 16,-1 2-4-16,1 2-5 0,-2-3-5 0,-2 1-3 0,0 1-2 0,3 1-3 15,-4-2-2-15,-3 2-2 0,0 0-3 0,-1 0-5 0,-2-1-8 16,-2 1-11-16,-2 1-15 0,-1 1-19 0,-4-1-20 0,-1 1-21 0,-4-2-22 15,-4 0-22-15,-4 4-21 0,-2-4-21 0,-6 0-26 0,-1 2-27 0,-1-1-42 16,-4 0-44-16,-3-1-105 0,-1 0-135 0,-3-2-67 0,4-2-34 0,-4 2-7 16,1-3 7-16,1-1 11 0</inkml:trace>
  <inkml:trace contextRef="#ctx0" brushRef="#br0" timeOffset="640059.9528">30798 12465 583 0,'-1'-2'619'0,"-4"1"12"16,5-1 6-16,-1 0 3 0,1-1-113 0,-2 3-172 0,1-2-95 15,1 2-59-15,0 0-35 0,0 0-26 0,0 0-18 0,0 0-15 0,0 0-16 16,0 0-17-16,0 2-12 0,0 1-10 0,0-1-11 0,0 1-7 15,0 1-5-15,0 0-4 0,0 2-2 0,0 1-4 0,0 0-3 0,0 1-2 16,0 1 1-16,0 1 2 0,-2 0 2 0,2 0 1 0,-2 2 0 0,2 0-2 16,0 0-1-16,-1 2-2 0,1-1-8 0,-2 1-10 0,1-1-11 15,1 0-13-15,-2 1-15 0,0 2-16 0,2-3-25 0,-1-1-23 0,-1 0-32 16,0 0-32-16,2-1-41 0,-1 1-47 0,1-2-75 0,0 0-92 16,0-2-83-16,0 1-80 0,0-3-32 0,0-2-11 0,0 1 4 0,1-2 9 15</inkml:trace>
  <inkml:trace contextRef="#ctx0" brushRef="#br0" timeOffset="640324.7385">30827 12448 122 0,'5'-9'583'0,"-1"0"14"16,1 2 10-16,0-1 5 0,0 2-78 0,0-1-119 0,4 1-105 15,-4 0-100-15,1 1-56 0,1 0-35 0,2 0-21 0,-1 1-12 0,0 1-13 16,0-1-11-16,1 3-15 0,-1-1-17 0,0 0-9 0,-2 2-9 0,3 2-6 15,0 0-6-15,-5 1-3 0,3 2 0 0,-1-3-2 0,-1 3 1 16,-2 2 1-16,0 0-2 0,-1-1 2 0,1 2-1 0,-3 0 1 0,-3 1 2 16,1-1 2-16,-1 4 0 0,-4-4 1 0,1 3 3 0,-2-1-1 15,0-1 1-15,0 1-1 0,-4 0 2 0,2 0-2 0,-1 0 1 0,-1-3-3 16,0 2-3-16,-1-1-7 0,3-3-8 0,-3 1-13 0,1 0-16 0,2-2-21 16,0 1-25-16,1-2-33 0,1 2-38 0,2-3-97 0,1 0-127 15,2 1-92-15,-3-3-74 0,6 0-37 0,0 0-16 0,0 0-5 0,0 0 2 16</inkml:trace>
  <inkml:trace contextRef="#ctx0" brushRef="#br0" timeOffset="640758.6431">31023 12600 484 0,'-2'0'652'0,"1"3"10"0,-2-3 11 0,1 2 8 15,0-2 5-15,1 0-129 0,1 0-196 0,0 0-113 0,0 0-72 0,0 0-36 16,1 3-21-16,-1-2-12 0,2-1-7 0,0 1-12 0,-1 1-14 16,1-2-12-16,-1 0-14 0,3 0-10 0,-4 0-7 0,1 0-5 0,1 1-4 15,-2-1 0-15,1 0-3 0,-1 0 1 0,0 0-1 0,0 0 0 16,0 0 1-16,0 0 0 0,0 0 0 0,0 0-1 0,0 0 0 0,0 0-1 16,0 0-1-16,0 0-1 0,0 0-3 0,0 0-3 0,0 4-4 0,0-3-4 15,0 1-3-15,2-1-2 0,0 1-3 0,-2 0 0 0,1 1 0 16,1 0-1-16,-1 0 0 0,4 0 2 0,-4 1 0 0,3 1 1 0,-3 0 0 15,1 0 2-15,-1 2 2 0,-1 1-1 0,2-3-1 0,0 3-2 16,-2 0-1-16,0-2-2 0,-2 2-1 0,0 1-1 0,1 0-1 0,-1 0-1 16,-1 1-1-16,0-2 2 0,-3 0 0 0,3 0 0 0,-2-2 0 15,2 2 0-15,-2 0 1 0,-2-2 1 0,4 0 1 0,-1-1 1 0,-1 0 2 16,2 0 2-16,-2 0 3 0,2-3 1 0,1 1 3 0,1 1 1 0,-1-4 4 16,0 4 4-16,2-3 3 0,0-1 2 0,0 0 3 0,2 2 4 15,0-2 1-15,-1 0 1 0,1 0 2 0,-1 0-1 0,3 0-1 0,0 0-2 16,0 0-2-16,0 0-8 0,4-2-8 0,-2 1-17 0,2 1-19 15,5-4-26-15,-2 4-27 0,0-4-31 0,5 1-35 0,0 1-42 0,1-1-47 16,3-1-96-16,0-1-121 0,0 1-106 0,4 0-99 0,-2-2-49 0,2-2-22 16,-1 1-3-16,3-2 6 0</inkml:trace>
  <inkml:trace contextRef="#ctx0" brushRef="#br0" timeOffset="641391.7349">32762 10432 293 0,'0'-5'521'0,"-2"0"4"0,1 1-25 0,1 0-39 0,-2 1-109 0,0 2-141 16,2-1-73-16,-1 2-38 0,1 0-17 0,-2 3-6 0,1-1-2 0,1 3 4 15,0 2 3-15,0 0 0 0,0 4 5 0,0 1 5 0,0 2 6 16,1 5 4-16,1 3 4 0,-1 2 4 0,3 3 0 0,-1 3-7 0,-2 3-6 16,4 6-8-16,1-1-7 0,-3 8-9 0,4 3-6 0,-2 1-2 0,0 6-8 15,-1 2-8-15,2 3-8 0,-1 4-7 0,0 2-6 0,1 3-3 0,-1 5-3 16,1 3-2-16,-1 0-1 0,-2 1-2 0,2 2-1 0,-4 1-4 0,3-2-1 16,-4 2-1-16,0-3 0 0,0-1 2 0,-4-1 1 0,3-2-1 15,-6 0 0-15,3-4 0 0,-5 1-2 0,-3-4-1 0,-2 0 0 0,0-3 0 16,-5-2 1-16,0-3 3 0,-6 1 0 0,-2-5-4 0,-5-2-4 0,-1 0-6 15,-5-1-7-15,-5-4-7 0,-1-1-10 0,-3-2-10 0,-3-2-16 16,-3 0-16-16,-2-4-24 0,-1 0-26 0,-2 0-39 0,-1-3-44 0,-1-1-75 16,0 0-91-16,0-3-98 0,0 0-101 0,-1-1-47 0,-1-1-20 0,-1-4-5 15,-1-1 0-15</inkml:trace>
  <inkml:trace contextRef="#ctx0" brushRef="#br0" timeOffset="642207.3994">22511 12746 60 0,'-16'0'557'16,"4"0"3"-16,-2 0 5 0,4 0-24 0,2 0-39 0,0 0-106 15,2 0-139-15,1 0-80 0,2 0-48 0,1 0-26 0,1 0-13 0,1 0-8 16,0 0-4-16,0 0-5 0,1 0-4 0,3 2-6 0,0-2-5 15,1 2-6-15,2-1-6 0,2 1-6 0,0 0-2 0,4 3-4 0,3-2 0 16,3 4 0-16,1-4 1 0,4 4 2 0,4-1 5 0,3-1 4 16,3 5 3-16,4-3 4 0,8 1 1 0,6 1 0 0,2 0 0 0,10 0-3 15,5 0-5-15,8 1-5 0,9 1-3 0,9 0-4 0,9 1 1 0,8 1-2 16,10-1-3-16,7 1-4 0,7-1-4 0,10 0-7 0,4 1-7 16,8 0-3-16,9-2-1 0,3-1 0 0,7 0-3 0,4-1-2 0,9 0-3 15,4-1-1-15,2-1-3 0,5 0-4 0,3 0-3 0,12-1-6 16,-1-1-6-16,0 3 3 0,4-2 5 0,-3 2-1 0,-1-2-2 0,4 2-4 15,-4 1-2-15,-4-1 2 0,1 1 5 0,-5 1-1 0,-6 0 0 16,-8-1 2-16,-4 1 2 0,-8 0 3 0,-8 2 6 0,-7-3 2 0,-9 3 3 16,-7-2 1-16,-11 0 5 0,-6 1 1 0,-9-1 3 0,-5 0-1 15,-10 0-1-15,-6-1-6 0,-8-1-1 0,-5-1-6 0,-8 0-6 0,-3-1-7 16,-7 2-8-16,-9-2-14 0,-5-2-15 0,-7 2-15 0,-10-2-14 0,-4 1-10 16,-8-2-10-16,-8 1-11 0,-6-4-14 0,-7 3-19 0,-6-1-21 0,-5 0-42 15,-7-2-51-15,-5-2-89 0,-7 0-103 0,-3 2-55 0,-9-3-32 16,-2 3-11-16,-7-2-1 0</inkml:trace>
  <inkml:trace contextRef="#ctx0" brushRef="#br0" timeOffset="642856.9429">26651 13396 252 0,'-3'-6'544'16,"-1"0"14"-16,1 2 12 0,2-1-76 0,1 1-120 0,-2 1-90 15,-1 0-71-15,3 0-39 0,0 1-21 0,0 0-10 0,0-1-4 16,0 3-9-16,0 0-9 0,0 0-15 0,0 0-14 0,0 0-17 16,0 0-13-16,0 0-9 0,-1 3-5 0,1-3-4 0,-2 4-2 0,1-1-4 15,1 2-4-15,-2-2-4 0,0 4-3 0,1-1-1 0,-3 1 0 0,3 1 0 16,-1 0-1-16,1 1 4 0,-3 1-1 0,3 0-4 0,-1-1-6 15,1 2-4-15,-4-1-5 0,2 1-2 0,1-2-3 0,-1 1 0 0,2 0-2 16,-3-1 0-16,3-3-1 0,-1 2 1 0,1-2 1 0,-3 0-1 16,4-1 2-16,-1 1 3 0,1-4 3 0,-2 1 5 0,2-1 4 15,0 1 5-15,0-3 4 0,0 0 3 0,0 0 4 0,0 0 3 0,0 0 4 16,2 0 0-16,-1-1-1 0,3-1-2 0,-1 0-6 0,2 1-3 16,-1-2-6-16,1 2-6 0,3-2-6 0,-2-2-8 0,2 0-6 0,0 1-5 15,5 0-4-15,-2-1-5 0,1 0-3 0,0 2-2 0,0-4-2 16,2 4 2-16,-1-2 2 0,3 3 1 0,-3-1 0 0,1 1 1 15,-2 0 3-15,2 2 2 0,-2 0-1 0,1 0 2 0,-1 0 0 0,-1 2 0 16,-1 1-2-16,0 1 1 0,0-1 0 0,-2 2 0 0,1 2 1 0,-2-2 1 16,-1 3 2-16,-1-1 1 0,-2 2 2 0,3 0 0 0,-4 1 3 15,-1 2 1-15,-1 0 2 0,-1-2 1 0,-1 2 3 0,-4 0 0 16,1 1 2-16,1-1 1 0,-5 0 0 0,1 2 1 0,-2-2 0 0,-2 0-2 16,-1 0-4-16,0 0-5 0,-4 0-8 0,0-2-10 0,0-1-10 15,0 0-13-15,-2 0-15 0,-2-2-15 0,4 1-16 0,-4-1-23 0,4-5-27 16,-4 1-32-16,3-1-34 0,0 0-66 0,-3-2-82 0,4-2-96 15,3-1-102-15,-3-1-47 0,4-4-18 0,-3 0-4 0,3-2 5 0</inkml:trace>
  <inkml:trace contextRef="#ctx0" brushRef="#br0" timeOffset="643044.6331">26564 13368 130 0,'3'-3'631'0,"0"0"10"0,1-1 11 16,2 1-1-16,-3 3-5 0,2-2-126 0,-1 0-186 0,1-1-105 0,3 1-63 15,1-1-34-15,1-1-16 0,1 1-11 0,3 0-11 0,1 0-11 16,0-1-16-16,6 1-11 0,-4-2-11 0,5 2-9 0,0 0-9 0,1-1-14 16,-1 1-18-16,1 0-18 0,-1-1-19 0,-1 2-24 0,1 1-28 15,-1-1-31-15,-5 1-33 0,-1 1-53 0,-2-2-58 0,-2 2-98 16,0 0-122-16,-4 2-75 0,-6-1-56 0,-1-1-22 0,-1 3-3 16,-7-1 3-16</inkml:trace>
  <inkml:trace contextRef="#ctx0" brushRef="#br0" timeOffset="644007.5188">20343 13991 544 0,'-13'2'642'0,"0"0"17"0,4-1 14 0,1 1 16 0,-1-2-79 16,2 1-128-16,2 1-106 0,2-2-98 0,0 0-56 0,1 1-36 15,2-1-17-15,0 0-9 0,0 0-8 0,0 0-9 0,2 0-15 16,-1 0-17-16,1 0-17 0,1 0-19 0,1 0-13 0,0 0-13 16,0 0-7-16,3 0-9 0,0 0-8 0,1 0-4 0,0-1-6 0,2 1-1 15,3-2-3-15,1 1-2 0,1-2-5 0,0 1-9 0,1 0-13 16,3 1-17-16,-1-2-22 0,0 0-25 0,1 2-25 0,-1-1-24 0,-1 1-25 15,2-2-24-15,-1 1-32 0,-1 2-32 0,-3 0-41 0,2 0-45 16,-2 0-76-16,-2 0-90 0,-2 2-75 0,-2 1-67 0,-1-2-20 16,-2 4 4-16,-4-1 11 0,-1 1 17 0</inkml:trace>
  <inkml:trace contextRef="#ctx0" brushRef="#br0" timeOffset="644189.5603">20404 14175 219 0,'-8'5'557'0,"0"0"8"0,-1-2 6 16,4 2 6-16,2-3-87 0,0 3-135 0,1-5-96 0,1 2-78 0,1 1-43 15,0-3-25-15,1 0-7 0,-1 1 2 0,3-1 2 0,1 2 5 16,-3-2-2-16,4 0-3 0,3 0-2 0,-4 0-2 0,4 0-5 16,0 0-3-16,2-2-4 0,2 2-5 0,0-1-8 0,2-2-7 0,0 1-9 15,5-1-10-15,-3-1-12 0,3-1-14 0,-1 2-21 0,2-2-25 16,0 1-28-16,-1-1-30 0,0 0-35 0,0 3-39 0,-1-3-56 16,0 2-64-16,1 1-122 0,-3-1-152 0,-2 0-76 0,-1 1-39 0,-2 1-18 15,-1 1-8-15,-6-2 4 0</inkml:trace>
  <inkml:trace contextRef="#ctx0" brushRef="#br0" timeOffset="650537.7054">21621 14127 124 0,'-3'-7'566'0,"2"2"15"0,-3-2 11 0,1 2 11 0,0 0-86 16,0-2-134-16,1 4-84 0,0-2-56 0,-2 2-34 0,3-1-22 0,-3 1-18 15,3 1-16-15,-1 1-20 0,1-1-17 0,-3 0-17 0,1 2-18 16,1 0-17-16,1 0-13 0,-1 2-13 0,1 0-11 0,-3 1-8 0,0 1-5 16,-1 0-5-16,2 3-5 0,-2 1 0 0,0 1-1 0,1 1 3 15,-5 2 4-15,2 0 5 0,2 3 5 0,-1-1 5 0,-1 3 2 0,2 0 1 16,-2-1 1-16,1 2-1 0,1 1-1 0,2 1-1 0,-2-4-1 15,1 2-2-15,2 1 1 0,0-2-2 0,1 0 0 0,1 0-2 16,1-1-2-16,1-1 0 0,1 0 0 0,1-3 0 0,1 2 1 0,0-4 1 16,1 2 2-16,-1-2-2 0,4-3 0 0,-2 0 1 0,1-2-2 15,2-1 0-15,0-1 0 0,2 0-2 0,-3-3-1 0,5-1-3 16,1-2-1-16,-1-2-1 0,-2-1-2 0,6-1-3 0,-6-3-1 0,4 0-2 16,-2-1-3-16,-1-3-2 0,0 0-1 0,-2 0-3 0,0-3-1 15,-3-1-1-15,-2-2 0 0,2 3 1 0,-5-5-1 0,0 3-1 0,-1-2-1 16,-1 1 1-16,-2-2 0 0,-1 4 1 0,-1 0 1 0,0 0 0 15,-5 1 0-15,3 2-2 0,0 0-1 0,-1 3-3 0,0 1-6 16,-3-1-9-16,4 5-13 0,-2-2-13 0,1 3-15 0,-2 2-14 0,3 1-16 16,-1 1-20-16,0 2-21 0,-1 2-28 0,1 2-35 0,1 0-57 15,2 1-68-15,0 2-103 0,0 2-120 0,1-1-58 0,1 4-25 16,1-1-8-16,1 1 6 0,2-1 8 0</inkml:trace>
  <inkml:trace contextRef="#ctx0" brushRef="#br0" timeOffset="650755.9117">22173 14370 690 0,'-1'-4'715'0,"1"2"13"0,-2-1 11 0,2 0 4 0,2 0 1 16,-1 0-133-16,3 1-201 0,0-1-125 0,0 1-88 0,5-1-50 15,-1-2-30-15,5 1-20 0,0 0-15 0,3 1-20 0,2-2-24 0,0 0-26 16,4 3-30-16,-1-3-25 0,1 1-24 0,2 0-20 0,-1 1-22 15,0-2-23-15,1 2-21 0,-2-1-27 0,1-1-28 0,-4 2-33 0,3 0-33 16,-3-2-52-16,1 2-58 0,-3-1-84 0,-3-1-95 0,2 2-48 16,-7-1-24-16,2 1-3 0,-5-2 10 0,-1 1 16 0</inkml:trace>
  <inkml:trace contextRef="#ctx0" brushRef="#br0" timeOffset="650987.3941">22409 14077 415 0,'-9'-1'600'0,"1"-2"12"0,1 1 5 0,1 1 3 0,1 1-91 16,0-2-139-16,2 2-105 0,-1 0-89 0,3 0-49 0,-1 2-33 0,2-2-8 16,0 3 1-16,0 0 0 0,0 0 1 0,2 1 0 0,-1 1-1 0,1 3 3 15,0-1 6-15,-1 2 5 0,2-1 7 0,-1 3 3 0,0-1 5 16,-1 3-1-16,3-1-3 0,-3 2-12 0,2 1-14 0,-1-1-15 16,1 1-13-16,-2 2-12 0,-1 0-8 0,2 0-9 0,-1-1-10 0,-1 2-6 15,0 1-8-15,0 0-17 0,0-1-22 0,0 1-26 0,2 0-32 16,0-2-32-16,-2 0-34 0,1 0-37 0,2-1-35 0,1 1-51 15,-1-4-55-15,2-1-125 0,2 0-159 0,1-2-87 0,-1-1-52 0,1-1-16 16,1-1 1-16,1-3 15 0,-1-3 21 0</inkml:trace>
  <inkml:trace contextRef="#ctx0" brushRef="#br0" timeOffset="651270.9098">23123 14120 591 0,'-4'-5'733'16,"3"0"9"-16,-2 0 12 0,2 1 4 0,-1-1 0 0,0 2-105 0,2 1-159 15,-1 0-136-15,1 2-128 0,0 0-72 0,0 0-48 0,0 2-20 16,0 3-5-16,1-3-6 0,-1 3-6 0,2 0-10 0,0 4-12 0,-2-1-7 16,1 1-3-16,-1 2 2 0,3 0 3 0,-2 3 3 0,-1-1 1 15,0 1-1-15,0 1-4 0,0 2-5 0,0-3-6 0,-1 3-5 16,-2 0-3-16,3-3-2 0,-1 4-3 0,-1-1-2 0,0-1-3 15,-1 0-4-15,2 0-3 0,-1 1-6 0,0 0-11 0,-1 0-16 0,2-3-18 16,-1 1-26-16,0-1-33 0,2 1-38 0,0-3-39 0,0 1-44 16,0-1-51-16,0 0-85 0,4-3-106 0,-3 1-114 0,2-3-122 0,1 2-56 15,0-4-25-15,4 0-3 0,-2-1 6 0,1-2 19 0</inkml:trace>
  <inkml:trace contextRef="#ctx0" brushRef="#br0" timeOffset="651553.734">23501 14355 441 0,'-8'-5'669'0,"-4"0"10"16,3 0 13-16,3 2 8 0,-1-1 8 0,3-1-114 0,-4 3-171 0,3-1-118 15,4 0-89-15,-3 1-47 0,4 0-21 0,0 0-9 0,0 2 2 0,0 0-5 16,2-1-7-16,0-1-12 0,1 2-14 0,0-2-12 0,3 2-11 15,-1-1-7-15,1 0-7 0,1 1-8 0,1-2-9 0,2 1-11 16,2-1-13-16,2 1-16 0,-1-2-19 0,2 0-19 0,1-1-21 0,1 3-22 16,1-2-23-16,1 0-25 0,1 0-22 0,0 0-26 0,1 2-23 15,1-1-29-15,-1-1-29 0,-2 1-36 0,1 2-39 0,1-3-63 0,-2 1-78 16,2 0-83-16,-5 1-87 0,2-3-32 0,-5 4-5 0,1-3 11 16,1 1 16-16</inkml:trace>
  <inkml:trace contextRef="#ctx0" brushRef="#br0" timeOffset="651770.4308">23744 14125 91 0,'-13'-7'606'16,"-1"1"15"-16,1 2 12 0,4-1 11 0,-2 0-58 0,3 3-91 15,-2-3-102-15,5 2-109 0,-2 1-68 0,2-1-46 0,2 3-30 0,0-2-22 16,1 2-16-16,1 0-12 0,-1 2-7 0,0-1-2 0,2 3 0 16,0-1 2-16,0 2 1 0,0 2 4 0,0 2 4 0,0-1 2 15,0 2 7-15,0 0 4 0,0 4 6 0,0-2 3 0,0 2 1 0,0 3-2 16,0-2-10-16,0 2-11 0,0-1-12 0,0 2-10 0,0 2-13 15,0 1-13-15,0 0-19 0,-1 1-25 0,-1-1-35 0,2 2-38 16,-2 1-46-16,2 0-47 0,-2 0-61 0,4 0-69 0,-2 0-141 0,2-1-179 16,-2 1-95-16,3-2-53 0,-1-1-27 0,0-2-13 0,-1-1 2 15,2-1 10-15</inkml:trace>
  <inkml:trace contextRef="#ctx0" brushRef="#br0" timeOffset="652171.9133">24410 14328 108 0,'0'-2'243'0,"1"-1"-75"16,-1 3-80-16,0 0-64 0,0 0-56 0,0 0-35 0,0 0-26 0,0 0-20 16,0 0-18-16,0 0-14 0</inkml:trace>
  <inkml:trace contextRef="#ctx0" brushRef="#br0" timeOffset="653204.1428">24428 14328 240 0,'0'0'328'0,"0"0"15"0,-1 0 0 16,-1 0-7-16,1 0-14 0,-1-2-20 0,-1 2-36 0,3-1-41 16,-1-1-31-16,1 2-28 0,0 0-15 0,0 0-13 0,0 0-8 15,0 0-9-15,0 0-7 0,0 0-8 0,0 0-6 0,0 0-6 0,0 0-5 16,0 0-7-16,0 0-6 0,0 0-7 0,0 0-5 0,0 0-4 16,0 0-3-16,0 0 0 0,0 0-2 0,0 0-2 0,0 0-2 0,0 0-1 15,0 0-2-15,0 0-2 0,0 0-1 0,0 0-1 0,0 0-1 16,0 0-2-16,0 0-2 0,0 0-2 0,0 0-2 0,0 0-2 0,0 0-3 15,0 0-2-15,0 0-2 0,0 0-1 0,0 0-2 0,0 0 1 16,0 0 0-16,0 0-2 0,0 0 1 0,0 0-1 0,0 0 1 16,0 0 0-16,0 0 1 0,0 0-1 0,0 0 1 0,0 0-1 0,0 0-1 15,0 0-1-15,0 0-1 0,0 0-2 0,0 0-3 0,0 0-1 16,0 0-2-16,0 0-2 0,0 0-2 0,0 0-2 0,0 0-2 16,0 0 0-16,0 0-2 0,0 0-1 0,0 0-2 0,0 0 1 0,0 0-1 15,0 0 0-15,0 0 1 0,0 0-1 0,0 0-1 0,0 0 2 16,0 0-1-16,0 0 1 0,0 0 1 0,0 0 1 0,0 0 0 0,0 0 2 15,0 0 2-15,0 0 0 0,0 0 1 0,0 0 2 0,0 0 3 16,0 0 1-16,0 0 2 0,0 0 3 0,0 0 2 0,0 0 3 0,0 0 0 16,0 0 2-16,0 0 0 0,0 0 1 0,0 0-1 0,0 0 2 15,0 0 2-15,0 0-1 0,0 0-1 0,0 0-1 0,0 0-1 16,0 0-1-16,0 0-1 0,0 0-3 0,0 0 0 0,0 0-1 0,0 0-1 16,0 0-2-16,0 0-1 0,0 0-3 0,0 0-1 0,0 0-1 15,0 0-2-15,0 0-1 0,0 0-1 0,0 0-2 0,0 0-1 16,0 0 0-16,0 0-1 0,0 0-1 0,0 0-1 0,0 0-1 0,0 0 0 15,0 0 0-15,0 0 0 0,0 0-2 0,0 0 2 0,0 0 0 16,0 0 0-16,0 0 0 0,0 0 0 0,0 0 1 0,0 0 1 0,0 0 0 16,0 0 0-16,0 0 2 0,0 0 2 0,0 0 1 0,0 0 0 15,0 0 2-15,0 0 1 0,0 0 2 0,0 0 2 0,0 0 1 0,0 0 3 16,0 0 1-16,0 0 1 0,0 0 1 0,0 0 1 0,0 0 1 16,0 0 1-16,0 0 1 0,0 0-2 0,0 0-1 0,0 0 1 15,0 0-2-15,0 0-1 0,0 0-2 0,0 0-1 0,0 0-2 0,0 0 0 16,0 0-2-16,0 0 0 0,0 0-3 0,0 0 0 0,0 0 0 15,0 0 0-15,0 0 0 0,0-2 1 0,0 2 2 0,0 0 2 0,0 0 1 16,0 0 2-16,-2-1 0 0,2 1 1 0,-2 0 0 0,2 0-1 16,0-2 0-16,0 0-1 0,0 2-1 0,0-2 0 0,0-1-3 15,0 1 0-15,0 1-3 0,0-2-3 0,0 0-1 0,0 0-2 16,0 0-2-16,0 0 0 0,0 0-1 0,0 0-1 0,0-1 1 0,0 1 1 16,2 0-1-16,-2 1 2 0,2-3-1 0,-2 3 0 0,0-1-1 0,1 0 1 15,-1 1 0-15,0 0-1 0,0-1 0 0,0 2 0 0,0 0 0 16,0 1 0-16,0 0 0 0,0 0-1 0,0 0-2 0,0 0-1 0,0 0 0 15,0 0-2-15,0 0 0 0,0 0 1 0,0 0-2 0,0 0-1 16,0 0-2-16,0 0-1 0,0 0-3 0,0 0-1 0,0 0-3 0,0 0-3 16,-1 1 1-16,1 0-2 0,-2-1-3 0,0 3 0 15,2-3 0-15,-1 4 2 0,-1-3 0 0,2 3 3 0,-1-1 1 0,1-1 2 16,-4 3 2-16,3-2 4 0,-1 1 2 0,1 2 1 0,-3 0 4 0,3 0 1 16,-1 0 2-16,-1 0 2 0,-1 0 1 0,2 2-1 0,0-3-2 15,-1 2 1-15,2-2 0 0,-3 2-2 0,3 0 2 0,-1-1 0 16,1 0-1-16,1 2 1 0,-2-3 0 0,0 2 0 0,2 0 1 0,-1-1-1 15,1 0-1-15,-2 1 1 0,2-2 1 0,0 0-1 0,0 1 2 16,0-2-1-16,0 0 0 0,2 3 0 0,-2-4 0 0,1 1-1 16,-1 0 0-16,2-2 1 0,0 1 0 0,-1-1 2 0,1 2 2 0,-1-3 3 15,4 1 2-15,-2 1 3 0,1-3 1 0,1 2 2 0,0-2 0 16,2 1 1-16,1 0 1 0,1-1 0 0,1 3 1 0,-1-3 0 16,4 0-1-16,-1 2-1 0,1 0-3 0,1-2-2 0,-1 1-5 0,3-1-1 15,-3 2-3-15,0 0-3 0,0-2-2 0,1 3 0 0,-1-3-1 0,-2 2-2 16,3 1 1-16,-2 0-2 0,-2 0-1 0,0 2-1 0,0-1-1 15,-2 1 1-15,-1 1 1 0,0 0-1 0,-3 1 1 0,1-1 0 16,-1 2 2-16,-1 0 0 0,-3-1 2 0,-2 0 2 0,-1 1 1 0,0-1 2 16,-2 1 1-16,-2 1 2 0,1-2-1 0,-5 2 2 0,2-2-1 15,-5 1 0-15,1-1-1 0,-2 1-5 0,-2 0-7 0,3-1-11 0,-3 1-11 16,-1-2-18-16,2 0-20 0,-1-3-23 0,3 1-27 0,-2-1-27 16,2 0-29-16,0-3-31 0,1 0-36 0,2 0-43 0,-2-3-45 0,5 0-81 15,0-3-96-15,1 1-84 0,0-3-74 0,1-1-29 0,3 0-4 16,-1-2 14-16,3-3 20 0</inkml:trace>
  <inkml:trace contextRef="#ctx0" brushRef="#br0" timeOffset="653453.2046">24448 14333 508 0,'0'-3'630'0,"0"-1"19"0,0 1 17 0,0 0-29 16,0-1-51-16,0 2-100 0,0-1-126 0,0 1-72 0,1 0-46 15,-1 0-26-15,2 1-19 0,1-1-17 0,-3 1-17 0,1 1-19 0,-1-2-20 16,3 1-20-16,-1 1-17 0,0-2-16 0,1 1-14 0,2 1-10 15,-1-2-11-15,3 0-9 0,0 1-6 0,1 0-8 0,2-1-6 16,2-1-4-16,0 2 0 0,-1-1-3 0,1 1-2 0,3-2 1 0,0 1 0 16,-2 2-1-16,4-3-1 0,-4 1 0 0,3 2 2 0,-2 0 0 15,2-2 0-15,-3 1-2 0,1 1-2 0,-2-2-8 0,-2 0-13 0,2 2-16 16,-2 0-15-16,-2 0-18 0,0 0-16 0,-2 0-18 0,-1 0-20 16,-2 0-26-16,2 2-29 0,-2 0-32 0,0-1-37 0,0 1-73 0,-3-2-95 15,0 0-98-15,0 5-98 0,-3-3-44 0,2 2-11 0,-2-1-1 16,-2 2 8-16</inkml:trace>
  <inkml:trace contextRef="#ctx0" brushRef="#br0" timeOffset="654036.3681">24942 14506 310 0,'-7'0'575'0,"2"-1"11"0,0-1 10 0,0 1-51 15,0-1-85-15,0 2-96 0,0 0-99 0,1-3-59 0,1 3-39 16,0-2-17-16,1 2-11 0,1 0-6 0,1 0-7 0,0 0-7 16,0 0-4-16,0 0-2 0,0 0-1 0,0 0-2 0,0 0 0 0,1 0-4 15,2 0-2-15,-1 0-5 0,0 0-5 0,1 0-2 0,0 0-6 16,1 0-1-16,1 0-3 0,2 0-5 0,-3 0-4 0,3 0-7 0,2 2-9 15,1-2-9-15,-1 3-6 0,4-3-6 0,0 0-3 0,0 0-5 16,2 0-5-16,0 0-10 0,3 0-15 0,-1 0-22 0,-1 0-22 16,3 0-27-16,2 0-29 0,-4-3-26 0,4 3-26 0,1-2-30 0,-5 2-34 15,4 0-40-15,-2 0-47 0,0-2-82 0,0 1-100 0,-3 1-86 16,-1-2-78-16,0 0-30 0,-1 2-5 0,-5-1 10 0,-1-3 16 0</inkml:trace>
  <inkml:trace contextRef="#ctx0" brushRef="#br0" timeOffset="654386.213">25081 14356 189 0,'2'-4'589'0,"-2"2"15"0,0-3 13 0,0 3 12 16,0-1-77-16,0 0-121 0,0-1-95 0,0 1-83 0,0 2-46 15,0 0-27-15,2-1-13 0,-2-1-10 0,1 3-8 0,-1-2-10 0,2 1-12 16,-2 1-14-16,0 0-11 0,0 0-9 0,0 0-9 0,0 0-5 16,0 0-6-16,0 0-7 0,0 0-5 0,0 0-9 0,3 1-6 0,-3-1-6 15,1 2-4-15,-1 0-2 0,2-1 3 0,-2 1 8 0,1 0 5 16,-1 1 1-16,2 2 1 0,0 0 1 0,-1 2 0 0,1-2 0 0,-1 2 0 16,3 2 0-16,-3 2-1 0,2-2 2 0,1 3 2 0,-1 0-2 15,1 0-7-15,-2 2-9 0,-1 2-6 0,3-2-8 0,-3 3-3 0,1 0-7 16,1 1-7-16,-1 0-9 0,-1 4-16 0,1-2-21 0,0 1-27 15,-2 1-33-15,1-1-35 0,1 2-36 0,-2-2-42 0,0 1-47 0,1-1-89 16,-1 2-110-16,2-4-114 0,1 0-118 0,-2 0-57 0,2-1-27 16,1-4-3-16,-3 2 7 0,4-3 20 0</inkml:trace>
  <inkml:trace contextRef="#ctx0" brushRef="#br0" timeOffset="656386.124">25895 14506 93 0,'5'-6'576'0,"-2"-4"13"0,1 0 10 0,-3 1 6 0,-1-1-87 15,3 1-134-15,-3-2-90 0,0 3-70 0,0-3-41 0,-3 1-26 16,3-1-19-16,-1 1-14 0,-3-2-14 0,3-1-12 0,-2 3-10 0,-1-1-13 16,1 1-5-16,-2 0-4 0,2-1-4 0,-2 1-3 0,1 1-3 15,-1 0-2-15,0 1-4 0,1 0-5 0,-3 1-5 0,0 2-4 16,0-2-5-16,1 2-3 0,-2 0-5 0,-1 3-6 0,-1 1-7 0,0-1-6 15,1 2-5-15,-4 2-2 0,4-1-5 0,-5 1-3 0,2 3-3 16,0 0 0-16,-1 2 0 0,2-2 1 0,-1 4 0 0,2-1 2 16,0 2 1-16,0-1 2 0,2 1 1 0,0 1 3 0,3 2 2 0,-3-1 0 15,5-2 5-15,0 1 1 0,1 0 2 0,1 0 2 0,1-1 0 16,3 0-1-16,-2-1 1 0,4-1 0 0,1 0 0 0,-1-1 0 0,1-2 0 16,2 1-1-16,3-3-2 0,-1 0-1 0,-1-3-2 0,4 0-1 15,0 0-2-15,1-3-3 0,-2-2 2 0,1 1-1 0,4-2 1 0,-4-2-2 16,3 2 4-16,-2-2 4 0,2-1 5 0,-3 2 9 0,1-1 9 15,-3 1 12-15,-1 0 9 0,0-1 11 0,-2 2 5 0,0 2 7 16,-3-1 2-16,3 1 2 0,-5 2 2 0,0-1-1 0,-1 3-3 0,-1-2-4 16,-1 2-5-16,0 0-5 0,0 2-4 0,0 1-3 0,0 2-4 15,0-1-4-15,0 2-3 0,0 2-1 0,0 2-1 0,-1 0 4 0,-1 2 2 16,1 3 1-16,-1-1 2 0,0 3 2 0,-1-2-2 0,0 4-3 16,-1-1-5-16,0 2-8 0,0-2-5 0,0 4-5 0,0-2-4 15,-1 1-3-15,1-2-1 0,-1 3-4 0,1-3-3 0,0 0-3 0,0-1 0 16,3 1-4-16,-2-5-6 0,-1 3-6 0,1-4-12 0,1 1-13 0,-1 0-19 15,3-4-21-15,-2 0-26 0,2 1-29 0,0-4-32 0,0 1-34 16,0-3-41-16,0 2-43 0,0-3-66 0,2-3-76 0,-2-1-108 0,0 0-123 16,3-1-57-16,1 0-24 0,1-2 1 0,-1-2 8 0,1 1 18 15</inkml:trace>
  <inkml:trace contextRef="#ctx0" brushRef="#br0" timeOffset="656719.3006">26162 14512 160 0,'-4'0'633'0,"-1"0"10"15,0 0 12-15,2 0 9 0,2 0 6 0,-3 0-108 0,3 0-168 0,1 0-100 16,0 0-69-16,0 0-36 0,0 0-19 0,0 0-10 0,0 0-6 16,0 0-8-16,1 2-8 0,-1-1-9 0,4-1-12 0,-3 2-7 15,2-2-7-15,2 0-6 0,0 0-7 0,-1 0-9 0,1 0-9 0,3 0-12 16,1 0-12-16,1 0-10 0,1 0-8 0,3 0-11 0,1-2-10 16,0 2-15-16,1-3-14 0,3 2-23 0,1-1-24 0,-2-1-29 0,4 2-28 15,-1-2-29-15,1 1-28 0,0-3-31 0,2 3-35 0,-3-1-37 16,1 0-43-16,0-1-75 0,-1 1-95 0,-1 1-83 0,0-1-80 0,-4-2-28 15,1 1 0-15,-1 1 13 0,-5-1 19 0</inkml:trace>
  <inkml:trace contextRef="#ctx0" brushRef="#br0" timeOffset="656970.1206">26384 14345 250 0,'-5'-3'619'0,"-1"-1"12"0,2 1 11 0,0 1 7 0,-1-1-77 0,4 2-121 15,-1 0-101-15,0 1-94 0,2-2-58 0,0 2-43 0,0 0-26 16,0 0-20-16,0 0-6 0,0 2-1 0,0-1-3 0,0 3-2 0,0 0 2 16,0-1 4-16,0 2 8 0,2 2 8 0,-2 0 6 0,2 0 5 15,-2 3 6-15,0 0 4 0,1 2 2 0,-1-2 2 0,0 4-12 0,0-2-16 16,0 3-13-16,0 0-13 0,0 0-14 0,0 1-12 0,0 1-13 16,0 0-14-16,0 2-12 0,0 0-11 0,-1-2-10 0,1 4-14 0,0 0-21 15,0-2-24-15,0 1-30 0,0 1-36 0,0-2-40 0,1 3-41 0,-1-3-53 16,5 1-58-16,-2-3-137 0,2 2-179 0,-2-1-93 0,2-4-52 15,-1 2-24-15,1-3-9 0,3-1 8 0,-2-3 13 0</inkml:trace>
  <inkml:trace contextRef="#ctx0" brushRef="#br0" timeOffset="657767.961">27057 14265 342 0,'-1'-3'606'0,"-1"1"14"0,0 0 10 16,-1-1 10-16,3 2-90 0,-1 0-139 0,1 1-99 0,0 0-78 0,0 0-48 16,0 0-33-16,0 0-24 0,0 0-17 0,0 0-18 0,0 0-15 15,0 0-9-15,0 1-6 0,0 0 0 0,0 2 1 0,0 2 5 0,1 0 5 16,-1 2 4-16,2-2 3 0,-1 2 4 0,-1 2 2 0,2 2 4 16,0 0 5-16,-2 1 4 0,1 1 5 0,-1 0-5 0,2 1-8 0,0 2-8 15,-2-1-11-15,2 2-10 0,0-1-11 0,-2 1-8 0,1-2-7 16,-1 4-6-16,2-2-5 0,-2 1-8 0,2 0-9 0,-2-1-16 15,0 0-17-15,0 1-22 0,0-1-24 0,0-1-26 0,0 1-26 0,0-2-28 16,0 0-26-16,0-1-40 0,0 0-44 0,0 0-69 0,1-4-83 16,1-2-110-16,-1-1-123 0,3 1-57 0,-3-2-23 0,3-3 0 0,0 0 11 15,1-3 17-15</inkml:trace>
  <inkml:trace contextRef="#ctx0" brushRef="#br0" timeOffset="658001.1524">27359 14246 19 0,'2'-7'695'0,"-1"4"15"0,-1 0 9 16,0 0 6-16,0 2 3 0,0-2 0 0,0 3-135 0,0 0-202 15,0 0-110-15,0 3-65 0,0-1-35 0,2 1-19 0,1 2-13 16,-2 2-10-16,1 1-11 0,-1 1-11 0,3 3-8 0,-3 0-8 0,3 2-2 16,-3-1 0-16,2 3-1 0,-1 1-3 0,1 0-13 0,-1 1-16 15,-1 0-14-15,4 0-14 0,-4 1-11 0,3 1-10 0,-3-1-14 0,1 2-17 16,-2-1-22-16,0 1-26 0,0-1-31 0,0 2-38 0,-3-1-41 0,-1 1-43 15,0 0-57-15,1 0-62 0,0-1-137 0,-2-1-172 0,-2 2-91 16,1-1-51-16,-3-2-19 0,-1 1-5 0,0-4 9 0,0 1 16 0</inkml:trace>
  <inkml:trace contextRef="#ctx0" brushRef="#br0" timeOffset="658984.9094">20921 14933 68 0,'0'-3'495'0,"2"3"-21"15,-1-1-39-15,3 1-47 0,-3 0-51 0,5 0-49 0,1 0-48 0,-1 0-30 16,2 0-26-16,4 1-14 0,0-1-10 0,3 3-7 0,4-3-5 0,0 4-3 16,6-3-3-16,1 1-5 0,4-1-4 0,3 3-3 0,3-4-3 15,4 0-5-15,4 2-5 0,2-2-5 0,6 3-9 0,3-3-4 16,4 0-3-16,4 0-4 0,2-3-2 0,5 3-6 0,1-2-5 0,6 2-6 16,4-4-5-16,1 1-7 0,7 2-10 0,1-3-5 0,5 0-5 0,4 1-5 15,5-2-3-15,7 0-5 0,0 2-5 0,7-1-6 0,7 2-8 16,4-3-2-16,1 1 1 0,8 1 0 0,6 0 1 0,3 1-3 0,1 2-1 15,2 0-4-15,2 0-5 0,1 0 0 0,2 2 5 0,5 1 3 16,6 0 1-16,-3 1 4 0,1 1 4 0,-3-1-3 0,1 1-6 0,-4-1 2 16,1 2 3-16,-4 1 3 0,0-2 5 0,-6 2 6 0,-8-2 4 0,1 0 0 15,-8 1-3-15,-5 0-1 0,0 0-3 0,-9-2 0 0,-5 1 3 0,-6-1 2 16,-6-2 3-16,-3 1-2 0,-6 1-6 0,-2-1-3 0,-7-1-1 16,-4-1-3-16,-7-1-1 0,-4 0-1 0,-7 0-2 0,-6 0 0 0,-5 0 0 15,-7-1-6-15,-5-1-9 0,-5-1-15 0,-5 2-20 0,-6-2-20 16,-5 0-24-16,-5-1-24 0,-4 2-26 0,-5-3-29 0,-5 1-32 0,-2-1-48 15,-4 0-55-15,-2 1-122 0,-6 0-155 0,-6-1-82 0,-2 0-49 0,-5 1-14 16,-1 1 2-16,-5-2 13 0</inkml:trace>
  <inkml:trace contextRef="#ctx0" brushRef="#br0" timeOffset="659751.0845">24166 15259 209 0,'2'-3'579'0,"-1"0"14"16,-1 0 10-16,0 1 9 0,0-1-93 0,0 1-145 0,0 0-88 0,0-1-60 16,0 2-36-16,0 0-23 0,0-2-15 0,0 3-12 0,0 0-11 15,0 0-17-15,0 0-15 0,0 0-16 0,0 0-15 0,0 0-13 0,0 0-12 16,-3 0-11-16,2 0-9 0,-1 3-7 0,0-2-5 0,1 0-2 15,-2 2-3-15,-1 1-1 0,1-1 0 0,-3 1 0 0,3 0 3 0,-2 2 2 0,0 2 3 16,0-1 3-16,1 1 3 0,-4 1 2 0,2 0 3 0,-1 0-1 16,1-1-1-16,-1 2-3 0,2 0-2 0,-2-1-3 0,2 0 0 15,-1-1-2-15,3 2-1 0,-3-3 0 0,3 1-1 0,1-1-1 0,0 0 2 16,1-3 0-16,1 2 3 0,0-1 1 0,0 1 3 0,0-3 2 0,1 1 3 16,1-1 4-16,1-1 3 0,1 1 4 0,0-3 3 0,0 3 1 15,4-2 1-15,1-1 0 0,0 0 0 0,0 0-1 0,4 0-2 0,-1 0-4 16,3 0-3-16,1-1-3 0,0-2-5 0,1 3-3 0,0 0-5 15,1 0-4-15,0 0-5 0,0 0-3 0,-1 0-3 0,1 0 0 0,-1 0-2 16,-1 4 1-16,1-3-1 0,-1 2 0 0,-2 2 1 0,3-1-1 0,-4 0 0 16,-1 0 1-16,2 0-1 0,-3 3 1 0,0-1 1 0,-2-1 2 15,-1 2 1-15,-1 0 2 0,-1 1 1 0,-2-2 2 0,0 4 0 0,-3-3 1 16,-1 3 1-16,0-1 3 0,-1 0 3 0,-3 0 1 0,0 1 2 16,-2 1 2-16,-2-3 2 0,0 4 0 0,-5-3-1 0,4 1 0 0,-4-2-4 15,-3 2-1-15,3 0-10 0,-4-2-12 0,3 2-17 0,-3-3-19 0,-1 1-20 16,1 1-22-16,-2-4-24 0,1 1-27 0,-1-2-31 0,2 1-34 15,0-1-43-15,-1-1-49 0,2-1-94 0,-1-2-115 0,3-2-82 0,-2 1-64 16,2-2-24-16,0-2-2 0,1 0 9 0,2 0 14 0</inkml:trace>
  <inkml:trace contextRef="#ctx0" brushRef="#br0" timeOffset="660001.1933">24066 15360 439 0,'0'-6'666'0,"0"1"21"15,-1 1 18-15,-1-1-3 0,2 2-15 0,-1-1-107 0,1 1-157 0,0 0-91 16,0 1-60-16,0 2-32 0,0-2-20 0,0-1-17 0,0 3-18 0,0-2-19 16,1 0-21-16,-1 2-22 0,3-1-19 0,-1-1-16 0,1 2-16 15,2-1-13-15,0 1-11 0,2-1-10 0,1-2-9 0,2 3-8 0,1 0-5 16,3-3-5-16,2 2-3 0,2-2 0 0,0 2-1 0,3-3-1 16,0 2-1-16,2-1 0 0,2 0-1 0,0 0 0 0,-2 0-1 0,6 0-2 15,-4 0-3-15,2 0-3 0,-2 0-3 0,-3 0-5 0,3 1-7 16,-3-1-12-16,-1 2-13 0,-3-1-13 0,-1-1-13 0,-3 3-16 0,0-1-17 15,-6 1-20-15,0-2-22 0,1 1-23 0,-5 1-24 0,-1 0-24 16,-3 0-28-16,-3 1-45 0,-1-1-56 0,-2 0-109 0,-2 2-139 0,0-1-68 16,-1 2-34-16,-4 0-8 0,-3 0 2 0,1 2 12 0</inkml:trace>
  <inkml:trace contextRef="#ctx0" brushRef="#br0" timeOffset="664878.9407">28339 14659 612 0,'-8'-3'655'0,"3"-1"18"0,1 2 17 0,0-1 3 0,1 1-4 0,0-1-118 15,1-1-176-15,1 3-95 0,-2 1-55 0,3 0-29 0,0 0-19 16,0 0-16-16,3-1-14 0,-3-2-20 0,1 3-20 0,3 0-19 16,-3 0-18-16,2 0-13 0,1 0-13 0,0 0-9 0,1 3-9 15,3-2-9-15,-2-1-9 0,2 1-5 0,0-1-6 0,3 2-4 0,0 0-3 16,1-2-4-16,0 1-7 0,1 1-10 0,1-2-15 0,-1 0-20 15,0 0-23-15,2 0-28 0,-2 0-28 0,1 2-28 0,-1-2-28 0,-3 3-32 16,2-3-36-16,-4 0-35 0,2 2-36 0,-3 1-67 0,-2 0-83 16,0 1-88-16,-4-1-90 0,-1 2-36 0,-1-1-12 0,-4 1 9 0,-2 0 19 15</inkml:trace>
  <inkml:trace contextRef="#ctx0" brushRef="#br0" timeOffset="665032.8384">28330 14817 362 0,'-4'6'602'16,"3"-3"14"-16,-1 0 14 0,2 0 14 0,0-1-91 0,2 2-138 15,1-3-92-15,2 1-67 0,1-2-40 0,0 0-26 0,2 2-19 0,0 0-16 16,5-2-14-16,-2 0-18 0,0 0-15 0,5 0-15 0,-2 0-20 16,2 0-22-16,-2-2-26 0,5 0-32 0,-2 2-34 0,1-2-36 0,1 1-40 15,-3-1-44-15,4 0-60 0,-1-2-72 0,2 0-117 0,-2 1-144 16,-1-3-76-16,0 1-44 0,1-1-19 0,-3 0-8 0,1-2 8 0</inkml:trace>
  <inkml:trace contextRef="#ctx0" brushRef="#br0" timeOffset="665398.5284">28954 14449 505 0,'-3'-6'687'0,"3"0"17"0,-2 0 15 16,2 2 8-16,2-3 3 0,-1 2-134 0,2-2-200 0,2 2-111 15,0 0-66-15,2 0-33 0,0 1-17 0,1-1-17 0,2 1-17 0,0 0-22 16,2 1-23-16,1 0-20 0,0 1-19 0,0 0-12 0,1 1-9 15,-1 1-5-15,3 0-5 0,-3 1-5 0,-2 1-7 0,3 1-6 0,-3 2-5 16,1-1-3-16,-2 2-2 0,0-1-2 0,-1 2-2 0,-4 0-1 0,-1 3 2 16,1 0 1-16,-3 2 1 0,-2-1 0 0,-2 2 0 0,1 1 0 15,-6-1 1-15,1 4 0 0,-3-2 3 0,-3-1 1 0,1 3 5 0,-3-1 4 16,1-2 4-16,-2 0 4 0,0 0 3 0,0 0 3 0,0 0 4 0,0-1 0 16,2-2 3-16,-3 1 1 0,5-2 1 0,0-2-1 0,0 2 0 15,3-3-2-15,2 2-4 0,-2-1-3 0,3-3-3 0,0-1-3 0,4 2-1 16,-1-1-1-16,2 1 1 0,2-3 0 0,1 1 2 0,0 1-2 15,5-2 0-15,-2 1-2 0,2-1-4 0,5 0-10 0,1 0-7 0,1-2-18 16,3 2-19-16,3-3-26 0,1 0-29 0,2 0-32 0,3 0-34 0,-2-3-37 16,3 1-40-16,1-1-48 0,1-2-51 0,0 1-92 0,1-3-114 0,-2 2-78 15,1-4-61-15,0 1-19 0,0-2 2 0,-2 0 16 0,2-2 23 16</inkml:trace>
  <inkml:trace contextRef="#ctx0" brushRef="#br0" timeOffset="665716.6335">29809 14376 264 0,'-6'-10'636'0,"-5"0"16"0,3 4 16 0,0-2 13 0,0-1 11 16,-1 2-103-16,1 2-158 0,0 0-111 0,-2 3-89 0,2 1-45 0,0-1-25 16,-1 2-13-16,-2 3-5 0,1-1-9 0,1 5-11 0,-2-1-12 0,0 3-13 15,-3 0-9-15,2 3-7 0,0 2-3 0,-2-1-2 0,2 4-1 16,-1 0-4-16,0 0-6 0,1 3-6 0,-2 1-7 0,2 1-8 0,-1-2-7 16,4 1-7-16,-3 1-2 0,2 1-5 0,2-1-1 0,-1 0-2 0,0 0-3 15,5 0-2-15,-1-1-3 0,0 1 0 0,0-3-3 0,3 0-3 0,1-1-1 16,1 1 0-16,0-5 1 0,0 3 0 0,3-4-5 0,2-1-6 0,0 1-5 15,0-4-3-15,4 1-5 0,-1-3-5 0,0-1-6 0,3-1-7 16,0-1-5-16,0-1-5 0,1-1-2 0,3-2-2 0,-1-3-2 0,-1 0-2 16,1 0 2-16,0-3 4 0,-1 1 2 0,2-2 4 0,-3-1 2 0,0-1 7 15,-2 1 5-15,-1-2 5 0,0 1 7 0,-4-1 3 0,2-1 6 16,-4 2 2-16,-1 0 3 0,-2-1 0 0,0 1 2 0,-4-1 0 0,-1 3-2 16,-1 0 0-16,-3-1-1 0,-2 4-3 0,-1-1-11 0,-2 2-15 0,-2 2-22 15,-1-1-23-15,-1 2-25 0,-3 3-23 0,2 0-27 0,-5 2-28 16,5 1-36-16,-5 1-41 0,4 2-81 0,-1 2-98 0,1 1-104 0,-2 1-103 15,1-1-44-15,4 2-12 0,-2 1 5 0,3 2 16 0</inkml:trace>
  <inkml:trace contextRef="#ctx0" brushRef="#br0" timeOffset="665981.66">28972 15154 394 0,'-12'-1'794'0,"-1"-1"20"0,3 1 20 0,2-1 14 16,0-1 11-16,-2 3-51 0,6-1-81 0,-1-2-147 0,2 3-177 16,1 0-100-16,2 0-64 0,0 0-29 0,2 0-16 0,1 0-22 0,2 0-160 15,4 0-12-15,0 0 0 0,4 0 0 0,6 0 0 0,1 0 0 16,5 0 0-16,1 0 0 0,6 0 0 0,1 0 0 0,2 0 0 0,1-3 0 16,0 3 0-16,3-4 0 0,-1 3 0 0,2-2 0 0,-2 0-90 0,1 0-76 15,1-1-24-15,-2 1-26 0,2-2-28 0,-2 2-20 0,0-1-19 0,-4 1-17 16,0-2-20-16,-3 3-34 0,-1-3-42 0,-4 2-100 0,-1-1-131 15,-8 1-63-15,1 2-34 0,-6-2-3 0,-3 3 11 0,-2-1 22 0,-4-1 28 16</inkml:trace>
  <inkml:trace contextRef="#ctx0" brushRef="#br0" timeOffset="666417.0011">29204 15305 355 0,'-2'-1'656'0,"0"-2"21"0,2 2 22 0,-1-1 13 0,-1-1 9 0,2 2-115 16,-1-2-176-16,1 3-107 0,0 0-72 0,0 0-43 0,0 0-27 0,0 0-21 15,0 0-17-15,0 0-19 0,-2 0-21 0,0 0-22 0,2 3-22 0,-1-2-16 16,-1 2-11-16,1 0-7 0,-4 1-5 0,4-1-3 0,-3 2-1 16,1 2-3-16,0 0-1 0,0 0 2 0,-2 1 1 0,0 1-1 0,-1 0 1 0,1 1-1 15,1-1 1-15,-3 0 0 0,2 3-2 0,-2-4-2 0,2 1 0 16,0 1-4-16,0-1-1 0,2 0-3 0,-2-1 0 0,4 0-1 0,-3-3 0 15,2 2 2-15,0-2 0 0,2 0 2 0,0-1 0 0,2-1 5 0,0 0 2 16,0-1 3-16,1 1 1 0,1-3 2 0,0 0 1 0,3 0 1 16,-1 0 2-16,5 0-2 0,-3-2 1 0,2 1-2 0,0-2 0 0,2 1-1 15,-1-1-2-15,1 0-3 0,0 0-4 0,1 0-2 0,-1 0-4 0,-3 1 0 16,4-1-4-16,-2-1-2 0,-1 1 0 0,0 2-1 0,0 0-3 0,-2-2 1 16,3 3-2-16,-5-3-2 0,1 3-1 0,-1 0 0 0,2 3-2 15,-4-3 1-15,1 3 1 0,2-2-1 0,-4 2 1 0,2 0-1 0,-1 2 1 16,-1-1 1-16,0 0 3 0,1 2-1 0,-3-1 1 0,-1 2 2 0,2 1 1 15,-2 1 2-15,-2-2 2 0,1 0 1 0,-3 3-1 0,1 0-2 16,-3-1-3-16,-2 0-3 0,0 2-4 0,-1-2-6 0,-4 1-7 0,2 0-10 16,-5 0-10-16,4-1-12 0,-2 0-15 0,-2 0-17 0,0-2-18 0,1 1-19 15,-2-2-20-15,4-1-21 0,-2 0-20 0,0-1-25 0,3-1-29 0,-1 1-41 16,2-3-47-16,-1-1-98 0,4-1-123 0,0 0-70 0,-1-2-42 16,0-1-13-16,3-2 3 0,1-1 12 0</inkml:trace>
  <inkml:trace contextRef="#ctx0" brushRef="#br0" timeOffset="666632.171">29167 15328 657 0,'-1'-1'725'0,"1"-1"22"0,-4 0 22 0,4-1 14 16,-1-1 11-16,1 3-117 0,-2-1-182 0,1 1-120 0,1-3-90 0,0 4-52 16,0 0-35-16,1 0-26 0,1-3-20 0,-1 3-21 0,4-1-24 15,0-2-24-15,1 2-22 0,4-1-20 0,-2-1-16 0,1 2-13 0,5-2-10 16,1 0-11-16,-2 0-12 0,4 0-10 0,0 0-13 0,-1 0-12 0,3 0-14 15,-2 0-17-15,1-2-16 0,2 2-19 0,-2 0-18 0,0-1-19 0,-1 1-18 16,0 1-19-16,-1-3-23 0,-1 3-25 0,-2-1-29 0,1 0-40 0,-3-1-42 16,2 1-103-16,-2 2-131 0,-1 0-61 0,-1-1-26 0,-3 2-5 15,1-1 9-15,-3-1 11 0</inkml:trace>
  <inkml:trace contextRef="#ctx0" brushRef="#br0" timeOffset="667093.131">30117 15076 156 0,'-4'-1'715'16,"-1"-1"27"-16,0-1 21 0,2 2 17 0,-2-2 12 0,4 0 9 15,1-1-135-15,0 2-207 0,0-1-120 0,0 0-78 0,1 0-44 0,4 0-27 16,-4 0-22-16,4 1-21 0,0-1-26 0,0 2-30 0,1-1-25 0,2-1-22 16,0 2-20-16,0-1-19 0,1 1-16 0,2-1-16 0,0 2-21 0,2-3-24 15,0 3-30-15,-2-2-34 0,3 2-35 0,-1 0-34 0,1-2-36 16,-2 0-40-16,2 2-48 0,-1 0-56 0,0 0-110 0,-1 0-138 0,-2 0-74 0,0 0-39 15,-3 2-7-15,-2 0 6 0,-2-2 20 0,-1 2 28 0</inkml:trace>
  <inkml:trace contextRef="#ctx0" brushRef="#br0" timeOffset="667264.4086">30051 15303 141 0,'-7'8'654'0,"3"-1"21"15,-2 0 28-15,3-4 24 0,-1 2 21 0,3-1-65 0,-1-1-108 0,2-1-116 16,2 1-121-16,-1 0-63 0,3-2-38 0,0 1-16 0,4-1-8 15,0 1-10-15,2-2-14 0,2 1-26 0,1 1-34 0,1-2-36 0,2 0-42 0,1 0-46 16,1-2-51-16,0 1-59 0,3-1-61 0,0-1-75 0,-3-1-77 16,4-3-149-16,-2 2-182 0,0-1-95 0,-2-1-53 0,1-1-26 0,-2 0-15 15,-3-2 1-15,0-1 8 0</inkml:trace>
  <inkml:trace contextRef="#ctx0" brushRef="#br0" timeOffset="668797.4852">30838 14896 316 0,'3'-4'505'0,"0"-1"4"16,1-1 1-16,-3 2-76 0,2-1-114 0,1 1-74 0,0-1-51 0,-2 0-26 15,2 1-14-15,0-2-7 0,-3 3-1 0,2-1-3 0,-1 1-3 16,0-2-5-16,-1 2-5 0,3 0-6 0,-3 0-6 0,1 2-1 0,0-2-1 15,2 3-1-15,-3-2 1 0,1 1-2 0,-2 1-4 0,0 0-3 0,0 0-4 16,0 0-6-16,0 0-8 0,0 0-9 0,0 0-8 0,0 1-5 0,0 1 0 16,-2 1-3-16,1 0-2 0,1 1-1 0,-4 0-2 0,2 3-3 15,0 0-3-15,-1 3-1 0,0-1 0 0,-1 1 1 0,1 1 2 0,-2 2 1 0,1-1 3 16,-2 1-3-16,1 1-5 0,0 1-7 0,0-2-7 0,0 2-5 16,1 0-7-16,-1 0-5 0,-1 0-3 0,-1-1-2 0,3 1-4 0,-1-2-2 15,2 0-2-15,-1-1-1 0,0-1-2 0,2 0-2 0,1-2 0 0,-1-1 0 16,1-1 0-16,1 0 3 0,0-1 3 0,1-2 2 0,1 0 2 15,-2-3 4-15,1 2 2 0,4-3 3 0,0 0 1 0,-1 0 2 0,3 0 0 16,1-3 1-16,-1 2 1 0,3-3 0 0,0 1-1 0,2-1-4 0,1 1-2 16,0-4-4-16,1 4-5 0,-1-2-2 0,0 1-3 0,0-2-3 15,3 3-3-15,-3-2-2 0,1 2-1 0,-1 0-2 0,-1 0-2 0,1 2 0 16,-2-1-2-16,1 1-2 0,0 1 0 0,-3 1 0 0,0 1 0 0,1-1-1 16,0 2 1-16,-1 0-1 0,-3 2 1 0,1 1-1 0,-1 0 2 0,1 1 0 15,-2 1 1-15,2 1 2 0,-4 0 2 0,0 1 0 0,1 2 3 16,-1-1 1-16,-3 2 1 0,0-1 1 0,0 1 0 0,-3 2 1 0,-1-2 1 15,-1 2-1-15,-1-3-1 0,-3 3-1 0,1-2-1 0,-2 1-3 0,-2-2-2 16,-1 0-4-16,0 0-5 0,-2-2-6 0,-3 0-11 0,4-3-11 0,-3 0-11 16,1-1-14-16,-1 0-18 0,0-1-18 0,-1-2-21 0,2 0-23 0,-2-3-22 15,4 0-30-15,-2 0-32 0,4-3-42 0,-2 0-48 0,4-2-101 16,0-1-128-16,0 0-76 0,2-4-48 0,0-1-14 0,3-2 2 0,-1 1 14 0,-1-4 16 16</inkml:trace>
  <inkml:trace contextRef="#ctx0" brushRef="#br0" timeOffset="668947.2448">30844 14926 465 0,'4'-3'639'16,"-3"0"18"-16,2-1 14 0,1 4 8 0,0-3-69 0,1 3-109 0,0-2-115 15,-1 0-119-15,1 1-68 0,4 0-43 0,-1 1-27 0,2-3-14 16,2 3-17-16,1-3-17 0,0 1-24 0,3 1-27 0,0-1-31 16,-1 1-30-16,6 1-37 0,-4-2-35 0,4 1-49 0,-3 1-53 0,3-2-117 0,0 2-148 15,-3 0-96-15,2 0-68 0,-1 0-37 0,-3 0-18 0,-1-2-7 0,0 1 0 16</inkml:trace>
  <inkml:trace contextRef="#ctx0" brushRef="#br0" timeOffset="669308.0374">31412 15250 591 0,'1'5'616'0,"-1"-4"6"16,4 2 3-16,-3 0 4 0,2 0-72 0,1-1-109 0,-1 1-124 0,0 0-131 16,1 0-64-16,3 0-33 0,-2 0-14 0,-1 0-4 0,0 0-3 0,0 0-1 15,0-3-8-15,2 4-9 0,-3-1-6 0,2 0-6 0,-2 0-5 0,-2-2-4 16,3 2-1-16,-3 0-1 0,2-2-5 0,-3 0-3 0,2 2 0 16,-2-1 2-16,0 0 6 0,0-2 6 0,0 0 7 0,0 0 7 0,0 0 6 15,-2 0 8-15,2 0 6 0,0 0 6 0,0 0 4 0,0 0 5 0,0 0 3 16,0 0 4-16,0 0 2 0,-1 0-1 0,1 0-3 0,-2-2-2 0,2 2-6 15,0 0-7-15,0-2-8 0,0-1-7 0,0 2-7 0,2 0-7 0,-1-2-7 16,-1-1-4-16,4 1-8 0,-2 0-6 0,0 0-6 0,1-1-7 16,0 1-5-16,1-2-3 0,-1 2-6 0,-2 0 1 0,3 0-1 0,-3 0 1 15,3 0 0-15,-3 2 0 0,1-1-4 0,-1-1-6 0,4 3-14 0,-4-1-16 16,1-1-31-16,-2 2-38 0,0 0-36 0,0 0-35 0,0 0-41 16,0 0-41-16,0 0-86 0,0 0-106 0,-2 2-116 0,-1 0-119 0,0 2-58 15,0-1-26-15,0 0-6 0,0 0 6 0,-2-2 24 0</inkml:trace>
  <inkml:trace contextRef="#ctx0" brushRef="#br0" timeOffset="670646.7349">32177 15069 9 0,'0'0'487'15,"0"0"3"-15,0 1 0 0,0 0-55 0,-2 1-78 0,1-2-73 0,1 0-68 16,0 2-41-16,0-2-28 0,-2 1-15 0,2-1-10 0,0 0-6 0,0 0-6 15,0 0-7-15,0 0-10 0,0 0-9 0,0 0-9 0,0 0-10 0,0 2-8 16,0-2-5-16,0 1-5 0,0-1-3 0,0 1-4 0,-2-1-4 0,2 3-4 16,-1-3 0-16,1 0-3 0,-2 3 2 0,1-2 3 0,-4-1 6 0,4 1 3 15,-2-1 4-15,-1 2 2 0,-1-1 2 0,1-1-2 0,-3 2 2 0,0 0-2 16,0-2 1-16,-1 0 0 0,-1 2 2 0,-1-2 1 0,2 3 1 0,-1-3 0 16,0 0-2-16,1 0-3 0,0-3-1 0,-1 3-3 0,0-2-2 0,5 0 0 15,-3-1-1-15,2 0-1 0,0-1-1 0,1 0-1 0,-1-2-3 0,4-1-5 16,1 2-6-16,0-2-4 0,0-1-7 0,1 0-4 0,4 0-2 0,-2 0-3 15,2-2-4-15,0 1-3 0,1-3-2 0,0 4-1 0,3-2-3 16,0 0-2-16,-1 2-2 0,2-2 0 0,-2 3-1 0,4-1-2 0,-2 1 0 0,2 0 1 16,-3 4-2-16,2-3 0 0,-1 3 0 0,1 0 0 0,0 0-2 0,-3 3 0 15,1 0 0-15,-1 0 0 0,1 3 2 0,0 0 1 0,-1 0 2 16,1 3 1-16,-3 1 3 0,1 1 0 0,-1 1 3 0,-1 1 1 0,1 2 2 0,-3 2 3 16,-2 1 2-16,-1 2 3 0,0 0 1 0,0 1 3 0,-3 1 1 0,-3 2 1 15,2-1 0-15,-4 1 0 0,-2-1 1 0,-2 4 2 0,0-2-1 16,-3 0 1-16,-1-1 1 0,-1 2 0 0,-3-2 3 0,0 0 0 0,-2 0 4 0,1-3 2 15,-3 2 5-15,1-4 4 0,-1 1 7 0,2-2 6 0,0-2 6 0,0-2 6 16,0 1 5-16,2-4 6 0,0 0 3 0,4 0 4 0,-1-4 4 0,0 3 4 16,4-5 1-16,1 1 0 0,-1-1-1 0,4-1-5 0,1-1-3 15,-1-1-8-15,4-1-7 0,-1-1-8 0,3 1-8 0,0-5-8 0,1 3-10 0,2-4-9 16,2 0-9-16,-1 0-11 0,2 0-8 0,4-1-8 0,-1 0-6 16,2 0-4-16,0 1-3 0,2 0-3 0,2 0-2 0,-3-1 1 0,3 2 1 15,0 2 2-15,1 1 2 0,1-1 6 0,-1 2 3 0,1 2 6 0,2-1 4 16,-2 2 5-16,3 2 2 0,-2 1 5 0,0 1 2 0,4 2 1 0,-3 2 3 15,1-1 2-15,3 0 1 0,-1 4 2 0,1-2 3 0,-1 2-1 0,3 1-5 16,-1 0-11-16,0-1-20 0,0 1-30 0,3 3-37 0,-2-4-39 0,1 1-47 0,-3 0-53 16,2 0-93-16,-3-2-118 0,2 1-112 0,-3 0-108 0,2-4-55 15,-2 1-30-15,-1-2-10 0,0-3-4 0,-3 0 17 0</inkml:trace>
  <inkml:trace contextRef="#ctx0" brushRef="#br0" timeOffset="672814.0047">32682 15132 274 0,'4'-9'611'0,"-4"1"11"0,1-1 16 16,-1 0 14-16,0 0-42 0,0 1-74 0,0 1-108 0,0 0-122 0,0 0-65 16,0 0-37-16,0 1-19 0,2 0-8 0,0 0-5 0,-2 2-3 0,1-1-11 15,1 2-11-15,-1-1-17 0,3 1-16 0,-3 1-17 0,1 1-16 0,-1-3-14 16,3 4-13-16,-2 0-11 0,0 0-8 0,-1 0-9 0,3 0-10 0,-1 3-4 16,0-2-7-16,0 0-2 0,4 2-2 0,-4 1 0 0,0 1 1 0,3-2 0 15,-3 2 2-15,2 0 0 0,-2 2 1 0,1-1 0 0,-1 1 1 16,-2 1 1-16,1 1-1 0,0-1 2 0,-1 0 0 0,-1 3 1 0,0-2 0 15,0 1 1-15,0 1 2 0,0-2-1 0,-1 4 0 0,-1-4 0 0,0 3 1 16,1-3-2-16,-2 0 0 0,-1 2-1 0,1-2 0 0,0-2-1 0,0 2-2 16,1-2 1-16,1-2 0 0,-4-1 0 0,4 1 1 0,1-2 1 0,-2 0 1 15,2-1 2-15,0-1 4 0,0 1 2 0,2-1 4 0,-2-1 2 0,0 0 1 16,1-1 1-16,2-1-2 0,-1-1-1 0,1 2-2 0,-2-4-1 0,3 0-2 16,-1-2-2-16,0-1-3 0,2 1-4 0,-2-3-5 0,3-1-5 0,0 1-5 15,1-2-4-15,-2 0-2 0,1-1-2 0,2-1 0 0,0 3-2 0,0-2 0 16,-2 1 0-16,3 0 0 0,-1-1-1 0,0 3 0 0,-1-1 0 0,2 0 0 15,-3 1 0-15,2 2-1 0,-1 0-1 0,-1 2-2 0,-2 1-2 16,1-1 0-16,2 2-1 0,-4 1 1 0,2 3 2 0,-2 0 1 16,1 0 0-16,0 3-1 0,-1 0 2 0,-2 1 1 0,3 4 1 15,-1 1 4-15,0-1 3 0,0 2 3 0,-1 2 4 0,-1-1 1 0,4 3 4 16,-5 1-1-16,0 1-1 0,0-1 1 0,-5 0 0 0,5 2 0 16,-1 0 0-16,-2 0 0 0,1-2 0 0,-1 1-1 0,0-2 0 0,-1-1 2 15,3-1-1-15,-2 2 0 0,-1-4 2 0,3-1 3 0,-4 0 3 16,4-1 4-16,-1 0 4 0,1-3 5 0,1 0 2 0,-2-2 6 0,2 0 1 15,0-2 1-15,2 0 0 0,-2-1 1 0,1-1-1 0,1-2 1 16,1 0-3-16,1-1-3 0,0-3-3 0,0-1-4 0,3-1-5 0,-1-3-6 16,3 1-6-16,-1-2-6 0,0 1-4 0,5-3-2 0,-4 0-2 15,3-1-3-15,2-1 0 0,-3 2-2 0,3-1-1 0,-1-1 0 16,-2 2-1-16,3-2 0 0,-3 5 0 0,-1-2 1 0,1 1 2 16,-2 3-1-16,1 1-1 0,-3 0-1 0,0 1 0 0,-1 2 0 0,-1 2 1 15,0 2 1-15,1-1 2 0,-3 3 1 0,2 3 2 0,-4-1 3 16,3 1 2-16,-1 3 1 0,-2 1 4 0,3 2 4 0,-4 2 4 0,1 1 3 15,-1 0 4-15,0 1 1 0,-1 2 2 0,1 0-1 0,-4 1 0 16,3 1-2-16,-1 0 1 0,1-1-3 0,-3 1 0 0,3-1-2 0,-1 0-5 16,-1 1-3-16,1-2-9 0,1-1-8 0,-4 3-14 0,5-2-19 15,-1-4-23-15,1 3-26 0,0-2-25 0,0-2-24 0,0-1-28 0,0 0-29 16,1 1-30-16,2-3-31 0,0 0-42 0,2-2-47 0,0 1-87 16,1-3-106-16,1-2-68 0,0 1-49 0,0-2-10 0,1-3 7 15,2 0 14-15,0-2 19 0</inkml:trace>
  <inkml:trace contextRef="#ctx0" brushRef="#br0" timeOffset="673112.3346">33474 15037 185 0,'0'-6'635'0,"-1"0"17"0,-1 1 18 0,1-2 14 0,-4 2 14 0,4 1-97 16,-1 0-153-16,1-1-94 0,-3-2-61 0,1 3-39 0,0 2-24 15,0-3-18-15,-1 2-17 0,3 0-20 0,-4 0-21 0,2 2-19 0,0-1-18 16,0 0-16-16,0 2-15 0,-1 2-14 0,1-2-14 0,-2 2-13 15,1 1-12-15,-4 1-10 0,2 1-9 0,-1 2-4 0,1 1-3 16,-3 1-1-16,2 0 0 0,1 1 0 0,-1 2 0 0,1-1-2 0,0 2 1 16,3 0 0-16,0 3 1 0,-1-1 1 0,4 0-1 0,-1 1 0 15,2 1 0-15,1-1-1 0,1 2 0 0,0-1-1 0,5 1 0 0,-2 0-1 16,1-2 0-16,1 1 1 0,3-1-2 0,-2 1-1 0,2-2-2 16,0-2-1-16,-1 1 0 0,-1-1-1 0,4-1 2 0,-5-2 2 15,-2 0 3-15,1 0 4 0,-1-4 5 0,-3 0 6 0,0 0 6 0,-1-1 3 16,-4-1 2-16,-1-1 1 0,-2 0-2 0,-4-1-14 0,-2-1-23 15,-7 1-50-15,-1-2-63 0,-8-2-128 0,-4 1-157 0,-8-1-145 16,-4 1-139-16,-8-2-74 0,-1-2-43 0,-5-1-29 0,-3 0-18 0,-8-3-15 0,-6-1-11 16</inkml:trace>
  <inkml:trace contextRef="#ctx0" brushRef="#br0" timeOffset="674794.9309">17795 14284 205 0,'-7'-7'587'0,"2"0"8"16,0-1 9-16,2 1 9 0,-3 2-97 0,3 0-148 0,2-1-99 15,-3 3-74-15,1-2-42 0,2 3-24 0,-1 0-18 0,0 1-15 0,2-1-17 16,-3 1-18-16,3 1-19 0,-2 0-15 0,1 1-13 0,-1 1-11 16,-2 2-10-16,1 0-7 0,0 3-4 0,-2 0-2 0,0 3-2 0,0 0 0 15,-1 2 1-15,-3-1 5 0,2 6 2 0,-1 0 5 0,-3 0 5 16,0 2 6-16,1 0 2 0,-2 2 3 0,2-2 1 0,-2 2 1 0,-1-1 0 16,4 2-1-16,-4-3-1 0,4-1 0 0,1-2 2 0,-1-1 3 0,0-1 2 15,5-2 4-15,-3-3 7 0,2-2 8 0,2 1 11 16,1-4 13-16,2 0 17 0,0-2 20 0,0 0 10 0,0-2 9 0,2-2 1 15,1 0 1-15,2-3-2 0,0-3-6 0,0-1-6 0,0-3-6 16,2-1-8-16,0-4-10 0,1-1-14 0,0-3-18 0,1 0-20 0,-1-3-20 16,0 0-14-16,0-1-9 0,3-1-2 0,-3 2-1 0,0 0 3 15,1 2 2-15,-3 1 0 0,2 1 0 0,-1 3-1 0,-1 0 0 16,-2 5-2-16,1-1-2 0,-2 5-5 0,2 0-6 0,-1 3-2 0,-1 0-2 16,3 2-3-16,-3 3 0 0,3 0 0 0,-1 1 0 0,3 3 3 15,1 1 3-15,-1 1 3 0,4 2 7 0,0 1 5 0,-1 2 6 0,2-1 8 16,4 4 10-16,-4 1 4 0,3-1 3 0,0 1 3 0,-1 2 1 15,0 0 1-15,0 0 0 0,0-1-1 0,0 2 0 0,0-1-2 0,-1 2-2 16,-1-3-3-16,1 2-2 0,-2-2-8 0,-1 2-12 0,0-1-11 16,-1-2-15-16,-2 1-14 0,1-1-13 0,-1-1-14 0,-3-1-15 15,3-1-12-15,-2 0-16 0,-1-1-21 0,-2-1-26 0,2 0-24 0,-2-1-23 16,-1-1-14-16,-1-3-8 0,1 1-32 0,-2-2-43 0,0-4-60 16,-2 2-67-16,2-2-52 0,-3 0-43 0,-2-2-17 0,0 1-1 0</inkml:trace>
  <inkml:trace contextRef="#ctx0" brushRef="#br0" timeOffset="674978.2128">17891 14558 138 0,'-10'-4'564'0,"2"1"14"0,0 0 2 0,-1 0-4 0,1-1-85 16,2 2-126-16,1 1-77 0,-1-1-54 0,4 0-32 0,-1 1-24 15,2 0-20-15,-1 1-16 0,2-2-16 0,0 2-15 0,0 0-15 16,0 0-15-16,0 0-12 0,0-1-13 0,2 1-8 0,-1-2-5 0,1 1-7 16,-1 1-5-16,3-2-5 0,0 1-4 0,-1 1-7 0,4-3-6 15,-1 1-7-15,2 1-11 0,1-2-12 0,2 0-10 0,5-2-16 0,-1 2-19 16,2 0-21-16,2-2-28 0,1-2-33 0,6 2-34 0,-3-2-69 15,5-3-83-15,-2 3-105 0,3-1-116 0,1-3-53 0,0 1-18 0,1 0-6 16,-1-2 4-16</inkml:trace>
  <inkml:trace contextRef="#ctx0" brushRef="#br0" timeOffset="675277.6167">18466 14356 200 0,'-6'5'602'0,"3"-1"2"0,0-1 1 0,-1 0 1 0,1 0 2 16,2-1-125-16,-1 1-188 0,0-2-113 0,2-1-78 0,0 2-41 0,0-1-22 16,2 0-11-16,0 1-3 0,-2 0-2 0,1-1-2 0,2 1 0 15,-1 2-3-15,0-1 0 0,-1 0 0 0,2 0-1 0,-1 1 0 0,0 1 0 16,-1 0 0-16,2-1 0 0,-1 2 0 0,0 0-1 0,-1 0-2 16,4-1-2-16,-4 1-3 0,-1 0-3 0,2 0-2 0,-1-3-1 15,-1 4-1-15,0-2 1 0,0-3-1 0,0 3 2 0,0-2 2 0,0 1 2 16,0-3 2-16,0 1 4 0,0 0 4 0,0-2 5 0,0 0 6 0,0 0 6 15,0 0 7-15,0 0 7 0,0 0 9 0,0 0 3 0,0 0 3 16,0-2-13-16,0-1-19 0,0-1-22 0,0 1-22 0,0-2-22 16,0 0-22-16,-1-2-27 0,-1 0-27 0,2 0-32 0,-1-1-32 15,-4 1-41-15,2-1-44 0,1 2-66 0,1-2-77 0,-1 1-80 0,-1 1-84 16,1 0-32-16,2 1-8 0,-1 1 7 0,1 1 12 0</inkml:trace>
  <inkml:trace contextRef="#ctx0" brushRef="#br0" timeOffset="675794.3826">18673 14270 375 0,'0'-7'643'0,"0"2"11"0,-1 2 11 0,-1-1-14 15,2 1-28-15,-1 0-115 0,1-1-157 0,-2 4-94 0,0-2-66 16,2 1-41-16,0 1-30 0,0 0-29 0,0 0-29 0,0 0-25 0,0 0-22 16,0 1-16-16,2 1-12 0,0 0-6 0,-2 3-6 0,1 0-2 15,2 0-1-15,-1 4 2 0,1-1 3 0,1 1 1 0,1 2 6 16,-1 2 3-16,0 0 6 0,1 3 5 0,0-1 4 0,2-1 2 15,-2 3 0-15,0 0 1 0,2 0 0 0,-1-3 1 0,1 3 1 0,2-1 0 16,-3 0-2-16,1 1 2 0,1-2-1 0,-1-1-1 0,1-1 0 16,-1-1 0-16,-3-1 1 0,4-3 2 0,-2 0 4 0,-1-2 4 0,0 0 4 15,0-1 4-15,1-2 4 0,-2 0 3 0,1-3 3 0,-1 0 2 16,0-2 1-16,1-1 3 0,0-1-1 0,2-1 2 0,-2-2-2 0,0-3-2 16,0 2-2-16,-2-4-5 0,2 0-4 0,-2 0-4 0,2-2-7 15,-2-1-1-15,-2 1-4 0,3-1-2 0,-4 2 0 0,1-1-3 16,-1 3 0-16,2-1-3 0,-2 2-3 0,0 0-4 0,0 1-4 15,1 3-5-15,-1 0-5 0,0 2-7 0,0-1-6 0,2 2-4 0,0 2-3 16,-2-1-2-16,0 2 0 0,1 2-2 0,2-1 1 0,1 2 2 0,-1 2 2 16,1-1 2-16,1 2 4 0,-2 2 5 0,2-1 5 0,2 3 5 15,-3-1 7-15,2 1 3 0,1 2 4 0,-1 0 1 0,1-2 1 0,-3 2 0 16,4 0 1-16,-2 0-1 0,-1-3 0 0,3 2 0 0,-1-1 0 16,-2-1 0-16,0 0 1 0,0-1 0 0,-2-3 1 0,2 2 2 15,-2-2 4-15,1 0 4 0,1-3 7 0,-3-1 10 0,0 1 10 0,-1-1 6 16,3-1 4-16,-3 0 3 0,1-1 3 0,-1-1 3 0,3-1 0 15,-3 0 0-15,1-1 2 0,-1-1-3 0,-1 0-3 0,2-2-6 16,-2-1-6-16,0 1-17 0,0 0-17 0,-2-2-20 0,2-2-21 0,-3 2-19 16,2-1-19-16,-1-2-19 0,-1 0-22 0,0 1-23 0,-1-3-22 15,1 3-27-15,-2-1-27 0,-1-1-31 0,3 1-33 0,-2 1-62 0,2 0-77 16,-2 2-83-16,2 0-86 0,0 3-37 0,-1 1-11 0,2 0 4 16,0 1 13-16</inkml:trace>
  <inkml:trace contextRef="#ctx0" brushRef="#br0" timeOffset="676000.1281">19271 14497 468 0,'-3'3'706'0,"-5"-3"16"0,5 2 15 0,0-1 11 16,-1 1 7-16,1-2-117 0,2 1-180 0,-3-1-122 0,3 0-89 0,-1 0-54 15,2 0-33-15,0 0-23 0,0 0-15 0,0 0-19 0,0 0-17 16,0 0-21-16,0 0-19 0,0 0-18 0,0 0-19 0,0 0-23 15,3 0-26-15,-1-1-28 0,0 1-31 0,-1-3-31 0,2 1-28 0,-1-1-33 16,0 1-32-16,1-1-42 0,0-2-44 0,1-2-114 0,1 3-150 16,0-4-82-16,-2 1-48 0,2 0-14 0,-2-2 1 0,2 0 17 15,-1 0 22-15</inkml:trace>
  <inkml:trace contextRef="#ctx0" brushRef="#br0" timeOffset="676411.1095">19314 14231 481 0,'-8'-2'682'16,"0"0"9"-16,-2-1 8 0,2 0 4 0,2 2 1 0,0-3-125 15,-2 3-186-15,5 0-126 0,0-1-92 0,-1 2-55 0,3-1-33 0,-1-1-20 16,2 2-13-16,0 0-14 0,0 0-15 0,0 0-14 0,3 0-16 16,-1-1-11-16,0-1-10 0,1 2-6 0,0-1-6 0,3 1-2 15,-1-2 2-15,1 1 0 0,1-1-2 0,-1 2-1 0,3-5-5 0,1 3-5 16,1-3-4-16,3 2-5 0,-1-2-4 0,2 1-2 0,2-2-1 0,-2 0-2 15,1-2-8-15,1 3-6 0,0-3-8 0,1 2-5 0,-1 0-5 16,-1 0-2-16,-2 1 2 0,-1 0 1 0,0 0 3 0,-2 0 5 16,-2 3 8-16,-2-1 8 0,-1 1 13 0,-1 0 15 0,-4 2 16 0,1-3 14 15,-2 3 11-15,0 0 10 0,-3 0 8 0,-1 3 9 0,0-3 11 16,-4 2 7-16,3 0 9 0,-3 1 6 0,0-1 6 0,-3 1 0 16,3 1 0-16,-1 1-5 0,0-2-6 0,-3 2-3 0,4 0-2 0,-1-1-1 15,1 2-3-15,0 0-2 0,2 2-4 0,0-3-4 0,1 2-3 0,0 3-3 16,4-3-2-16,-3 3-1 0,3-1 1 0,-1 1 1 15,2 2 0-15,2 0 1 0,-1 0 0 0,3 2 1 0,-3-1-2 0,4 2 1 16,-2 0-1-16,3 0 1 0,0 2-1 0,1-2 0 0,-1 1-1 0,-1 2-2 16,3-1-3-16,-2 0-8 0,1 2-13 0,-1-1-16 0,-1 1-19 15,1 0-31-15,-1 1-34 0,-4 1-42 0,2 1-48 0,1-2-108 16,-4 1-140-16,0 0-87 0,0 1-61 0,0-2-33 0,-2-2-17 0,0-2-2 16</inkml:trace>
  <inkml:trace contextRef="#ctx0" brushRef="#br0" timeOffset="676578.0722">19759 14532 227 0,'0'-3'752'0,"-1"3"17"0,-3 0 6 0,4 0 2 0,-1 0 0 16,-1 0-5-16,2-2-156 0,0 2-236 0,-1-1-163 0,1-1-127 0,0 1-99 15,0-2-82-15,0 3-127 0,0-2-150 0,-5 1-141 0,2-2-134 16,0 0-71-16,-4 0-40 0,-1 0-21 0,-4 0-14 0,-2 1-2 0</inkml:trace>
  <inkml:trace contextRef="#ctx0" brushRef="#br0" timeOffset="678427.1911">12842 15790 94 0,'-13'-2'531'0,"1"1"12"0,1 0 14 0,1-1-50 16,0 2-84-16,0-1-88 0,2 1-90 0,0 0-49 0,2 0-31 15,1 0-13-15,0 0-9 0,0 0-5 0,2 0-4 0,-1 0-4 0,2 0-7 16,1 0-7-16,-1 0-9 0,2 0-8 0,0 0-8 0,0 0-5 16,0 0-6-16,0 0-4 0,0 0-2 0,0 0-2 0,0 0-2 0,0 0-4 15,0 0-1-15,0 0-4 0,0 0-1 0,0 0 0 0,0 0-2 16,2 0-2-16,-1-1 0 0,1 1-4 0,2 0-1 0,-2 0-4 0,1 0-4 15,0 0-2-15,2 0-3 0,0 0-1 0,1 0-2 0,2 0-1 0,1 0-4 16,1 0-2-16,4 1-4 0,-1-1-4 0,6 1-2 0,0-1-6 16,3 0-7-16,3 0-10 0,2 0-10 0,0 0-14 0,1 0-12 0,4-1-17 15,-2 1-16-15,1-3-16 0,1 1-16 0,0 1-14 0,-1-1-15 0,1 0-15 16,-4-1-14-16,1-1-11 0,-2 1-13 0,-5 2-7 0,2-3-4 16,-5 4 1-16,-2-2 2 0,-3 0 4 0,-3-1 3 0,-4 1 6 0,0 1 7 15,-5-1 11-15,-2 2 12 0,-3-1 14 0,-3 1 19 0,-2-1 19 16,-2 1 20-16,-4 0 20 0,0 0 19 0,-3 0 18 0,-1 1 15 0,-1-1 16 15,-1 3 18-15,-1-2 15 0,1 3 11 0,-4-1 11 0,6-1 8 0,-4 2 6 16,4-3 5-16,0 2 4 0,1 1 0 0,2-1 0 0,1-1-2 16,3 1-3-16,1-1-4 0,1 1-5 0,1-2-6 0,2 1-4 0,2-1-5 15,0 0-3-15,-1 1-4 0,4-2-7 0,-1 2-6 0,1-1-4 16,-1-1-6-16,2 0-5 0,0 0-3 0,0 2 0 0,0-2 0 0,0 3 4 16,0-2 7-16,0 1 5 0,0 1 3 0,0-1 2 0,2 2 0 15,-1-1 5-15,-1 0 6 0,0 2 5 0,0 2 6 0,0-2 5 0,0 3 7 16,0 1 6-16,0-1 5 0,0 2 2 0,0 2-3 0,0 2 0 0,0 0 1 15,-1 1 0-15,-1 0 0 0,0 3-3 0,-1 0-3 0,0 3-5 16,0-3-5-16,-1 4-7 0,-2 1-3 0,2-1-8 0,-1 2-6 0,0-2-4 16,0 2-4-16,2-1-5 0,-2-1-4 0,2 3-9 0,-3-5-10 15,3 3-16-15,-2-3-18 0,3 2-22 0,-1-4-24 0,2 0-29 0,-1-1-31 16,2-2-41-16,0-1-47 0,2-1-114 0,-1-2-149 0,1-2-96 16,-1 0-66-16,1-5-30 0,1-1-12 0,1-1 4 0,-3-4 10 0</inkml:trace>
  <inkml:trace contextRef="#ctx0" brushRef="#br0" timeOffset="679043.3496">11900 15780 430 0,'-8'-5'572'0,"3"0"12"0,-2-2-8 0,2 5-17 16,0-3-103-16,0 3-148 0,1-1-87 0,-1 1-53 0,0 1-33 15,2 1-21-15,0 0-19 0,1 0-14 0,-1 0-12 0,0 1-13 0,0 3-11 16,-2-1-12-16,-1 3-10 0,1-2-7 0,0 5-5 0,-3 0-3 16,0 2 0-16,-2 0 0 0,0 4 1 0,0 1 2 0,-2 2 3 0,1 0-1 15,-2 0 2-15,0 3 1 0,1 0-1 0,-1 1 1 0,0 2 0 0,-2-1 1 16,2 1 0-16,-1 1-2 0,1-1 1 0,0-1-2 0,1 0-3 16,-1 1-1-16,2-4-2 0,3 1 0 0,0-3-1 0,0-2-2 0,2-1 1 15,0-2 2-15,1-3 2 0,4-2 3 0,-1-1 5 0,0-1 5 0,2-2 6 16,2-1 6-16,0-1 2 0,-1-2 0 0,2-2-1 0,2-1 0 15,3-1-2-15,-2-2-3 0,2-3-4 0,0-1-3 0,3-4-6 16,0-1-7-16,0-2-6 0,3-3-9 0,-2-1-6 0,3-1-7 0,-2-3-2 16,1-2 1-16,0 2 0 0,-1-2 1 0,0 1 4 0,0 2 2 0,-1-1 4 15,-1 2 6-15,-1 3 3 0,0 1 3 0,0 1 1 0,-2 2 3 0,0 4 0 16,-2 2-1-16,-1 0-1 0,-2 3-3 0,2 2-1 0,-2 0-2 16,0 3 0-16,2 2-2 0,-2 0-1 0,0 1-3 0,2 3 1 0,0 3-1 15,1 0 1-15,-1 3-1 0,4 0 2 0,-1 2 3 0,0 3 3 16,3 1 3-16,-3 3 3 0,3-2 1 0,-2 4 1 0,1 0-1 0,-2 0 1 15,4 2 1-15,-4-1-1 0,2 1 0 0,-2-1 2 0,3 1-2 0,-1 0 0 16,-2-2 0-16,1-1-2 0,-1 1-3 0,-2-3-7 0,2 1-8 16,0-2-10-16,-2 0-12 0,-1-3-11 0,-2 1-16 0,2-3-15 0,-2-2-17 15,2-1-19-15,-4 0-20 0,2-2-24 0,-3-1-24 0,2-1-46 16,-2-3-57-16,0-2-98 0,0 0-118 0,0 0-62 0,-2-2-34 0,-1-3-7 16,-1-1 3-16,-1-1 10 0</inkml:trace>
  <inkml:trace contextRef="#ctx0" brushRef="#br0" timeOffset="679229.4167">11685 16062 248 0,'-11'1'601'0,"0"2"4"0,3-1 4 0,2 0-1 0,-1 1 0 0,1-1-132 16,2-2-196-16,2 0-110 0,0 2-69 0,2-2-35 0,0 0-18 16,2 0-7-16,0 1 1 0,2 1-3 0,0-2-2 0,2 2-2 0,0-1-3 15,2-1-4-15,2 0-2 0,2 0-7 0,1 0-7 0,2 0-8 16,3 0-10-16,1 0-14 0,1-1-16 0,1-1-25 0,4-1-27 0,-1 1-30 15,3 0-29-15,-2-3-43 0,3 0-49 0,2 3-84 0,-4-3-100 0,3 2-73 16,-3-2-61-16,1 2-25 0,0-1-10 0,-3 1 5 0</inkml:trace>
  <inkml:trace contextRef="#ctx0" brushRef="#br0" timeOffset="679510.0612">12390 16095 207 0,'0'1'574'0,"-3"1"7"0,3 1 3 15,-1-2-33-15,1 1-51 0,-2 0-110 0,0 0-139 0,2 0-84 0,0 1-54 16,0 0-30-16,0 0-18 0,0-1-11 0,0 1-7 0,0 2-10 0,0-1-8 16,0-1-4-16,2 2-4 0,-2 2 0 0,2-3 2 0,-2 2 1 15,1-1 1-15,-1 2 0 0,3-1-1 0,-3-1-2 0,0 2 0 0,2-4 0 16,-2 2 4-16,0 0 6 0,0-2 7 0,2 1 7 0,-2-4 8 16,1 3 10-16,-1-3 8 0,0 0 13 0,0 0 10 0,0 0 13 0,0 0 13 15,0 0 9-15,0 0 11 0,2 0 2 0,-1-3-4 0,-1 1-6 0,0 0-9 16,0-3-11-16,0 1-10 0,0 0-16 0,0-2-14 0,0 0-20 15,0 0-21-15,0 0-25 0,-1 0-28 0,1 0-26 0,-2 1-27 16,2 0-26-16,0 1-24 0,0-1-21 0,0 2-23 0,0 1-24 0,0 0-28 16,0 2-27-16,0 0-28 0,0 0-60 0,0 0-77 0,0 2-92 15,3 0-97-15,0 3-43 0,0-2-13 0,0 4 3 0,-1-3 13 0</inkml:trace>
  <inkml:trace contextRef="#ctx0" brushRef="#br0" timeOffset="680403.4678">13329 16138 217 0,'-3'-2'568'0,"1"2"10"0,1-3 10 0,-2 3-33 0,1 0-54 0,0 0-106 16,-1 0-133-16,3 0-76 0,-3 0-47 0,3 0-29 0,-1 0-19 0,-1 0-18 15,2 0-14-15,-1 3-15 0,-1-3-13 0,2 2-9 0,0 1-10 16,0 1-4-16,-2-1-6 0,2-1-2 0,0 3-1 0,0 0 0 0,0-2 0 16,0 4 2-16,-1-1 0 0,1-1 1 0,0 0 4 0,0 0 1 15,0-1 0-15,0 2 2 0,0-3 2 0,0 1 3 0,0-1 5 0,0-1 7 16,0 1 6-16,0-1 6 0,0-2 8 0,0 0 7 0,0 0 8 0,0 0 6 15,0 0 6-15,1 0 6 0,-1-2 3 0,2 2 4 0,-2-1 1 0,3-1-2 16,-3 0-8-16,2 2-11 0,-1-3-17 0,-1 1-18 0,3 0-21 16,-3-1-23-16,2 0-22 0,-1 0-24 0,-1-1-24 0,2 1-30 0,0 0-30 15,-2-1-33-15,1 2-35 0,1 0-44 0,-1 1-52 0,1-2-72 16,-2 3-82-16,0 0-66 0,0 0-62 0,3 0-19 0,0 1-3 0,2 1 9 16</inkml:trace>
  <inkml:trace contextRef="#ctx0" brushRef="#br0" timeOffset="680960.0398">13631 15838 403 0,'-2'-5'538'0,"-1"1"6"0,2-1 0 0,-1 2-82 0,0 1-124 0,-1-1-77 16,3 3-54-16,-1-3-28 0,-2 1-14 0,3 1-7 0,-2 1-5 15,2-2-1-15,-1 0-2 0,-1 2-2 0,2 0-7 0,0-1-6 0,0 1-5 16,0 0-9-16,0 0-8 0,0 0-10 0,0 0-8 0,0 0-10 16,0 0-9-16,0 0-11 0,0 0-11 0,0 0-11 0,0 0-12 0,0 0-9 15,0 0-10-15,0 0-6 0,2 0-8 0,-1 0-3 0,1 0-4 0,2 0-1 16,1 0-2-16,-2 0 0 0,2 0-1 0,3 0-2 0,1 0-1 15,1 0-4-15,0 0-5 0,3 0-6 0,-1 0-9 0,2 0-6 0,0 0-8 16,3 0-7-16,-2 0-5 0,4 0-8 0,-5 0-8 0,3 0-8 16,1-1-8-16,-1 1-8 0,-1-2-5 0,1 2-4 0,-2-1 0 0,0 1 2 15,-2 0 1-15,0-2 4 0,-4 2 6 0,1-1 3 0,-3 1 3 16,0 0 5-16,-2-2 6 0,-1 1 7 0,-2 1 8 0,1-2 9 0,-3 2 13 16,0 0 10-16,-1 0 10 0,-1-1 10 0,-1-1 8 0,-2 2 5 15,0-2 7-15,0 1 6 0,-1 1 7 0,-2-1 5 0,2 1 6 0,0 0 3 16,-4 0 3-16,4 0 1 0,0 0 3 0,-3 0 2 0,3 0 0 0,-1 0 1 15,0 1 1-15,2-1-1 0,2 1 0 0,-2 1 0 0,2-2-3 16,1 2 1-16,-3-1 0 0,3 1 1 0,0 1 1 0,-1 0 0 0,1 1-2 16,1 1-1-16,-1 1-2 0,1 1-2 0,-1 1 2 0,0-1 2 0,2 5 2 15,-1-3 2-15,-1 2-1 0,2 2-2 0,-3 0-2 0,3 3-1 16,-2-3-2-16,0 2 1 0,0 1-2 0,1 2 1 0,-1 1-2 0,0 0 0 16,1 0-2-16,-1 1-7 0,0 2-9 0,2-3-14 0,-3 2-17 15,3-1-24-15,-3 2-25 0,3 0-37 0,-2 0-40 0,2-1-81 0,-1 1-103 16,1-1-100-16,0-1-99 0,0-1-53 0,1-1-26 0,-1-2-13 0,2-1-3 15</inkml:trace>
  <inkml:trace contextRef="#ctx0" brushRef="#br0" timeOffset="681414.3121">14328 15956 204 0,'-3'-1'671'0,"0"1"17"0,-1 0 19 0,3-1 13 0,-1 1 10 16,1-2-110-16,-2 1-170 0,3 1-109 0,0 0-79 0,0 0-47 0,0 0-34 15,0 0-24-15,3 0-18 0,-2-2-21 0,2 1-20 0,-1 1-20 0,0 0-20 16,1 0-15-16,0 0-14 0,0 0-9 0,2-2-9 0,4 1-10 16,-2 1-12-16,1-2-14 0,1 2-15 0,2-1-17 0,2-1-21 0,3 2-19 15,-4-3-20-15,7 2-21 0,-3-1-23 0,1 1-26 0,1-2-30 16,1 0-36-16,0 1-40 0,-2 2-62 0,1-2-75 0,-2-1-87 0,-1 3-96 16,-4 0-38-16,3 0-8 0,-6 0 7 0,0 0 13 0</inkml:trace>
  <inkml:trace contextRef="#ctx0" brushRef="#br0" timeOffset="681576.2075">14375 16083 582 0,'-9'7'592'0,"3"-2"9"0,1 1 11 0,0-3 10 0,2 1-99 0,1-1-155 15,-2-1-94-15,2 1-60 0,2 0-33 0,2-3-16 0,2 1-7 16,-2-1 0-16,1 0-4 0,0 0-2 0,2 0-6 0,3 0-4 0,1 0-11 16,-1-1-10-16,5 1-21 0,1-3-26 0,-1 0-36 0,6 1-43 0,-1-1-54 15,3-1-59-15,0 1-92 0,1-3-111 0,0 1-132 0,4 0-147 16,-4 0-77-16,-2-2-44 0,1 0-25 0,-1-1-14 0,-4 3-1 0</inkml:trace>
  <inkml:trace contextRef="#ctx0" brushRef="#br0" timeOffset="685474.4554">15330 15271 79 0,'0'-1'238'0,"0"-2"-40"0,2 1-28 0,0 0-22 0,-2 1-17 16,1-2-17-16,-1 2-6 0,2-1-2 0,-2 2-6 0,1-1-6 15,-1 1-3-15,0-2 1 0,0 1 1 0,0 1 4 0,0 0 3 0,0 0 4 16,0 0 2-16,0 0 0 0,0 0 5 0,0 0 1 0,0-2 3 16,0 2 2-16,-1 0 2 0,-1-2 3 0,2 2 0 0,0 0 1 0,0 0-2 15,0 0 0-15,-1-3-3 0,1 3-3 0,0 0-4 0,0 0-3 16,0 0-4-16,0 0-4 0,0 0-5 0,-4 0-4 0,4 0-5 0,0 0-6 16,-1 0-4-16,1 0-4 0,-2 0-4 0,0 0-6 0,1 0-5 15,-1 0-3-15,1 3-4 0,-3-3-7 0,4 2-3 0,-4-2-6 0,4 0-5 16,-1 0-4-16,-1 2-4 0,0-2-5 0,1 1-4 0,-1 1-4 15,0-2-4-15,-1 1-1 0,2-1-2 0,-1 2-2 0,-1-1-2 0,0 1 2 16,-2-1-1-16,-1 2 0 0,-1 2 0 0,-1-2 0 0,0 3 2 0,-1 0 2 16,1 0 0-16,-3 1 2 0,0 0 4 0,0 1 3 0,0 4 4 15,-3-4 2-15,2 2 2 0,-1 2 2 0,1-1 3 0,-2 6 1 0,1-2 1 16,2 0 0-16,-3 4-1 0,1-2 1 0,1 4-2 0,1-3-2 16,0 4-1-16,1 1-4 0,4-1-6 0,1 2-4 0,2 1-11 0,3-1-10 0,2 2-17 15,2-1-17-15,4 1-15 0,5 0-15 0,3 1-22 0,3-2-26 16,4-2-40-16,4 2-50 0,3-1-117 0,6-3-152 0,1-1-88 15,4-1-56-15,3-2-22 0,2-4-8 0,2 0 3 0,-1-2 8 0</inkml:trace>
  <inkml:trace contextRef="#ctx0" brushRef="#br0" timeOffset="692638.4391">15605 15441 328 0,'2'-8'594'0,"0"1"10"15,-2 1 9-15,0 1-34 0,0-1-57 0,0 2-105 0,0 1-129 16,0-1-75-16,0 1-50 0,0-1-31 0,0 1-20 0,0 2-17 16,1 0-12-16,-1 1-14 0,0 0-12 0,0 0-14 0,0 0-10 0,0 0-8 15,0 0-7-15,0 0-1 0,0 1 2 0,-1 2 3 0,1 2 8 0,-4-2 4 16,3 2 8-16,-1 1 5 0,-1 2 6 0,-2 1 6 0,2 1 4 0,-5 0 3 16,4 2 5-16,-5 0 1 0,1 2 2 0,-1 0-3 0,-2 1-7 15,1 1-5-15,-2 0-9 0,1 0-6 0,-3 0-6 0,1 1-4 0,3-3-5 16,-2 3-3-16,-1-4-3 0,3 1-3 0,1 0-2 0,1-4-1 15,0 1-2-15,1 0-1 0,0-4 1 0,3 0-1 0,0 1 2 0,1-2 0 16,1-3 0-16,-1 1 1 0,3-1-2 0,-1-1 2 0,1 1 0 16,0-3 1-16,1 0 0 0,-1 3 1 0,3-3 3 0,-1 0 1 0,3 0 2 15,0 0 0-15,1-3 1 0,3 3-2 0,-1 0 0 0,0-3-2 16,3 1-1-16,0 1-2 0,1-3-1 0,2 3 0 0,-3 0-2 0,4-2-2 16,-2 1-1-16,1 1-3 0,1-2-4 0,0 1 0 0,0 1-1 0,2-1-3 15,-1 0-2-15,1 1-6 0,-1 1-6 0,1-1-12 0,-1-1-12 16,2 2-13-16,-4-1-17 0,3 1-15 0,-2-1-16 0,0-1-16 0,-2 2-13 15,1-2-13-15,-3 2-13 0,2-1-10 0,-2 1-9 0,-1 0-5 16,-4 0-2-16,3-2 3 0,-2 2 3 0,-3 0 8 0,1-2 7 0,-2 2 13 16,-1-3 15-16,-2 3 12 0,0-4 12 0,0 1 12 0,-2 2 13 0,-1-3 12 15,0 0 12-15,-2-1 13 0,2 1 13 0,-2 0 13 0,0-1 15 16,-1 0 12-16,2 0 13 0,-1 0 8 0,0-1 8 0,-2 0 9 0,3 2 6 16,-2-1 6-16,3 0 8 0,-2-2 6 0,2 2 6 0,-1 1 4 0,1-1 3 15,0 1 3-15,1 0 3 0,-1-2 4 0,3 3 1 0,-3-2 1 16,3 1 0-16,0 1-1 0,0 0 0 0,0 1 0 0,0-1-2 0,0 2 1 15,0-1 0-15,0 2 0 0,0 0-1 0,0 0 0 0,0 0-3 16,0 0 0-16,0 0-4 0,0 0-1 0,0 0-1 0,0 0-1 0,0 0-3 16,0 0-4-16,0 0-5 0,0 0-4 0,0 0-6 0,0 0 0 15,0 0 3-15,0 2 3 0,0 0 0 0,0 2 0 0,0-1-2 0,0 3 0 16,0 0-1-16,0 0 0 0,0 0-2 0,0 1 0 0,3 3 1 0,-3-1 1 16,0-1-1-16,0 2-7 0,0 1-10 0,0 1-8 0,0 0-8 15,0-2-4-15,0 5-6 0,0-4-4 0,0 1-5 0,0 2-4 16,0-3-2-16,0 1-1 0,0 3-2 0,0-4 0 0,0 1-2 0,0 2-7 15,-3-3-9-15,3 1-12 0,-1 0-14 0,-1 1-19 0,2-3-23 0,-1 1-30 16,-1-2-32-16,2 1-35 0,0 0-38 0,0-3-43 0,0 1-46 0,0-3-70 16,0 0-81-16,2-2-113 0,-1-1-126 0,-1-2-61 0,0 0-28 15,0 0-1-15,3-1 10 0,2 0 22 0</inkml:trace>
  <inkml:trace contextRef="#ctx0" brushRef="#br0" timeOffset="692954.2391">16105 15680 379 0,'-6'-1'674'0,"1"-2"12"16,0 1 14-16,0 1 8 0,2-2 8 0,0 2-122 0,-1-2-186 15,0 3-116-15,3-3-81 0,-1 3-44 0,2 0-28 0,0 0-13 0,0 0-8 16,0 0-10-16,0 0-12 0,0 0-13 0,0-2-12 0,2 1-10 15,-1 1-6-15,3 0-2 0,-2 0 0 0,1 0-1 0,1 0 2 0,-3 0 2 0,4 0-1 16,-2 0-1-16,2 0-3 0,3 0 0 0,-2 0-3 0,0-2 0 16,4 0-3-16,-1 2-3 0,1-1-2 0,-1 0-5 0,5 1-7 15,-4-2-6-15,3 1-5 0,-1-1-6 0,1 1-4 0,1-1-3 0,-3 1-4 16,2-1-8-16,1-1-9 0,-3 1-14 0,2 1-15 0,-2 0-17 0,-3-1-20 16,3 2-23-16,-3-1-24 0,-2 1-24 0,2-1-24 0,-2-1-26 15,-3 2-25-15,1-2-31 0,-3 2-34 0,-1 0-45 0,0 0-54 0,0 0-89 16,0 0-107-16,0 0-58 0,0 0-32 0,-3 0-5 0,-2 0 10 0,2 0 17 15</inkml:trace>
  <inkml:trace contextRef="#ctx0" brushRef="#br0" timeOffset="693405.889">16677 15536 293 0,'2'-6'664'0,"-1"0"14"0,-1 1 15 16,3-1 13-16,-3 3 10 0,2-3-106 0,-1 1-167 0,-1 1-106 16,2-1-80-16,0 2-43 0,-2-1-29 0,1 1-16 0,-1 0-9 0,0 1-10 15,0 0-10-15,0-1-11 0,0 1-15 0,0 2-11 0,0 0-12 16,0 0-10-16,0-2-9 0,0 2-8 0,0 0-8 0,0 0-7 0,0 0-9 16,-1 0-7-16,-3 2-7 0,3 0-4 0,-1-2-3 0,-2 3-2 0,1-1 0 15,-1 3-1-15,0-1 0 0,-3 2-2 0,2 0 0 0,-4 2-1 0,1 1 1 16,0 1-2-16,0 0 0 0,1 2 0 0,-3-1 0 0,2 1-2 15,0 2-2-15,0-1-2 0,0 0-4 0,3 2-3 0,-1-4-1 16,0 3-1-16,1 1 1 0,2-2-1 0,1-1-2 0,2 0 1 0,0 0-1 16,2 0 2-16,0 0-2 0,1-2 1 0,0 0-1 0,5 0 0 15,-2-1-1-15,0-1-1 0,3-3-1 0,0 2-2 0,0-3-1 0,1 1-2 16,1-4-3-16,-2 0-1 0,3-1-3 0,1-1-2 0,-3 0-1 0,1-2 0 16,2-2 1-16,-2 1 0 0,1-2 2 0,0 0 1 0,-3-1 1 0,4-3 2 15,-4 3 3-15,-1-4 3 0,1 1 3 0,-1-2 2 0,0 0 3 16,-1 1 1-16,-3-3 2 0,1-2 0 0,-2 2-1 0,-3 0-1 0,0-1-1 15,0 0-3-15,-1-1 0 0,-3 2-3 0,1-1-2 0,-3 3-3 16,1-2 0-16,-1 2-5 0,0-1-4 0,-3 4-5 0,0 0-9 16,0-1-11-16,-1 3-14 0,-1 1-18 0,3 1-22 0,-1-2-22 0,0 5-24 15,1-1-22-15,0 0-24 0,-2 2-27 0,2 1-31 0,4 1-36 0,-3 2-38 16,2 0-75-16,0-1-91 0,1 1-81 0,3 1-72 0,1 1-28 16,0-2-1-16,0 2 12 0,1-2 17 0</inkml:trace>
  <inkml:trace contextRef="#ctx0" brushRef="#br0" timeOffset="693704.4927">16974 15327 240 0,'0'-7'679'0,"0"0"16"0,0 2 16 0,0-2 15 16,0 1 12-16,0 2-89 0,0 1-139 0,0-2-112 0,0 2-104 15,0 2-62-15,0-2-45 0,0 3-26 0,0 0-17 0,0 0-14 0,0 0-9 16,2 1-12-16,-1 1-10 0,3 1-12 0,0 1-8 0,-1 1-8 0,2 2-7 15,0 0-4-15,0 1-3 0,1 4-2 0,2-3 0 0,-4 3-1 16,3 2 2-16,-1-1-4 0,-1 1-3 0,3 1-8 0,-2 0-7 0,0 3-6 16,-1-2-5-16,0 1-4 0,0-1-4 0,-1 4-3 0,1-1-2 15,-2-1-2-15,-1 3-2 0,0-1-3 0,-4 1-2 0,0 1-2 0,-1-2-2 16,-2 4-5-16,-4-2-7 0,1 0-6 0,-2 3-9 0,-3-1-9 0,0-2-12 16,-3 4-18-16,2-3-24 0,-4 1-33 0,-1-2-39 0,2 2-43 15,-2-2-45-15,2-2-77 0,-2 1-93 0,1-1-121 0,1-3-136 0,2 0-68 16,-2 1-33-16,3-5-12 0,0 1-1 0,1-2 10 0,2-3 17 15</inkml:trace>
  <inkml:trace contextRef="#ctx0" brushRef="#br0" timeOffset="694470.8321">17358 15693 528 0,'-1'-2'631'0,"-1"2"14"0,0-1 11 0,2-1-34 0,-1 2-56 15,-1-1-103-15,2 1-123 0,0 0-73 0,0 0-48 0,0 0-24 16,0 0-15-16,0 0-11 0,0 0-10 0,0 0-9 0,0 0-12 0,0 0-12 16,0 0-11-16,0 0-8 0,0 0-8 0,3 0-3 0,-1 1-3 15,1-1-5-15,0 3-6 0,2-1-6 0,0 0-5 0,1 1-7 0,4-1-5 16,-2 1-5-16,1 1-4 0,5-2 0 0,-3 1-2 0,3 0-4 16,3 0-7-16,-2-1-7 0,3 1-10 0,2-2-7 0,-1 1-5 0,0-2-7 15,3 0-9-15,0 0-12 0,-3 0-15 0,3-2-20 0,0 1-25 0,-1-2-28 16,0 1-31-16,-1-1-29 0,-1 0-28 0,0-1-30 0,0 1-32 0,-5-2-38 15,4 3-41-15,-7-3-86 0,0 0-110 0,-2 3-86 0,-1-4-73 16,-3 4-24-16,-2-3-1 0,-1 2 15 0,-4-1 24 0</inkml:trace>
  <inkml:trace contextRef="#ctx0" brushRef="#br0" timeOffset="694770.5547">17581 15507 456 0,'-1'-3'633'0,"1"1"7"16,-2 1 8-16,0-2 6 0,2 3-90 0,-1-2-140 0,1 2-102 15,0 0-82-15,0 0-56 0,0 0-40 0,0 0-18 0,0 0-6 0,0 0 0 16,1 2-1-16,-1 1 1 0,2 0 2 0,0 0 0 0,-2 1 1 16,1 1 2-16,-1 0 2 0,3 3 4 0,-1 0 1 0,-2 0 6 0,2-1 2 15,-1 3-4-15,-1 1-9 0,3-1-11 0,-1 2-12 0,-2-2-11 16,0 5-10-16,0-3-8 0,0 1-9 0,0 0-9 0,-2 0-7 0,-1 3-7 15,3-3-7-15,-1 2-7 0,-1 1-5 0,0 1-6 0,1-2-6 16,-1 2-10-16,1-1-12 0,-1 1-19 0,0 1-22 0,1 1-32 0,-1-4-36 16,2 1-42-16,0 1-45 0,0-2-48 0,0 0-52 0,0 0-104 15,0-2-128-15,2 0-112 0,-1-1-104 0,3-2-47 0,-3-1-16 0,4-1 1 16,-2-3 12-16,3 0 23 0</inkml:trace>
  <inkml:trace contextRef="#ctx0" brushRef="#br0" timeOffset="695155.5331">18348 15304 271 0,'0'-3'564'0,"-2"0"9"0,2 1 9 15,-1 1-43-15,-1 1-66 0,2 0-97 0,0 0-114 0,-1 0-64 0,-3 0-40 16,1 1-20-16,1 1-11 0,-2 1-1 0,0 0 1 0,0 1 4 0,-4 1 1 16,0 2 6-16,2 1 5 0,-7 1 6 0,2 2 9 0,1 1 7 15,-4-1 8-15,2 4 5 0,-4-1 1 0,3 1-1 0,-1 2-5 0,1-1-8 16,0 2-9-16,-2 2-11 0,2-1-10 0,-1 2-14 0,1-2-13 15,3 3-16-15,-2-1-14 0,3 2-14 0,0-1-13 0,0-1-12 0,3 3-8 16,1-2-9-16,0 1-6 0,4 0-8 0,1 1-9 0,1-1-13 0,3 0-15 16,0-2-22-16,3 1-24 0,3-1-31 0,3 0-35 0,0-2-35 15,6-2-38-15,0 1-41 0,0-3-46 0,3 1-86 0,2-4-108 0,3 0-108 16,-3-4-110-16,2 0-50 0,1-1-19 0,-2-2 3 0,1-2 13 0,-3 0 24 16</inkml:trace>
  <inkml:trace contextRef="#ctx0" brushRef="#br0" timeOffset="696836.7363">18390 15612 140 0,'2'-4'572'0,"0"0"13"0,-1-1 11 15,-1 2-32-15,2 1-57 0,-1-1-91 0,-1 0-111 0,2 3-65 0,-2-3-46 16,0 3-28-16,0 0-21 0,2-2-18 0,-2 2-16 0,0 0-13 15,0 0-15-15,0 0-7 0,0 0-6 0,0 2-4 0,1-2-1 0,-1 3 2 16,2 0 2-16,-1-3 4 0,-1 5 6 0,2 0 6 0,-2-1 5 0,2 3 4 16,0-3 5-16,-2 5 3 0,2-2 2 0,-1-1-4 0,-1 2-5 15,0 1-8-15,0-1-7 0,0 2-8 0,-1 0-9 0,-1 0-8 16,2 0-9-16,-4 0-7 0,2 1-9 0,-1 0-7 0,2-1-7 0,-3 1-7 0,0 1-7 16,0 0-16-16,-1-2-16 0,1 1-20 0,-1 1-21 0,1-2-24 15,0 0-28-15,1 0-28 0,0-1-28 0,0 0-37 0,1-2-41 0,0 1-63 16,2-3-73-16,2 0-109 0,0 0-124 0,-1-2-54 0,3-2-21 15,-1-1 1-15,2 0 12 0,-1-1 17 0</inkml:trace>
  <inkml:trace contextRef="#ctx0" brushRef="#br0" timeOffset="697252.8709">18610 15634 484 0,'0'-1'626'0,"0"0"10"0,0-1 6 0,0 2 7 16,-1 0-81-16,1 0-125 0,0 0-106 0,0 0-98 0,0 0-61 0,0 0-43 15,0 0-28-15,0 0-19 0,0 0-15 0,0 0-9 0,0 0-9 16,0 0-6-16,1 0-7 0,-1 2-2 0,2-1-2 0,-1 0 0 0,-1 1 0 16,4-1 2-16,-4 2 0 0,1 0 3 0,1 0 2 0,-1 0 2 15,-1 0 2-15,3 0-1 0,-3 0-1 0,2 0-2 0,-1-1-2 0,-1 4-4 16,2-5-3-16,0 2-3 0,-2 0-4 0,1 0-2 0,-1 1-2 0,2-1-2 16,-1-1-4-16,1 1-1 0,0 1-1 0,-1-1-3 0,2-1 0 15,-1 0-1-15,0-1 2 0,-1 1-1 0,4 1 2 0,-1-2 1 0,0 1 0 16,-3-1 0-16,4 2-1 0,-2-1-2 0,2-1 1 0,-2 1-3 15,2 1 1-15,-1-2-3 0,1 1-2 0,2 1-3 0,-3-2-1 0,1 0-3 16,0 3-2-16,3-1-2 0,-4 0 0 0,1 0-2 0,0-1 1 16,2 3 2-16,-2-2 1 0,0 1 1 0,-2 0 2 0,2 0 0 0,-1 3 3 15,0-3 0-15,0 1 3 0,1 0 1 0,-1 1 2 0,-3-1 4 16,4 1 3-16,-2 0 2 0,-1 0 2 0,0 1 0 0,-1-1 1 0,1 2-1 16,-1-2 3-16,-1 1 1 0,0 0 0 0,0-2 1 0,0 1 1 0,-3-1 0 15,2 1 0-15,-3 0 0 0,1 0-1 0,-3-1-1 0,1 2-1 0,-3-2-2 16,2 0-2-16,-1 0-5 0,-1 0-9 0,-2-1-12 0,2-1-18 15,0 1-20-15,-1-1-29 0,0-2-35 0,1 1-34 0,0-2-36 16,-1 0-40-16,1-2-44 0,0 0-64 0,3-1-75 0,-1-3-113 0,0 2-133 16,1-4-67-16,0 1-30 0,1-3-6 0,0 0 6 0,1 1 24 0</inkml:trace>
  <inkml:trace contextRef="#ctx0" brushRef="#br0" timeOffset="697553.0152">18678 15562 488 0,'0'-3'685'16,"-1"2"16"-16,-1-2 13 0,2 0 6 0,-2 1 1 0,2 0-119 15,-1-1-182-15,1 3-110 0,0-2-73 0,0 2-47 0,0 0-29 0,0 0-25 16,0 0-22-16,0 0-18 0,1-2-22 0,-1 2-15 0,2 0-15 16,0 0-11-16,-1 0-7 0,3 0-4 0,0 0-5 0,1 0-3 0,-1 0 0 15,1-1-2-15,2 1 0 0,-1-2 1 0,2 2-1 0,0-1 1 16,0 1-1-16,2-1 0 0,-2-2 0 0,2 0-2 0,2 2-1 0,-2 0-3 15,1-1-1-15,2-1-3 0,0 1-1 0,0 1-2 0,-1-3 0 0,-1 4-1 16,1-3 1-16,0 3 0 0,-1-3-2 0,0 1 2 0,-2 1 0 0,1-2 0 16,-1 3-1-16,-3-2-1 0,1 1 1 0,-1 1 0 0,0-2 1 15,-1 2-3-15,-2 0 0 0,0 0-12 0,-1 0-14 0,0 2-25 0,-1-2-31 16,-1 3-39-16,0-2-45 0,0 2-68 0,0 0-80 0,-1-1-135 16,-1 1-159-16,0 4-82 0,-1-2-45 0,2 0-24 0,-4 0-12 0,2 2 1 15,0-2 8-15</inkml:trace>
  <inkml:trace contextRef="#ctx0" brushRef="#br0" timeOffset="698253.1226">19374 15762 448 0,'-5'0'574'0,"0"-1"9"0,-1-2-5 0,1 3-9 16,1 0-106-16,-1-2-156 0,1 2-93 0,1 0-64 0,0 0-31 0,0 0-17 16,1 0-11-16,1 0-7 0,-3 0-5 0,3 0-8 0,-2 0-6 15,1 0-5-15,2 0-4 0,-3 0 0 0,3 0 2 0,-1 0 3 0,-1 0 5 16,2 2 6-16,-2-2 4 0,1 0 5 0,-1 0 3 0,2 0 2 16,0 0 3-16,-1 0 2 0,1 0 0 0,0 0 1 0,0 0-5 0,0 0-2 15,0 0-7-15,0 0-4 0,0 0-8 0,0 0-6 0,0 0-9 16,0 0-5-16,0 0-6 0,0 0-8 0,0 0-5 0,0 0-5 0,0 0-5 0,0 0-4 15,0 0-3-15,0 0-2 0,0 0-1 0,1 0 0 0,1 0-2 16,1 0 2-16,0 0 0 0,2 3 1 0,-1-2 1 0,1-1 0 16,2 1 1-16,-1-1 2 0,2 2 2 0,4-1 0 0,-2-1 2 0,4 0 1 15,-1 0 1-15,4 0-1 0,-1 0 0 0,3 0 0 0,-1-1-3 0,2-1 0 16,0 2-2-16,1-1-2 0,1-3 0 0,-1 4-2 0,0-2-1 16,-1 0-3-16,0-1 0 0,0 0-1 0,-5 0-1 0,1 2 0 0,0-2-4 15,-5 3 1-15,3-3-1 0,-4 1 0 0,-4 1 0 0,2 1-2 0,-4-2 0 16,1 0-4-16,-2 2-2 0,-3 0-3 0,0 0-8 0,0 0-14 15,-4 0-18-15,0 0-23 0,0 0-26 0,-4 0-26 0,0 2-32 0,-2 0-35 16,-2-2-52-16,1 1-58 0,-1 1-122 0,0-2-155 0,-2 3-81 16,-2 0-45-16,3-2-17 0,-4 0-1 0,3 1 10 0,-2-1 18 0</inkml:trace>
  <inkml:trace contextRef="#ctx0" brushRef="#br0" timeOffset="699042.943">20173 15541 329 0,'0'-4'603'0,"0"0"11"16,0 0 12-16,-1 1-46 0,1 0-71 0,-3 0-96 0,3 2-106 16,0-2-64-16,0 3-43 0,0-3-24 0,0 3-19 0,0 0-14 0,0 0-12 15,0 0-13-15,0 0-14 0,0 0-10 0,0 0-12 0,0 0-10 0,0 0-8 16,0 0-9-16,0 0-8 0,0 0-2 0,0 0 0 0,0 0 3 16,0 3 1-16,0-3 5 0,0 4 3 0,0 0 8 0,0 1 4 0,0-1 8 15,0 1 5-15,0 2 5 0,0 1 5 0,0 1 5 0,0 0 3 16,0 2-1-16,0-2-5 0,0 4-6 0,0-1-6 0,-2 2-8 0,2-1-6 15,-1 0-10-15,1 1-6 0,-2 2-8 0,0-2-7 0,-1-1-5 16,2 3-5-16,-3-1-5 0,3-1-3 0,-2 1-3 0,-1-2-4 0,1 0-2 16,0 1-2-16,2-1-2 0,-1-2-2 0,1 2-2 0,-3-4-5 0,4 0-5 15,-1 2-6-15,-1-2-11 0,2-2-12 0,-1 1-20 0,1-3-28 16,0 2-31-16,0-2-34 0,0 0-37 0,1-2-38 0,-1 1-43 0,2-3-45 16,-2-1-91-16,0 0-114 0,0 0-103 0,5 0-96 0,-2-3-42 0,1 0-17 15,1 1 7-15,-2-3 19 0</inkml:trace>
  <inkml:trace contextRef="#ctx0" brushRef="#br0" timeOffset="699485.5872">20404 15391 86 0,'-1'-3'541'0,"-3"2"11"0,1-3 7 0,0 1 7 0,0 2-82 16,1 0-125-16,1-1-88 0,-4 1-67 0,2-1-41 0,3 2-27 0,-2-2-13 16,2 2-11-16,0 0-7 0,0 0-6 0,0 0-9 0,0 0-7 0,0 0-7 15,0 0-7-15,0 0-6 0,0 0-6 0,0 0-7 0,0 0-4 16,0 2-5-16,0-2-5 0,0 0-1 0,0 2 0 0,0-1 4 0,0 2 7 15,0-2 6-15,0 2 5 0,0 1 5 0,2-3 6 0,-2 4 4 16,2 0 4-16,-1-1 6 0,4 0 6 0,-4 2 5 0,2-1 5 0,1 2 1 16,-3 1 0-16,4-2-3 0,-2 1-5 0,2 2-5 0,3-1-5 0,-4 0-5 15,3 2-4-15,-1-2-2 0,-1 2-3 0,4 2-4 0,-2-2-4 0,-1 3-4 16,2-1-3-16,1 1-5 0,-2 0-3 0,-1 2-5 0,2 0-3 16,0 2-4-16,-2-1-4 0,2 1-5 0,-1 1-2 0,-3 0-3 0,1 2-4 15,-2-1-1-15,-2 0-1 0,-1 2-2 0,-3 0 0 0,-1 0-1 16,-1 2-1-16,-3-2-3 0,-2 1-6 0,-2 0-7 0,-1 2-9 0,-4-4-16 15,1 3-22-15,-3 0-30 0,-3-2-36 0,5-2-40 0,-5 1-43 16,1 0-59-16,2-3-63 0,0-1-134 0,3 1-168 0,-3-4-87 0,2 1-48 16,-1-2-19-16,3-2-5 0,0 1 7 0,2-4 14 0</inkml:trace>
  <inkml:trace contextRef="#ctx0" brushRef="#br0" timeOffset="700085.5497">20869 15804 585 0,'-3'-2'612'0,"1"1"12"16,-1 1 3-16,1-2-4 0,1 1-99 0,-1 1-147 0,2 0-94 0,0 0-64 15,0 0-40-15,0 0-25 0,0 0-16 0,0 0-9 0,0 0-10 0,0 0-13 16,0 0-11-16,0 0-12 0,0 0-10 0,0 0-7 0,0 0-8 15,0 0-4-15,0 0-3 0,0 0-5 0,0 0-1 0,0 0-1 16,0 0 1-16,2 0 2 0,-1 0 4 0,3 0 4 0,-1 1 4 0,0 1 5 16,5-2 2-16,-2 1-1 0,1 1-1 0,1-2-1 0,2 0-2 15,2 0-2-15,-3 0-3 0,5 0-6 0,-1 0-5 0,3 0-8 0,-2 0-7 16,2-2-9-16,1 1-9 0,0-1-9 0,2 1-16 0,-3-2-15 0,3 1-19 16,-1 1-23-16,0-3-23 0,0 2-25 0,-2 0-25 0,1 1-23 0,-1-2-26 15,0 1-27-15,-4 1-30 0,0-1-30 0,-2 2-34 0,0-2-34 16,-2 2-54-16,0-3-60 0,-4 3-69 0,1 0-72 0,-5 0-28 15,0 0-4-15,0 0 8 0,0 0 15 0</inkml:trace>
  <inkml:trace contextRef="#ctx0" brushRef="#br0" timeOffset="700336.5815">21065 15660 339 0,'-2'-4'574'0,"1"0"11"16,-1 1 10-16,0 0-48 0,2 2-78 0,-1-1-94 0,-1 1-103 0,2-1-61 15,0 2-41-15,0 0-26 0,0 0-20 0,0 0-17 0,0 0-16 16,0 0-5-16,0 0-3 0,0 0 2 0,0 3 5 0,0-1 5 0,0 1 5 16,0 1 7-16,0 0 8 0,0 1 6 0,0 0 6 0,0 2 6 15,0-1 4-15,0 2 5 0,0 0 4 0,0 0-5 0,0 1-12 0,0 2-13 16,0-1-16-16,0 2-12 0,0-1-12 0,0 3-11 0,0-1-11 0,0-1-11 16,-1 3-8-16,1 1-8 0,-3-1-6 0,1 1-14 0,-1 0-12 0,1-1-22 15,1 3-24-15,-1 1-31 0,2-4-35 0,-1 3-33 0,1-2-33 16,-2 1-42-16,0 0-47 0,2-2-86 0,0 0-102 0,2-2-109 0,0-1-112 15,-1 0-49-15,1-2-22 0,1-2 2 0,0-2 12 0,3 0 24 16</inkml:trace>
  <inkml:trace contextRef="#ctx0" brushRef="#br0" timeOffset="700735.7694">21692 15366 399 0,'0'-3'580'0,"-1"1"10"0,1 1 8 0,-3-2-45 0,1 3-76 0,1-2-95 15,-1 1-105-15,0 1-65 0,-1 0-45 0,2 0-24 0,-1 0-15 16,0 0-10-16,-2 0-5 0,0 0-6 0,1 1-5 0,-3 1-1 16,3 1 0-16,-2 0 0 0,0 0 3 0,-1 2 7 0,-1 2 5 0,-2-2 5 15,1 3 6-15,0 1 5 0,-1 0 3 0,0 3 2 0,-1 2 1 0,-1-1-1 16,2 1-4-16,-3 1-3 0,2 1-5 0,-2 2-7 0,3 0-8 16,0 1-9-16,-1 0-11 0,0 2-11 0,1-1-11 0,1 2-10 0,0-1-10 15,2 1-7-15,-4 3-11 0,6-3-4 0,-3 2-4 0,4 0-8 0,0 0-8 16,1 0-14-16,1 1-15 0,1-1-18 0,1 2-24 0,2-2-32 15,2-1-37-15,2 2-38 0,0-1-40 0,1-3-48 0,2 0-51 0,1-1-96 16,1 1-117-16,3-5-103 0,0 0-101 0,2-2-44 0,1-1-15 0,3-2 2 16,-2-1 15-16,1-5 25 0</inkml:trace>
  <inkml:trace contextRef="#ctx0" brushRef="#br0" timeOffset="702934.4778">21790 15723 21 0,'0'-6'513'0,"0"-2"11"0,2 2 11 0,-2 1-57 0,2-3-88 0,-2 1-75 16,0 3-70-16,0-2-40 0,0-1-27 0,1 2-15 0,-1-1-7 0,0 2-3 15,0-2-3-15,0 1-2 0,2 1-1 0,-2 1-3 0,0-2-1 16,0 2-2-16,0 1 1 0,0-1-1 0,0-1-1 0,0 1 1 0,0 2 0 16,0-3-2-16,0 4-3 0,0-3-3 0,0 3-7 0,0 0-7 15,0 0-9-15,0 0-8 0,0 0-10 0,0 0-11 0,0 0-11 0,0 0-11 16,0 0-9-16,0 0-11 0,0 0-10 0,-2 0-7 0,2 3-8 15,0 0-2-15,-1-1-2 0,1 1-1 0,0 1 1 0,-2 1 1 16,0 3 3-16,2-1 0 0,-1 1 2 0,1 2 0 0,-2 2 1 0,0-2 0 16,2 5 1-16,-3-2 0 0,2 0-2 0,-2 4 0 0,1-1-3 0,-1 0-2 15,2 1-1-15,-3 0-1 0,1 0-2 0,1 2-5 0,-2-1-4 0,0 0-11 16,1 1-10-16,2-1-21 0,-4-1-23 0,2 1-26 0,0-3-30 16,1 3-26-16,1-4-28 0,-3 1-34 0,4-4-39 0,0 1-47 0,0-1-50 15,0-2-105-15,4-1-134 0,-3-3-72 0,3-1-41 0,0-1-8 0,2-1 7 16,1-4 18-16,-1-1 24 0</inkml:trace>
  <inkml:trace contextRef="#ctx0" brushRef="#br0" timeOffset="703426.88">21982 15780 412 0,'-3'-3'674'16,"1"-1"22"-16,0 1 15 0,2-1 15 0,-1 1-32 0,1 1-56 15,-2-1-116-15,2 1-147 0,0 0-89 0,0-1-59 0,0 1-34 0,0 1-18 16,2-1-20-16,-2 1-19 0,1 1-21 0,1-1-24 0,1 1-19 0,0 0-18 16,2 0-13-16,-2 0-11 0,3 0-8 0,1 0-5 0,-1 0-5 15,1 0-7-15,2 0-3 0,-3 0-4 0,2 1-1 0,0-1-2 16,1 1 1-16,-1 1-2 0,0 1 1 0,-1 0-1 0,0-1 1 0,0 3 1 16,-1-3-2-16,1 5 1 0,-2-2 0 0,0 0 1 0,-1 2-1 0,-1 1 0 15,-2-1-1-15,1 2 1 0,-2 0 3 0,-2 2 2 0,1 1 2 16,-2 0 1-16,-1 0 0 0,-5 1 0 0,3 2 2 0,-2-2 1 0,-3 4-1 15,0-4 2-15,0 3 0 0,-3-1 1 0,2-1-1 0,-3 1 1 0,4-3-1 16,-2 1-1-16,0-1-2 0,0-2 0 0,1-1-1 0,2 0-1 16,2-2 0-16,-2 1 2 0,3-1 0 0,1-2 1 0,1 0-1 0,0-2 3 15,2 0 0-15,-1 0 0 0,2-1-1 0,0 0 1 0,2 0 0 16,0 1-2-16,0-3 0 0,0 0-1 0,2 0 1 0,0 3-2 0,-1-3 2 16,4 0-1-16,-1 0 1 0,1 0-1 0,2 0 1 0,1 0-2 0,2 0 2 15,0 0 0-15,1 0 2 0,3 0-1 0,-1 0-1 0,1 0 2 16,1 0-1-16,0 0-1 0,0 0-1 0,-1 0-2 0,2 0 0 0,-2 0-1 15,-2 0 0-15,4 0 1 0,-5 0-1 0,2 0-2 0,-1 0 2 16,-2 0 0-16,1-3 0 0,-3 3 1 0,0 0 2 0,-2-2 0 0,3 1 1 16,-4 1 0-16,-2-2 2 0,2 0 1 0,-1 2 0 0,-3 0 0 15,2 0-1-15,-1-1 2 0,0 1-1 0,-1-1-1 0,-1 1-6 0,0 0-8 16,0 0-13-16,0 0-18 0,0 0-28 0,0 0-36 0,0 0-38 16,0 0-41-16,0 0-49 0,0 0-49 0,0 0-87 0,0 0-107 0,4-2-110 15,0 1-110-15,-3 1-53 0,3-2-24 0,0 1-3 0,1 1 9 0,-2-3 21 16</inkml:trace>
  <inkml:trace contextRef="#ctx0" brushRef="#br0" timeOffset="703950.8408">22359 15988 455 0,'0'-1'562'0,"-1"-3"11"0,1 2-20 16,-3 0-39-16,1 1-86 0,2-1-107 0,-1-1-68 0,-1 1-47 0,2 1-25 16,-2 0-12-16,2-2-8 0,-1 3-3 0,-1 0-3 0,2-3-4 0,0 3-2 15,0 0-3-15,0 0-1 0,0 0-1 0,-1-2 0 0,1 2 0 16,0 0-2-16,0-1-1 0,0 1-5 0,0 0-5 0,0 0-5 0,0 0-6 16,0-4-9-16,0 4-6 0,0 0-9 0,1-1-6 0,-1 0-9 15,0 1-7-15,2 0-10 0,-2 0-8 0,1-2-8 0,-1 2-6 0,2 0-8 16,1 0-6-16,-1 0-7 0,2 0-4 0,-1 0-6 0,1-1-3 15,0 1-3-15,5 0-2 0,0 0-2 0,0-2-3 0,3 1-1 16,1 1-2-16,4-2 1 0,-2 1-2 0,3 1-1 0,1-2-1 0,-2 1-1 16,4-1 0-16,-1-1-1 0,-1 2 0 0,2-1 0 0,1 1 0 0,-5-2 1 15,1 1 0-15,0 1 1 0,-2-1 1 0,0 0 0 0,-3-1 3 0,-2 3-1 16,0-4 3-16,-2 3 1 0,0-1 1 0,-4 1 0 0,0 0-1 16,0-2-1-16,-2 3-5 0,-1 0-8 0,-1 0-8 0,-1 0-18 0,0 0-21 15,0 0-32-15,0 0-39 0,0 0-38 0,0 0-40 0,-1 0-49 0,-1 0-54 16,2 0-110-16,-1 0-140 0,-1 3-96 0,-1-2-76 0,0-1-34 15,-1 1-11-15,4-1 4 0,-4 0 15 0</inkml:trace>
  <inkml:trace contextRef="#ctx0" brushRef="#br0" timeOffset="704783.8837">23084 15786 240 0,'-2'-2'595'0,"0"2"13"0,2 0 12 0,-1 0-35 0,1 0-59 0,0 0-90 16,0 0-110-16,0 0-66 0,0 0-45 0,0 0-27 0,0 0-17 15,0 0-14-15,0 0-10 0,0 0-8 0,0 0-9 0,0 0-6 0,0 0-6 16,0 0-4-16,1-1-3 0,-1 1-1 0,2-1 0 0,0-1-6 0,-2 2-5 16,1-2-8-16,3 1-7 0,0-1-9 0,-1 0-8 0,0-1-5 15,2 3-7-15,-2-4-7 0,4 3-8 0,-2-1-6 0,2 1-9 0,-1-3-7 16,2 4-7-16,2-2-4 0,-2 0-4 0,0-1-2 0,0 3-2 0,2-2-1 15,-2 1-3-15,1 1-1 0,0 0-2 0,-3 1-1 0,0 1-3 16,3 1 0-16,-2-1-3 0,-1 3 1 0,-1-3-1 0,-2 5 1 0,2-2-2 16,-1 2 1-16,-3-1 1 0,-1 4 0 0,0 0 4 0,0 1 2 15,-3 1 2-15,0 0 2 0,-4 3 3 0,1-2 2 0,-3 4 1 0,-1-2 2 16,0 2 0-16,-2-3 2 0,1 3 2 0,-2-2-1 0,1 2 2 0,0-2 0 16,0-1-2-16,1 0-1 0,1-2-1 0,-1-1 0 0,3 1-1 15,2-3 1-15,-1-2 1 0,2 1-1 0,0-3 2 0,2 0 1 0,1-1 2 16,0 1 3-16,2-3 4 0,2 0 4 0,0 0 2 0,1-1 2 15,2 1 2-15,0-2 0 0,4 0 1 0,-1-2 0 0,1 1-1 0,4-1-1 16,-1 0-1-16,4 0-4 0,-2-1-4 0,5 0-10 0,-3 0-16 16,1-2-18-16,2 2-23 0,-3 1-24 0,5-3-27 0,-7 2-27 0,3 1-27 15,-1-3-26-15,0 1-27 0,-3 1-30 0,1 2-33 0,-3-3-51 16,0 0-61-16,-2-1-100 0,-1 1-123 0,-1 0-59 0,-4 1-29 0,1 0-2 16,0-2 11-16,-4 1 18 0</inkml:trace>
  <inkml:trace contextRef="#ctx0" brushRef="#br0" timeOffset="705083.4947">23412 15608 310 0,'0'-4'641'15,"0"1"13"-15,0 0 11 0,0 0 6 0,2-1 7 0,0 4-120 0,-2-3-184 16,1 3-106-16,-1-2-69 0,4 2-35 0,-2 0-16 0,1 2-11 0,0-2-5 15,2 3-9-15,0 1-6 0,2 2-6 0,0-2-6 0,-1 4-3 16,3-1-3-16,-1 3 0 0,1-2 0 0,0 3 0 0,1 1-3 0,1 1-7 16,-3 1-12-16,1 3-12 0,-1-2-11 0,2 3-7 0,-2 0-6 15,0 3-6-15,-1 0-6 0,0 1-2 0,-3 1-2 0,1 1-3 0,0 0-3 16,-3 3-3-16,-1 0-5 0,-2 1-6 0,-1-1-10 0,-3 2-10 16,0 0-15-16,-3-1-16 0,-1-1-18 0,0 1-24 0,-3-1-24 0,-2 0-28 15,2-2-27-15,-2-3-35 0,1 0-35 0,-4-3-50 0,5 0-57 0,-1-3-119 16,-1-1-146-16,3-2-72 0,1-1-32 0,1-2-9 0,0-3 2 15,2-2 11-15,2-2 18 0</inkml:trace>
  <inkml:trace contextRef="#ctx0" brushRef="#br0" timeOffset="705834.4602">23956 16077 97 0,'-2'-2'583'0,"-1"2"16"0,2 0 14 15,-1-2-34-15,0 2-58 0,1-3-80 0,-3 3-91 0,3 0-56 0,-1 0-40 16,2-2-22-16,-1 0-13 0,-2 2-9 0,1 0-6 0,2-1-8 15,-1-1-8-15,-1 2-10 0,2 0-10 0,0-1-9 0,0 1-11 0,0 0-11 16,0 0-11-16,0 0-11 0,0 0-12 0,0 0-15 0,0 0-12 0,0 0-12 16,0 0-12-16,2 0-10 0,-1 0-7 0,4 0-7 0,-2 0-5 15,2 0-6-15,-2 0-5 0,3 0-3 0,1 0-2 0,2 0-3 0,2 0-1 16,0 0-2-16,3 0-2 0,-1 0-4 0,6 0-4 0,-3 0-10 0,4 0-11 16,2-1-16-16,-1-2-20 0,1 3-20 0,4 0-25 0,-4-2-24 15,3 2-27-15,-4-2-25 0,2-1-29 0,-1 1-31 0,-1 1-31 0,0-2-34 16,-3 2-38-16,-2-2-59 0,-2 3-68 0,1 0-73 0,-3-3-76 15,-2 3-27-15,-2 0-1 0,-2-2 13 0,2 1 17 0</inkml:trace>
  <inkml:trace contextRef="#ctx0" brushRef="#br0" timeOffset="706133.999">24195 15876 78 0,'-5'-6'537'0,"2"1"13"0,-2-1 14 0,0 4-54 0,2-3-85 0,2 3-82 0,-3 0-79 16,3-1-48-16,-1-1-34 0,1 3-20 0,1-1-12 0,-2 1-13 16,0 1-11-16,2 0-14 0,0 0-15 0,0 0-13 0,0 0-13 0,0 0-13 15,0 0-13-15,0 0-8 0,0 0-8 0,0 0-3 0,0 1-1 16,0 1 1-16,0 1 2 0,0 2 5 0,0-1 5 0,0 2 7 0,0-1 8 16,0 3 8-16,0 1 6 0,0 2 6 0,2-1 7 0,0 1 6 15,-2 2 5-15,1-1 1 0,-1 3-1 0,2 2-3 0,-1-3-5 0,-1 5-4 16,2-3-7-16,0 4-7 0,-2-2-6 0,0 1-7 0,0 1-5 0,0 1-6 15,0-1-3-15,0 1-4 0,0-2-5 0,0 1-6 0,0 0-8 16,-2 0-19-16,0-1-19 0,2-1-28 0,-1 0-31 0,-1 1-33 0,2-3-31 16,0-1-42-16,0 0-47 0,0-1-89 0,0-1-110 0,0-1-108 15,2-2-103-15,-1-1-52 0,3-2-23 0,-3 0-2 0,5-4 11 0,-1-1 19 16</inkml:trace>
  <inkml:trace contextRef="#ctx0" brushRef="#br0" timeOffset="706666.4981">25021 15718 325 0,'0'0'452'0,"0"-1"-30"0,0 1-44 0,0-2-49 16,0-1-46-16,0 3-47 0,0-3-29 0,-1 3-21 0,-1-1-13 0,2-2-8 16,-1 1-5-16,1 1-5 0,-2-1-4 0,0 0-7 0,2-1-4 15,-1 3-4-15,-1-2-5 0,1 0-2 0,-1 2-5 0,0-1-3 0,1-1-6 16,1 2-5-16,-2-1-6 0,0 1-5 0,1 0-5 0,-2 0-8 0,3 0-7 16,-1 0-6-16,1 0-7 0,-2 0-8 0,0 0-6 0,-1 0-6 0,2 1-4 15,-3 1-5-15,3 1 0 0,-4-1 0 0,0 3 0 0,-1 0 0 16,0 1 4-16,-2 1 1 0,0 2 6 0,-1 2 2 0,-1 0 5 15,0 3 7-15,-2 0 5 0,2 2 5 0,1 2 3 0,-4 2 0 0,2-1-1 16,1 2-4-16,0 3-3 0,-2 1-3 0,3-2-3 0,0 4-6 0,1-2-5 16,1 3-2-16,1-2-7 0,0 2-5 0,3-1-6 0,-1 0-9 15,4 0-12-15,0-2-15 0,4 0-20 0,0 2-23 0,2-4-28 0,2 2-28 16,0-3-29-16,5 0-29 0,0-1-33 0,2-3-34 0,1 1-46 16,5-3-54-16,-4-1-118 0,5 0-149 0,0-5-79 0,-1 1-42 0,1-3-9 15,0-1 7-15,-2-3 16 0,1-1 21 0</inkml:trace>
  <inkml:trace contextRef="#ctx0" brushRef="#br0" timeOffset="707382.8888">25255 16011 318 0,'3'-1'519'0,"1"-1"-13"0,-3-1-22 16,4 1-73-16,-1 1-95 0,0-1-68 0,-1 0-58 0,-2-1-31 0,1-1-21 15,1 1-9-15,-1 2-3 0,-1-3-2 0,3 2-3 0,-3-1-6 16,1-2-3-16,-1 2-6 0,3-1-7 0,-3 1-5 0,-1-4-3 0,3 3-4 16,-1-2-3-16,-2 0-5 0,0 0-5 0,0-1-6 0,-2 0-8 0,-1 0-4 15,3 0-6-15,-1-1-4 0,-3 1-3 0,3-1-4 0,-2 1-3 16,-1 1-3-16,1-1-5 0,2 2-2 0,-3 0-3 0,0 2-3 0,0-2-3 16,-2 1-3-16,2 1-2 0,0 2-2 0,0 0-2 0,-3 1-4 0,0 0-2 15,0 1-1-15,1 0 1 0,-2 2-2 0,-1 1 1 0,1 3 0 16,0-1 1-16,-1 1 1 0,-3 2 0 0,4 2 0 0,0-1 2 0,-1 1 0 15,1-1 1-15,-2 4 1 0,4-2 0 0,-2 0 1 0,3 0 0 16,2 1 0-16,-2-1 1 0,2 2 0 0,2-4-1 0,1 1 1 0,0 1 0 16,0-4 0-16,1 2 0 0,2-3 0 0,1 0-1 0,0 0-3 15,1-2 1-15,1-2-4 0,2-1-4 0,0 1-4 0,0-3-4 0,3 0-2 16,-1-2-3-16,4 0-2 0,-5-1-2 0,4-3-1 0,-1 2 0 16,1-4-2-16,1 1 2 0,-2-3 0 0,-1 0 0 0,3 1 3 0,-5-2 4 15,1 1 6-15,-1 0 4 0,2-1 9 0,-2 0 9 0,-2 1 7 0,-1 0 12 16,1 2 7-16,-2 0 10 0,0 1 5 0,-1-1 6 0,1 3 3 15,-4 0 3-15,1 2 1 0,-1-1-1 0,-1 0 0 0,2 3-4 0,0-1-6 0,-2 0-6 16,0 2-8-16,0 0-9 0,0 0-5 0,0 2-2 0,0 1-1 16,0 1 3-16,0 1 0 0,0 2 3 0,0-2 3 0,-2 3 4 15,0 1 6-15,2 0 5 0,-3 3 4 0,2-2 5 0,-1 0 1 0,-1 5 2 16,2-3-1-16,-2 1-2 0,-1 0-6 0,1 2-5 0,0-1-4 0,0 1-3 16,-1-2-4-16,1 2-4 0,2 0-5 0,-4-2-5 0,4 1-4 15,-1-2-3-15,1 2-2 0,-3-2-3 0,3-1-2 0,-1 1-1 0,0 0-1 16,1-3-1-16,-1-1-2 0,2 1 1 0,-1-2-1 0,1 3-3 15,0-5-3-15,0 2-6 0,0-2-9 0,0-2-13 0,0 1-19 16,0-1-23-16,0-1-27 0,0 1-26 0,1-1-30 0,-1-2-33 0,0 0-38 16,0 0-41-16,0 0-80 0,3 0-96 0,1-5-109 0,1 1-115 0,-2 1-53 15,3-2-24-15,-3 0 2 0,2-2 12 0,-2 2 18 0</inkml:trace>
  <inkml:trace contextRef="#ctx0" brushRef="#br0" timeOffset="707833.5677">25602 16051 547 0,'-4'0'601'0,"0"-2"12"0,0 1 11 0,-1 1 8 16,2-2-100-16,-2 1-154 0,1 1-96 0,1-1-66 0,0 1-36 0,-1-3-23 15,1 3-13-15,2 0-8 0,-1 0-9 0,0 0-9 0,-1 0-10 16,2 0-10-16,-1 0-8 0,0 0-7 0,1 0-4 0,-3 0-1 0,2 0-4 16,0 0-4-16,2 0-3 0,0 0-2 0,0 0-3 0,0 0-1 15,0 0-1-15,0 0-1 0,0 0 1 0,0 0-1 0,0 0 0 0,0 0-3 16,0 0-3-16,0 0-3 0,0 0-5 0,0 0-5 0,0 0-3 15,0 0-3-15,2 0-3 0,0 0-1 0,2 0-3 0,1 0-3 0,-2 0-1 16,3 0-2-16,1 0 0 0,2 3-1 0,0-3-2 0,3 1 0 0,-2-1-1 16,3 1 0-16,4 1-1 0,-2-2 0 0,4 1-1 0,-3-1-3 15,3 2-1-15,-2-2-2 0,4 0-2 0,-3 0-1 0,2 0-3 0,-3 2-1 16,1-2 0-16,-1 0-1 0,-2 0-2 0,0 0-1 0,-4 0 0 0,1 0-1 16,0 0-2-16,-4 0 0 0,-1 0-5 0,0 0-5 0,-4 1-6 15,2-1-10-15,-4 0-15 0,2 0-19 0,-1 0-27 0,-2 0-32 0,0 0-35 16,0 0-34-16,0 0-48 0,0 0-53 0,0 0-122 0,0 0-159 15,-5 2-92-15,4-2-59 0,-4 2-25 0,2-2-10 0,-2 0 5 16,2-2 11-16</inkml:trace>
  <inkml:trace contextRef="#ctx0" brushRef="#br0" timeOffset="709066.6106">26257 15966 271 0,'0'0'588'0,"0"-3"16"0,-1 3 13 0,1 0-41 0,-2-2-70 0,0 1-91 15,2-1-101-15,-1 0-56 0,-1 2-35 0,2-2-18 0,0 2-11 0,0-2-11 16,0 1-9-16,0-1-12 0,0 2-14 0,0 0-12 0,0-1-10 0,0-2-10 15,0 1-12-15,2 1-10 0,-1-1-11 0,1-1-11 0,0 2-11 16,1-2-9-16,0 2-12 0,0-3-7 0,2 1-9 0,1 1-3 0,1-1-6 16,-3-1-3-16,4 3-6 0,-1-1-1 0,0 1-3 0,1-3-1 15,0 4-1-15,3-2-1 0,-3 0-2 0,0 2-2 0,0-1 1 0,1 1-1 16,-1 0 0-16,0 1-1 0,2-1 0 0,-2 2 0 0,-2 0-2 0,1 2 0 16,1-1 0-16,-3 2 1 0,2 0 1 0,-2 0 0 0,0-1 1 15,-1 4 2-15,0-2 1 0,-2 2 1 0,1-1 2 0,-1 3 1 0,0 0 0 16,-2-2 3-16,-2 3 2 0,0-1 2 0,1 1 1 0,-3-1 0 15,0 1 2-15,0-1 1 0,-1 1 0 0,-2-1 2 0,2 1-2 0,-4-1 2 16,5 0-2-16,-3 0 0 0,1-2-2 0,1 1 0 0,-1-2-1 16,1 1-2-16,0-4 0 0,2 2-1 0,-2-2-2 0,4 1 0 0,-1-2-1 15,0 0 1-15,1-2 1 0,1 1 0 0,-2 1 2 0,2-3 0 16,0 0 2-16,0 0 0 0,0 0 2 0,0 0-1 0,0 0-1 0,2 0 0 16,-1 0 0-16,1 0-1 0,0 0-2 0,1 0-3 0,2 0-1 15,-2-2-4-15,2 2-4 0,1 0-3 0,-2 0-2 0,1 0-2 0,2 0-3 16,-2 0-2-16,-1 0-1 0,5 0-1 0,-4 2-1 0,0-2-2 0,0 2 1 15,0 0 1-15,0 0 0 0,0 1-1 0,-1 0 2 0,0 1 1 16,1-1 1-16,-1 2 3 0,-1 0 0 0,-2-2 2 0,1 2 1 0,0 2 2 16,-2-2 2-16,0 2 1 0,0-2 3 0,-2 1 1 0,0-1 0 15,-1 2 5-15,-2 1-1 0,0-4 2 0,-1 4 1 0,-1-3 1 0,-1 0 0 16,-1 2 2-16,0-2 0 0,-2 2-1 0,1-3 0 0,1 0-4 16,-4 2-5-16,2-3-14 0,2 2-17 0,-2-3-22 0,3 0-25 0,-2 0-25 15,-1-1-30-15,3-1-34 0,0 0-37 0,1-1-64 0,0-3-79 0,3 0-112 16,-3 0-129-16,2-1-65 0,0-1-38 0,1-1-11 0,1 0 6 0,1-3 14 15</inkml:trace>
  <inkml:trace contextRef="#ctx0" brushRef="#br0" timeOffset="709347.8859">26574 15730 1 0,'0'-1'609'15,"0"1"11"-15,0 0 13 0,1 0 12 0,2 1 15 0,0 0-105 16,0 3-161-16,1-1-103 0,0 3-72 0,4-2-38 0,0 4-20 0,0 1-5 16,2 1 2-16,-1-1 0 0,4 5 4 0,-4-1-5 0,4 2-9 0,0 0-8 15,-1 1-11-15,1 0-6 0,0 2-5 0,1-1-7 0,-3 2-7 0,0-1-10 16,1 3-8-16,0-1-9 0,-3-1-6 0,-1 2-7 0,-2-1-5 16,1 2-5-16,-2 0-5 0,-1 1-3 0,-1-3-4 0,-3 5-5 15,-3-3-4-15,-1 2-6 0,-1 0-5 0,-3 0-6 0,-4 0-9 0,0 0-11 16,-2 0-11-16,-4 0-19 0,1 1-20 0,-4-3-28 0,3-1-30 0,-3 1-33 15,0-2-36-15,-1-2-42 0,0 0-44 0,1-1-84 0,3-3-103 0,-3-1-111 16,4 0-116-16,-1-3-56 0,2-1-24 0,2-3-3 0,0-1 10 16,2-3 16-16</inkml:trace>
  <inkml:trace contextRef="#ctx0" brushRef="#br0" timeOffset="709948.501">27195 16041 499 0,'-5'0'619'0,"0"-3"18"0,1 3 17 16,-3 0 19-16,6-2-82 0,-3 1-132 0,3 1-97 0,-2-2-79 0,3 0-43 15,-2 2-28-15,0-1-17 0,2 1-10 0,0 0-11 0,0 0-11 16,0 0-14-16,2-1-18 0,0 1-16 0,-1-2-19 0,1 1-15 0,1 1-15 16,0 0-11-16,4-2-9 0,0 2-10 0,0-1-7 0,1 1-8 15,1-2-6-15,4 1-4 0,-1 1-3 0,2-2-4 0,-1 2-2 0,4-1-5 16,0-1-5-16,1 2-10 0,0-2-13 0,1 1-18 0,-1-1-18 16,0 2-21-16,3-2-23 0,-3-1-24 0,2 1-24 0,-3 1-29 0,1-1-30 15,0 0-34-15,-2-1-36 0,3 3-66 0,-2-2-83 0,-1 0-92 0,2-1-97 16,-6 2-43-16,1 0-12 0,0-2 2 0,-4-1 16 0</inkml:trace>
  <inkml:trace contextRef="#ctx0" brushRef="#br0" timeOffset="710231.45">27419 15780 561 0,'-3'0'600'0,"0"0"6"0,0 0 7 0,1 0-48 0,0 0-75 0,1 0-112 16,-2 0-131-16,3 2-70 0,-2-1-36 0,0 0-16 0,1 2-7 15,-2 2-1-15,1-1 0 0,-1 2-1 0,2 2-2 0,-1-2 1 16,0 4 5-16,1 0 6 0,-2-1 6 0,1 4 9 0,0-1 5 0,1 1-3 16,-3 0-8-16,3 3-10 0,-1-1-10 0,1 0-11 0,-4 1-8 15,4 2-9-15,-1-1-9 0,-1 1-9 0,0 0-9 0,1 1-11 0,1 1-9 16,-3-1-13-16,3 0-12 0,-3 3-20 0,1-2-26 0,2 0-29 0,-2 0-37 15,1 0-38-15,1-1-41 0,-2 0-46 0,1-1-54 0,0-1-127 16,1 0-166-16,1-3-96 0,-2 1-59 0,1-1-29 0,1-2-14 16,0-2 5-16,0 0 14 0</inkml:trace>
  <inkml:trace contextRef="#ctx0" brushRef="#br0" timeOffset="711114.8053">27948 15683 246 0,'0'0'565'15,"-1"0"11"-15,-1-3 9 0,2 3-50 0,-1-1-79 0,-4 1-92 0,5 0-98 16,-1 0-59-16,1 0-41 0,-2 0-24 0,2 0-18 0,0 0-15 16,0 0-13-16,0 0-12 0,-1 0-10 0,-3 0-7 0,3 1-7 0,-3 2 0 15,1 0 0-15,0-1 1 0,0 5 2 0,-3-2 3 0,1 2 2 0,-1-1 7 16,-1 4 6-16,1 0 7 0,-3 2 8 0,1 1 8 0,0 2 5 0,0-1 4 16,-2 3 3-16,2-1-1 0,0 4-4 0,-1-1-4 0,1 3-4 15,2 1-6-15,-2 0-5 0,-1 1-9 0,4 1-9 0,-2 1-8 0,3 1-7 16,0 0-10-16,1 2-7 0,1-1-12 0,2 0-12 0,2 1-22 15,1-1-28-15,1-1-32 0,2 2-35 0,2-2-35 0,3 0-34 0,0-2-45 16,3 0-46-16,0 0-89 0,4-4-114 0,-1 1-106 0,4-3-105 16,-4-2-50-16,5-2-24 0,0-1 1 0,0-4 14 0,-1 0 21 0</inkml:trace>
  <inkml:trace contextRef="#ctx0" brushRef="#br0" timeOffset="711547.5894">28284 15816 453 0,'-4'-3'604'0,"3"0"14"0,1-1 13 0,-2 3 11 0,-1 0-95 16,3-2-148-16,-1 3-101 0,-1-2-75 0,2 1-45 0,0 1-30 15,0 0-17-15,0 0-15 0,0 0-13 0,0 0-12 0,0 0-8 0,0 0-11 16,0 3-3-16,0 0 0 0,0-1 2 0,0 2 2 0,0 2 5 15,-1-2 4-15,1 2 3 0,-2 1 5 0,0 0 4 0,2 3 2 0,-1-2 4 16,-1 1 2-16,2 1-3 0,-1 1-5 0,1-1-9 0,-2 3-13 0,0-1-9 16,1-2-9-16,-1 2-7 0,1-1-6 0,-3 3-6 0,3-1-5 15,-1-1-8-15,-1 1-4 0,0-1-11 0,0-1-14 0,0 3-21 0,0-1-26 16,-1-1-32-16,3 1-35 0,-1-1-33 0,1-1-33 0,-3 2-41 16,3-3-48-16,1-1-77 0,0 1-95 0,0-3-107 0,0-1-112 0,1-2-49 15,3 1-21-15,0-4 3 0,1 1 15 0,2-4 25 0</inkml:trace>
  <inkml:trace contextRef="#ctx0" brushRef="#br0" timeOffset="711814.7064">28472 15855 355 0,'0'-3'635'0,"-2"3"10"0,1-2 9 0,1 2 7 15,-2 0-63-15,2 0-101 0,0 0-117 0,0 0-125 0,0 0-69 0,-2 0-36 16,1 0-15-16,1 2-3 0,0 1-2 0,0 1-1 0,0-1-1 15,0 3-6-15,0-1-1 0,0 2-1 0,0 1 5 0,0-1 4 0,0 2 4 16,0-1 4-16,0 3-6 0,0-2-11 0,0 1-12 0,0 0-11 0,0 1-12 16,0 0-9-16,0 2-10 0,0-2-7 0,0 1-8 0,0-2-6 15,0 1-8-15,-2 3-6 0,0-1-5 0,2-1-5 0,-2 1-4 0,0-1-5 16,2-1-6-16,-1 3-12 0,-1-1-17 0,0-1-25 0,1 0-31 16,1-1-35-16,-2 0-39 0,1 1-39 0,1-4-45 0,-2 1-42 0,2-1-65 15,0-1-76-15,2-3-114 0,-1-1-136 0,2 2-66 0,1-4-31 16,-1 0-3-16,4-1 12 0,1-1 23 0</inkml:trace>
  <inkml:trace contextRef="#ctx0" brushRef="#br0" timeOffset="712125.2336">28717 16098 103 0,'-3'0'655'0,"-2"-2"22"0,2 1 25 16,-1 1 19-16,2-2 17 0,-2 2-76 0,1-1-122 0,2-1-114 15,-1 2-105-15,0-2-61 0,2 2-38 0,0 0-17 0,0 0-7 0,0 0-15 16,0 0-18-16,0 0-25 0,0 0-25 0,2-1-22 0,0 1-17 0,-1 0-14 16,1 0-11-16,1-1-8 0,1 0-8 0,1 1-8 0,0-2-9 15,1 2-7-15,1-1-5 0,4-1-4 0,-2 2-2 0,1-3-2 0,2 1 0 16,1 2-3-16,1-2 0 0,-1 2-1 0,1-3 0 0,2 3 1 16,-2 0-2-16,2-2-1 0,-2 0 1 0,0 2 1 0,2-1-1 0,-2-1 1 15,-1 2-1-15,0-1 2 0,-1 1 0 0,1 0 1 0,-4 0-1 16,1 0 2-16,1 0 1 0,-5 0-1 0,2 0 2 0,-1 0-1 0,-2-1 1 15,-1 1-1-15,1-3-2 0,-2 3 0 0,-2 0-1 0,3 0-4 16,-4 0-6-16,0 0-18 0,0 0-20 0,0 0-32 0,0 0-39 0,0 0-39 16,0 0-41-16,0 0-46 0,0 0-47 0,0 0-108 0,0 0-137 0,0 0-101 15,0 0-83-15,-4 3-38 0,1-2-16 0,0-1 4 0,3 0 13 16</inkml:trace>
  <inkml:trace contextRef="#ctx0" brushRef="#br0" timeOffset="712963.96">29406 15916 473 0,'0'-3'542'0,"-2"2"13"0,1 1-30 0,1-4-46 16,-2 4-94-16,2-2-113 0,0 2-67 0,0-2-40 0,0 2-21 0,0-3-12 16,0 3-6-16,0-2-3 0,0 1-8 0,2-2-9 0,-2 2-11 0,1 1-9 15,1-3-8-15,-2 3-2 0,1 0-2 0,-1-3 0 0,2 3 1 0,0 0-3 16,-2-3-2-16,1 3-2 0,-1-2-3 0,2 0-1 0,-1 1 0 0,-1 0 3 15,2-1 0-15,0 1 2 0,-2-1 0 0,1 1-2 0,-1-1-2 0,0 1-3 16,2-1-1-16,0 1-1 0,-2-1-2 0,1 0-1 0,1 1 1 16,-2-2 0-16,1 2 0 0,-1 0-2 0,3-1 0 0,-1-1 0 0,-2 3 2 15,1-2 0-15,1 2 1 0,-2-2 0 0,1 2 1 0,-1-3-1 0,0 3-3 16,0 0-1-16,2-2-3 0,-2 2-4 0,0 0-2 0,0 0-3 0,0 0-4 16,0 0-3-16,0 0-4 0,0 0-5 0,0 0-6 0,0 0-5 15,0 0-5-15,0 0-3 0,-2 2-2 0,2-2-5 0,-1 3-1 0,-1-1-2 16,1 3 0-16,-4-1 5 0,2 2 0 0,-2 0 3 0,0 2 0 0,1 1 3 15,-1 1 3-15,-4 3 1 0,1-1 2 0,-2-1-1 0,-1 3 3 0,2 1 1 16,-4 0 0-16,0 0 1 0,4 0-2 0,-4 0-2 0,1 0-2 0,0 1-1 16,0 0-2-16,2-1-2 0,1-2-2 0,-2 0-1 0,3-1-1 15,1-2 1-15,1 2-2 0,0-5 0 0,1 1-1 0,2-1-1 0,2-1 1 16,-3 0 2-16,4 0 1 0,0-3 4 0,0 0 2 0,4 1 3 0,-1-1 1 16,3-2 1-16,2 1 2 0,-2 1 0 0,2-3 2 0,3 2-1 15,0-2 0-15,2 2 0 0,1-2-2 0,0 0-5 0,4 0-5 0,-2 0-8 16,1-2-12-16,0 2-10 0,1-2-14 0,0 2-13 0,-1-1-15 0,1-1-18 15,-2 2-20-15,2-2-20 0,-1 1-21 0,-1 1-20 0,-2-2-17 0,0 1-16 16,-3 1-12-16,2-1-11 0,-4 1-8 0,4-3-4 0,-5 3-4 0,-3 0 0 16,-1-2 0-16,1 1 2 0,0 1 3 0,-1-3 6 0,-2 1 8 15,0 0 8-15,-2 0 11 0,0-1 10 0,0 0 11 0,0 0 12 0,-2-2 10 16,0 2 10-16,1-1 10 0,-3-2 11 0,0-1 16 0,3 0 18 0,-3 0 21 16,1-1 24-16,0-2 26 0,0 2 27 0,0-2 26 0,-1 1 24 15,3 0 24-15,-3-2 23 0,-1 3 22 0,1-2 22 0,3 3 18 0,-2-3 18 16,-1 3 15-16,1 1 13 0,2 0 8 0,-3 1 9 0,3 0-1 0,-2 1-1 15,1-1-9-15,2 0-11 0,-1 4-13 0,-1-3-15 0,2 4-17 0,-1-2-16 16,1 2-15-16,0 0-16 0,0 0-9 0,0 0-8 0,0 2-4 0,-2 1 0 16,0-1-3-16,2 1-3 0,-1 4-1 0,-2-3-1 0,1 4 2 15,0-1 1-15,-1 2 2 0,2 0 2 0,-3 1 1 0,0 3 3 0,1-1-4 0,0-2-8 16,-1 3-11-16,3-1-15 0,-2 2-9 0,-1 0-9 0,1-2-9 16,0 3-6-16,0-1-4 0,-2 1-6 0,2 0-5 0,0-1-4 0,0 1-9 15,0-2-10-15,-1 2-15 0,1 0-17 0,0-3-23 0,0 2-27 0,1-1-30 16,-1-2-34-16,2 1-30 0,1-2-30 0,-2 0-35 0,2-2-38 0,0 1-44 15,2-4-49-15,2 0-105 0,-1-3-134 0,2 1-68 0,0 0-32 16,1-3-2-16,2-1 15 0,1-3 23 0,0 1 28 0</inkml:trace>
  <inkml:trace contextRef="#ctx0" brushRef="#br0" timeOffset="713213.7555">29958 15777 435 0,'-4'-2'648'0,"3"2"3"0,-1-2 5 0,0 2 8 0,2 0 9 0,0 0-92 16,0 0-141-16,0 2-108 0,2 3-92 0,0-1-50 0,-1 2-28 0,3 0-11 15,-1 3-4-15,0 2 1 0,2-1 4 0,1 2-2 0,2 2-4 0,-3 1-7 16,1-1-10-16,0 3-17 0,2 1-18 0,-2 0-17 0,1 0-12 16,-1 1-13-16,1 1-8 0,-1 0-5 0,-3 0-5 0,0 2-4 0,-1 0-8 15,-2-2-6-15,-2 4-6 0,-1-2-10 0,-5 2-13 0,-1 0-21 0,-4 0-26 16,-4 1-32-16,-4 1-36 0,-1 0-35 0,-8-1-35 0,0 1-38 15,-5 1-37-15,-4-2-58 0,-3-2-64 0,-2 1-114 0,-2-2-139 0,-1-1-69 16,-1 0-34-16,-4-1-4 0,0-1 12 0,0-2 26 0</inkml:trace>
  <inkml:trace contextRef="#ctx0" brushRef="#br0" timeOffset="715629.7609">30677 15960 199 0,'3'-5'580'0,"0"1"10"0,2-2 12 0,-4 1 6 15,1 2 8-15,0-1-117 0,-2 1-176 0,1-2-96 0,-1 3-56 0,2-3-27 16,0 0-13-16,-2 3-3 0,0-3 1 0,0 2 1 0,1-1-3 15,-1 1-8-15,0 1-9 0,0-1-8 0,0 3-11 0,0-3-6 0,0 3-5 16,0 0-6-16,0 0-5 0,0 0-7 0,-1-2-7 0,1 2-10 0,0 0-9 16,0 0-8-16,0 0-7 0,-2 2-1 0,0-2-1 0,-1 3 4 0,0 1 8 15,-2 2 5-15,0 1 6 0,-2 1 8 0,0 3 6 0,-2-1 8 16,-1 5 11-16,-2 2 7 0,-1 1 9 0,-1 0 7 0,-2 3 5 0,-1 2 4 16,-1 3 1-16,-1-2-2 0,0 3-5 0,-2 2-3 0,3-1-2 0,-4 2-5 15,1 3-5-15,-1-1-6 0,0 0-7 0,-2 2-6 0,3-1-7 0,-1 0-2 16,0 2-4-16,-1-3-19 0,2 2-35 0,-3 0 0 0,2-1 0 0,1-1 0 15,1-1 0-15,0 2 0 0,0-3 0 0,2-1 0 0,-1 0 0 0,3 0 0 16,-3-2 0-16,4-2-66 0,2 1-67 0,0-2-40 0,0-2-41 0,4-1-45 16,1-1-43-16,0-3-55 0,2 0-63 0,2-2-120 0,3-1-149 15,-1-4-71-15,2-3-34 0,2 2-10 0,-1-6 5 0,3-3 16 0,2 0 24 16</inkml:trace>
  <inkml:trace contextRef="#ctx0" brushRef="#br0" timeOffset="716079.5565">31058 16213 405 0,'6'-5'662'0,"3"-2"-4"0,-2 1 6 16,-2 0 13-16,-1 2 8 0,0-1 8 0,-3 1-155 0,-1 1-236 0,0 1-129 15,0 1-73-15,0 1-32 0,0 0-13 0,0 0 0 0,0 0 8 0,0 0 3 16,0 1-1-16,-1 1-11 0,-3 1-18 0,3 0-12 0,-1 3-12 0,-3 0-4 15,4-1-2-15,-2 3 0 0,-2 1 0 0,1 1 6 0,-1 0 3 16,1 0 7-16,0 1 6 0,-1 1 3 0,0 0 4 0,0-2 2 0,-1 2 3 16,3-1-1-16,0-1 0 0,-2 0 1 0,2 3-1 0,0-3-1 0,-1-1 0 15,3 1-5-15,-1-1-3 0,-1-1-5 0,3 0-1 0,0-2-1 0,0 1-2 16,0-2 3-16,5 2 0 0,-4-2 3 0,3 0 4 0,-1-2 1 16,2 1 3-16,-1 1 2 0,4-2 3 0,2-2 0 0,-2 2 1 0,1-2-2 15,2 1-1-15,2-2-2 0,-2 2-3 0,3-2-4 0,-1 0-5 0,2 0-4 16,0 0-3-16,0 0-2 0,0 0-4 0,1 0-2 0,-4 0-2 15,4 0-3-15,-3 1-1 0,-1-1 0 0,-1 2-3 0,1-1-1 0,-3 0 1 16,-1 2 1-16,-2 2 1 0,2-2 2 0,-2 3 1 0,-3 0 2 0,2 0 3 16,-2-1 2-16,-1 3 4 0,0 1 2 0,-2 1 2 0,0-1 4 0,-2 1 3 15,0 0 0-15,-1 1 0 0,-2 0 1 0,1 1 1 0,-6 0 0 16,2 0 2-16,-1-1-3 0,-2-1-2 0,0 3-5 0,-2-3-3 0,-1-1-5 16,-1 2-8-16,0-2-10 0,0 1-13 0,-2-2-15 0,-1 1-15 0,1-3-24 0,0 1-29 15,3-1-34-15,-2-2-39 0,0-1-36 0,1-1-38 0,2 0-45 16,-3-2-52-16,5-2-109 0,0 0-139 0,-2-1-85 0,4-2-58 0,-4-3-21 15,5 1 0-15,0-2 14 0,2-2 24 0</inkml:trace>
  <inkml:trace contextRef="#ctx0" brushRef="#br0" timeOffset="716279.5412">31178 16157 266 0,'15'-7'591'0,"2"2"13"0,1 1 14 15,-2 1 14-15,5-2 16 0,-2 3-112 0,0-3-172 0,3 2-99 0,0 0-59 16,0 2-26-16,0-2-10 0,2 0-3 0,0 0-2 0,0-2-4 0,-1 2-8 15,2 0-10-15,1-1-14 0,-4 1-12 0,2-2-12 0,-2 3-10 0,1-3-9 16,-1 2-11-16,1-1-10 0,-1 1-12 0,-2-2-12 0,-2 1-15 16,1-1-15-16,-2 0-21 0,-3-1-23 0,2 2-24 0,-5-2-26 0,-1 0-24 0,-1 0-25 15,-3 0-24-15,-2 0-28 0,-1 2-28 0,-6-1-35 0,-1 1-43 0,-1-3-51 16,-4 4-86-16,0-2-108 0,-4 3-69 0,-6 0-51 0,-1-1-13 16,-1 3 7-16,-4 0 14 0</inkml:trace>
  <inkml:trace contextRef="#ctx0" brushRef="#br0" timeOffset="716746.462">30416 15698 396 0,'-3'-3'594'16,"0"-1"16"-16,1 1 16 0,0 1 13 0,1-1-93 0,-4 0-147 0,5 3-94 15,-1-1-71-15,-1 1-40 0,2 0-23 0,0 0-13 0,0 0-11 0,0 0-12 16,0 0-13-16,2 0-16 0,-1 0-15 0,4 1-8 0,-4 2-4 0,3 0-4 16,-1-1-2-16,-2 5-1 0,6-2 0 0,-4 3 0 0,0 1-2 15,3 1-1-15,-3 1-2 0,1 4 2 0,-1 0 2 0,-2 1-1 0,3 2 0 16,-4 1-7-16,0 3-7 0,0 0-5 0,-4 1-6 0,1 2-6 0,-2 2-4 15,-4 2-10-15,0 0-10 0,-3-1-20 0,-3 2-23 0,-3 0-32 0,-2 0-34 16,-5 2-37-16,-2-1-36 0,-5-2-42 0,-3 3-45 0,-3-2-61 0,-3 0-72 16,-1-4-109-16,-6 2-129 0,-1-2-66 0,-3-2-33 0,-3-2-4 15,-2 0 9-15,-5-5 20 0</inkml:trace>
  <inkml:trace contextRef="#ctx0" brushRef="#br0" timeOffset="718029.5317">14976 15351 379 0,'2'-9'431'0,"2"3"-60"0,-2 0-47 0,-1 1-42 0,-1-2-29 16,2 2-21-16,-2 0-22 0,2 1-22 0,-1 0-14 0,-1-1-11 16,0 1-7-16,0 1-4 0,0 1-7 0,0 1-5 0,0-2-9 0,0 1-8 15,0 1-10-15,0 1-8 0,0 0-7 0,0 0-7 0,0 0-8 16,-3 0-6-16,1 0-12 0,1 1-11 0,-3 1-12 0,0 1-12 0,1-2-10 16,0 1-6-16,1 1-7 0,-2 1-6 0,0 2-6 0,1 1-2 0,1 0-2 15,-1 3-1-15,-3-1 0 0,3 3 0 0,-2 3 3 0,0 0 5 16,1 4 7-16,-1-2 4 0,-3 6 2 0,4-3 2 0,-1 5 3 0,0-1 1 15,0 1 1-15,2 1-1 0,0-1-3 0,0 3 0 0,3-2-3 16,3 3-3-16,-2-2 0 0,4 1 1 0,1-1 0 0,3 1 0 0,1 0-1 16,3 0-1-16,3-2-5 0,1 0-9 0,4 1-9 0,2 1-11 15,0-1-18-15,4-2-21 0,1 0-30 0,2 0-33 0,3 0-50 0,-1-2-59 16,4-1-112-16,0-1-137 0,-1 0-71 0,-2-1-36 0,-1-1-16 0,1 0-6 16,-3-2 4-16</inkml:trace>
  <inkml:trace contextRef="#ctx0" brushRef="#br0" timeOffset="719011.7364">19637 16898 68 0,'-6'-5'621'0,"-3"0"16"0,3 0 19 0,-1 1 18 15,2 1 21-15,0-2-94 0,0 3-152 0,1-1-93 0,1 1-63 0,2 1-38 16,1-2-24-16,-2 3-14 0,0-2-7 0,2 2-10 0,0 0-11 16,0 0-14-16,0 0-18 0,0 0-17 0,2-2-21 0,0 2-18 0,-2 0-13 15,1 0-14-15,2 0-12 0,-1 0-9 0,2 0-9 0,-1 0-8 16,2 0-8-16,0 0-5 0,3 0-4 0,1 0-5 0,2 0-2 0,1 0-3 15,2 0-3-15,2 0-1 0,1 0-3 0,-1 0-5 0,6 0-5 16,-2 2-11-16,1-2-14 0,1 0-18 0,3 2-21 0,-3-2-27 0,4 0-28 16,-5 0-32-16,2 0-35 0,1 0-35 0,-1 0-38 0,0 1-42 15,-3 1-47-15,1-2-85 0,-4 3-103 0,0-3-83 0,-4 4-72 0,0-1-24 16,-4 0-2-16,-4 0 16 0,0 1 21 0</inkml:trace>
  <inkml:trace contextRef="#ctx0" brushRef="#br0" timeOffset="719262.1913">19642 17128 307 0,'-9'4'615'0,"-2"-1"12"0,3-2 13 0,1 0 15 0,1 2-37 15,1-3-57-15,-1 2-113 0,3-1-135 0,2-1-75 0,1 2-45 16,0-2-19-16,0 0-5 0,1 1-3 0,1-1-2 0,3 0-7 0,-1 0-7 16,2 0-13-16,1 0-13 0,1 0-10 0,2 0-10 0,2 0-9 15,1-1-11-15,1-1-10 0,3 2-10 0,0-1-11 0,5-1-10 0,-2 0-11 16,3 1-10-16,-1-1-5 0,3 0-7 0,-2 1-3 0,2-3-4 0,0 1-4 15,2 1-1-15,-2-1-2 0,1 1 0 0,-4 0-2 16,2 1 0-16,-1-3-5 0,-2 4-2 0,-5-3-7 0,2 1-6 0,-5 2-11 0,1-2-14 16,-2 2-19-16,-4-1-23 0,-4 1-23 0,2 0-25 0,-4 0-26 15,-2 0-29-15,0 0-45 0,-2 1-51 0,1 3-131 0,-4-1-170 0,-1 1-89 16,-2-1-46-16,-2 2-16 0,-2-3-5 0,-1 3 11 0,-2-2 15 0</inkml:trace>
  <inkml:trace contextRef="#ctx0" brushRef="#br0" timeOffset="724094.193">20888 16776 302 0,'0'-2'528'16,"0"-1"10"-16,0 0 7 0,0 0-58 0,0 0-91 0,0 1-91 0,0-1-93 15,0-1-51-15,0 3-32 0,0-2-13 0,0 2-5 0,0-2-2 16,0 3-1-16,0 0-5 0,0 0-9 0,0 0-6 0,-2-2-6 0,2 0-2 16,-1 2-2-16,1 0-2 0,0-1-1 0,-2-1 1 0,2 2-3 15,0 0-1-15,-2 0-2 0,1 0-2 0,1 0 0 0,0 0-3 0,0 0 0 16,-2 0-2-16,2 0-1 0,0 0-2 0,0 0-4 0,0 0-3 16,0 0-2-16,0 0-4 0,0 0-3 0,0 0-4 0,0 0-2 0,0 0-3 15,-1 0-1-15,1 0-2 0,0 0-3 0,0 0-1 0,0 0-2 0,0 0 0 16,0 0 0-16,0 0-1 0,0 0 1 0,0 0-2 0,0 0-2 15,0 0-1-15,0 0-3 0,0-2-3 0,0 2 0 0,0 0-3 0,0-3 0 16,0 1-1-16,1 0 2 0,-1 1 1 0,0-1-1 0,2 0 0 0,-2 1-2 16,0 1-1-16,1-2-1 0,-1 2 0 0,0 0-2 0,0 0-3 15,0 0 0-15,0 0-5 0,0 0-3 0,0 0-4 0,0 0-4 0,0 0-5 16,-1 2-3-16,-1-1-1 0,2 1-1 0,-1 1 1 0,1 1 1 16,-4 1 2-16,0 2 1 0,3-2 3 0,-3 3 4 0,1 1 2 0,1 0 5 15,-2 3 2-15,0-2 3 0,0 3 2 0,-3 0 3 0,1 1 0 16,0 2 1-16,-2-1-1 0,1-1-1 0,-2 1 0 0,3-2-2 0,-1 0 0 15,1 1-2-15,-2-1-1 0,2-3-2 0,1 2 0 0,0-2 0 0,2-3 2 16,0 2 1-16,0-4 3 0,1 1 3 0,-1-2 3 0,3 1 5 16,0-4 3-16,0 2 3 0,0-2 3 0,3 1 2 0,-1-2 1 0,-1 0 1 15,3 0 2-15,-1 0-1 0,2 0-1 0,-2 0-1 0,2-2-2 16,2 1-3-16,1-1-6 0,0 1-5 0,0 0-4 0,5-2-5 0,-2 1-6 16,1 1-8-16,1-2-8 0,-2 1-10 0,5 0-7 0,-3 2-6 15,1-1-10-15,0 0-9 0,-2 1-11 0,1 0-12 0,-1 0-13 0,2 0-11 16,-2 0-10-16,-1 0-10 0,2 0-6 0,-3 0-7 0,0 1-2 0,-2 0-2 15,0-1-1-15,2 2-1 0,-4 0 3 0,-1-2 3 0,0 0 7 0,-2 0 8 16,0 0 10-16,0 0 10 0,-1 0 10 0,1 0 6 0,-3 0 10 16,1-2 10-16,-1 0 12 0,0 0 11 0,0-1 11 0,-1 0 11 0,1-2 7 15,-3 0 6-15,1 2 9 0,1-4 7 0,-1 2 7 0,1-3 5 16,-3 1 10-16,3 0 9 0,-1 0 8 0,0-2 5 0,-1 1 5 16,2 1 6-16,-1-1 4 0,0 3 5 0,1-4 5 0,-1 6 5 0,1-4 5 15,1 2 6-15,-3 0 6 0,1 0 4 0,2 2 3 0,-3-1 3 0,3 1 3 16,-2 0 3-16,2 1 3 0,-1 0 0 0,-1 1 1 0,2 0 0 15,-1 1 1-15,1-2 0 0,0 2-4 0,0 0-5 0,0 0-6 0,0 0-6 16,0 0-6-16,-2 0-7 0,0 2-8 0,2-2-8 0,-1 1-8 0,1-1-9 16,-2 1-8-16,2-1-7 0,0 4-4 0,0-3-2 0,0 2 0 15,0-1 1-15,0 2 1 0,0 2-1 0,0-1 0 0,0 2-1 0,0 0 0 16,0 1 1-16,0 1-1 0,0 0 0 0,0 1 1 0,0 3 1 0,0-1 0 16,0 0-7-16,0 2-5 0,0-1-4 0,0 0-11 0,0 2-13 15,0-2-19-15,-1 3-23 0,1-3-26 0,-2 2-25 0,2-1-26 0,0 0-27 16,0-2-29-16,0 3-35 0,0-2-34 0,0-1-37 0,2 1-70 15,-2 0-88-15,1-1-98 0,2-2-101 0,1-1-41 0,0 0-8 0,1-4 7 16,1 2 18-16,1-3 18 0</inkml:trace>
  <inkml:trace contextRef="#ctx0" brushRef="#br0" timeOffset="724343.1021">21368 16983 34 0,'-3'-3'700'0,"1"0"21"0,-2-1 23 16,-1 4 15-16,2-3 13 0,2-1-78 0,-3 3-122 0,3-1-120 0,-1 0-115 16,2 2-72-16,-1-3-50 0,1 3-33 0,0 0-23 0,0 0-26 15,1 0-22-15,1 0-26 0,-1 0-23 0,3 0-18 0,0 0-16 0,1 0-10 16,1 0-7-16,1 0-4 0,-1-2-5 0,3 2-3 0,-1 0-2 0,2 0-2 16,-1 0 0-16,4-2-2 0,-2 2-3 0,3-1-4 0,-3-1-5 0,2 2-8 15,3-2-11-15,-3 1-14 0,0 1-15 0,2-2-19 0,0 1-18 16,-2 1-19-16,1-1-19 0,1 1-19 0,-1-3-21 0,-3 3-19 0,0 0-20 15,2 0-20-15,-5 0-20 0,0 0-25 0,-1 0-27 0,-2 0-43 16,0 0-50-16,-2 3-60 0,0-3-66 0,-3 0-38 0,0 0-26 0,0 0-3 16,0 0 11-16</inkml:trace>
  <inkml:trace contextRef="#ctx0" brushRef="#br0" timeOffset="724575.9697">21485 16863 450 0,'-6'-5'570'0,"0"1"17"0,3 1-12 0,-2 0-28 0,2 0-78 15,-1 0-106-15,3-1-62 0,-1 3-43 0,1-1-26 0,1 0-18 0,-2 2-15 16,2 0-12-16,0 0-14 0,0 0-17 0,0 0-14 0,0 0-16 16,0 0-10-16,0 0-9 0,0 2-6 0,0-1-4 0,0 1-5 0,0 2-3 15,0 0-5-15,0 1-4 0,0-1-4 0,0 2-3 0,0 2-1 16,0-1-2-16,0 0-2 0,0 5 1 0,0-2-5 0,0 0-8 0,0 1-7 16,0 2-9-16,0-1-8 0,0 2-8 0,0 1-5 0,-2 0-4 0,2 0-12 15,-3 1-14-15,3 1-25 0,-3 0-28 0,3-1-33 0,-1 2-33 16,-1-1-37-16,1-1-36 0,1 0-48 0,-2 1-51 0,2-1-122 0,0-1-159 15,2-1-90-15,-2-1-60 0,1 0-22 0,1 0-5 0,2-4 13 16,1-1 21-16</inkml:trace>
  <inkml:trace contextRef="#ctx0" brushRef="#br0" timeOffset="725293.3369">21997 16849 310 0,'0'-4'577'0,"0"-1"13"0,0 2 13 0,0-1 13 15,0 1-76-15,0-2-121 0,0 3-86 0,0-3-66 0,2 2-38 0,-1-1-27 16,-1 1-13-16,0 1-6 0,0 0-7 0,0 1-5 0,0-1-7 16,0 0-8-16,0 2-9 0,0 0-9 0,0 0-7 0,0 0-7 0,0 0-7 15,0 0-8-15,0 0-7 0,0 0-6 0,0 0-7 0,0 0-6 16,0 0-4-16,0 0-4 0,0 0-3 0,0 0-3 0,0 0-3 0,0 0-4 16,-1 0-4-16,1 0-4 0,-2 0-4 0,2 0-4 0,-1 0-3 0,1 0-5 15,-2 0-3-15,2 0-4 0,-3 0-1 0,3 2-6 0,0-2-2 16,0 0-3-16,0 0-2 0,0 0-1 0,0 0-2 0,0 0-1 0,0 0-2 15,0 0-1-15,0 0 0 0,0 0-1 0,0 0 0 0,0 0-1 16,0 0 1-16,0 0 0 0,0 0 1 0,0 0 0 0,0 0 1 0,0 0 1 16,0 0-1-16,0 0 0 0,0 0 0 0,0 0 1 0,0 0-1 15,0 0-1-15,0 0 0 0,0-2-2 0,0 2-1 0,3-1-2 0,-3 1 0 16,2 0-2-16,-2 0 0 0,0 0-3 0,0 0 0 0,0 0 1 0,0 0-1 16,0 0-1-16,0 0-1 0,0 0 1 0,0 0-1 0,0 0 0 0,0 0-2 15,0 0 1-15,0 0-1 0,0 0-1 0,0 0-1 0,0 0 0 16,0 0-2-16,0 1 0 0,0 3 0 0,0-1 0 0,0-1 0 15,0 3-1-15,0 0 1 0,0 1 3 0,-2 0-1 0,-1 2-1 0,3 3 2 16,-1 0-1-16,-1-1 2 0,2 3-2 0,-1-1 2 0,-1 1-2 0,0 2 0 16,-1 0 2-16,0 0-1 0,0 0 2 0,-1 0-3 0,1 1-4 15,2-1-8-15,-4 2-9 0,2-3-12 0,0 2-14 0,0 0-22 0,1-2-28 16,0 1-30-16,-1-1-31 0,3-1-35 0,-1 0-36 0,1-3-40 16,0 3-40-16,0-3-74 0,1-3-91 0,1 2-102 0,-1-2-106 0,1-1-48 15,1-2-18-15,1-1 7 0,0 2 18 0,1-4 25 0</inkml:trace>
  <inkml:trace contextRef="#ctx0" brushRef="#br0" timeOffset="726109.1839">22198 16851 420 0,'0'-3'552'0,"0"0"15"0,0 0-15 0,0-1-29 16,0 2-80-16,0-1-105 0,0 0-64 0,0 1-42 0,0 1-25 15,0-2-16-15,0 3-11 0,0 0-10 0,0 0-11 0,0 0-13 0,0 0-14 16,0 0-16-16,0 0-15 0,0 0-15 0,0 0-12 0,0 0-14 0,0 0-10 15,-1 1-9-15,-1 1-6 0,2 1-2 0,-1 0-3 0,-3 1 1 0,3 1 0 16,-1 1 3-16,-1 0 2 0,0 3 3 0,-1-2 4 0,-1 4 3 16,1-1 4-16,0 1 3 0,-1-1 1 0,-2 2-2 0,2 0-3 15,0 0-6-15,0-2-6 0,0 2-5 0,2 1-4 0,-2-3-3 0,2 1-5 16,-1-1-3-16,-1-1-1 0,3-1-2 0,0 1-3 0,1-4 0 0,1 2 0 16,0-1 1-16,0-2 0 0,0 1 1 0,1-1 3 0,1-1 3 0,1-1 3 15,3-1 2-15,-3 1 2 0,4-1 0 0,-3 0 1 0,5-1-1 16,0 0-1-16,0 0-3 0,1 0-4 0,2 0-8 0,0 0-7 0,3-1-12 15,0 0-15-15,-2 1-15 0,4-2-20 0,0-1-21 0,-1 2-18 16,3-1-19-16,-3-1-18 0,-1 2-16 0,1-1-17 0,-2-1-15 16,1 2-14-16,-1 0-13 0,-5 1-9 0,3-2-9 0,-2 2-6 0,-2 0-6 15,-1 0 2-15,0 0 4 0,-4 0 5 0,2 0 8 0,-1 0 10 0,-4 0 13 16,0 0 8-16,0 0 7 0,0 0 8 0,0-1 11 0,-4-1 16 0,3 0 17 16,-3 1 21-16,1-3 21 0,-3 1 20 0,3-1 20 0,-2 1 18 15,2-2 18-15,-2 1 14 0,0-2 13 0,2-1 17 0,-3 2 22 0,3-2 18 16,-2 1 19-16,4-2 13 0,-3 3 13 0,1-2 9 0,0 2 10 15,0-2 7-15,0 2 6 0,0 0 6 0,1 0 5 0,-1-1 3 0,2 2 2 16,-3 1 1-16,4 0-1 0,-1-1-1 0,1 2-3 0,-2-1-4 16,0 1-4-16,2 2-6 0,0 0-5 0,0 0-8 0,0 0-9 0,0 0-7 15,0 0-7-15,0 0-8 0,0 0-6 0,0 0-6 0,-1 0-7 0,-1 2 1 16,2-1 4-16,0 1 4 0,0 0 5 0,0 2 2 0,0 0 2 16,-1 1 0-16,1 0 1 0,0 2-3 0,-2 0-4 0,0 0-1 0,2 3-3 15,-1-3-1-15,-1 4-2 0,2-1-9 0,-1 1-10 0,-4 1-12 16,5-2-9-16,-3 2-10 0,1 0-8 0,1 2-12 0,-1-2-12 0,1 3-23 15,-1-1-26-15,0-1-34 0,2 0-43 0,-1 1-39 0,-1-1-42 0,2 0-53 16,3-1-62-16,1 2-132 0,-3-2-165 0,4 0-89 0,-2-2-48 16,3 0-23-16,-3-1-7 0,2-1 10 0,0-1 16 0</inkml:trace>
  <inkml:trace contextRef="#ctx0" brushRef="#br0" timeOffset="726525.7193">22802 16965 45 0,'-6'0'518'16,"-2"-4"14"-16,-1 4 15 0,4-3-62 0,-2 3-98 0,1-2-83 15,1 2-76-15,-1-2-39 0,1 2-21 0,2-1-11 0,0-1-4 0,1 2-3 16,-1-2-5-16,1 1-3 0,2 1-5 0,0 0-2 0,0 0-1 0,0 0-1 16,0 0-2-16,0 0 0 0,0 0 0 0,0 0-1 0,0 1-4 15,4 1-3-15,-3-2-1 0,2 0-5 0,-1 0-6 0,0 2-6 0,-1-2-9 16,3 0-12-16,-3 1-11 0,3-1-9 0,0 2-9 0,0-2-6 15,0 2-7-15,0-2-3 0,3 0-6 0,2 3-2 0,-1-3-6 0,0 2-5 16,3 0-7-16,0-1-9 0,0 1-12 0,3 0-15 0,-1-2-16 0,3 0-18 16,-2 3-19-16,3-3-21 0,-1 0-21 0,2 0-25 0,-1 0-24 15,0 0-30-15,0 0-30 0,0 0-31 0,-2 0-31 0,0 0-44 0,0 0-52 16,-2-3-63-16,0 3-67 0,-1-4-52 0,0 3-41 0,-4-1-13 16,-1 0 4-16,0-1 15 0</inkml:trace>
  <inkml:trace contextRef="#ctx0" brushRef="#br0" timeOffset="726775.598">22987 16840 514 0,'-5'-2'543'0,"0"1"4"0,2-1 1 0,0 0-74 15,0 2-106-15,1-1-79 0,1-1-64 0,-2 2-36 0,1-2-24 0,2 2-16 16,0 0-9-16,0 0-11 0,0 0-8 0,0 0-11 0,0 0-12 16,0 0-8-16,0 0-7 0,0 2 1 0,2 0 6 0,-2-1 7 0,3 1 5 15,-3 0 5-15,0 1 4 0,0 2 2 0,1-1 3 0,-1 1 2 0,0 1 4 16,0 0 3-16,0 2 2 0,0 1 0 0,0-1-3 0,0 1-9 15,0 2-11-15,0 1-14 0,0 0-15 0,-1-1-11 0,1 4-6 0,-3-3-9 16,1 5-5-16,2-2-7 0,-3 1-5 0,1 1-7 0,2 0-6 16,-3 1-11-16,3 0-15 0,-1-1-20 0,1 2-24 0,-2-1-28 0,0 0-30 15,2-2-34-15,0 0-34 0,0 1-45 0,0 0-48 0,0-2-89 16,2-1-109-16,0 1-107 0,-1-3-104 0,1-1-47 0,1-2-16 0,2 0 1 16,-1-3 14-16,3 0 21 0</inkml:trace>
  <inkml:trace contextRef="#ctx0" brushRef="#br0" timeOffset="727458.3765">23528 16827 289 0,'-2'-3'573'0,"0"2"12"0,2-2 14 0,-1 3-21 0,-1-4-37 16,2 3-97-16,0 1-131 0,0-2-75 0,0 2-48 0,0 0-24 15,0 0-10-15,0 0-11 0,0 0-7 0,0 0-8 0,0 0-10 0,0 0-8 16,0 0-8-16,0 0-5 0,0 0-2 0,0 0-2 0,0 0 2 0,0 0 0 15,0 0 0-15,0 0-1 0,0 0 0 0,0 0 0 0,0 0 1 0,0 0 2 16,0 0 2-16,0 0 0 0,0 0 0 0,0 0-2 0,0 0-4 16,0 0-5-16,0 0-4 0,0 0-5 0,0 0-5 0,0 0-7 15,0 0-5-15,0 0-4 0,0 0-6 0,0 0-7 0,0 0-5 0,0 0-6 16,0 0-6-16,0 0-4 0,0 0-3 0,0 0-5 0,0 0-5 16,0 0-2-16,0 0-3 0,0 0-2 0,0 0-4 0,0 0-1 0,0 0-3 0,0 0 0 15,0 0-2-15,0 2 1 0,0-2 0 0,0 0 0 16,0 0 1-16,0 0 1 0,0 0-1 0,0 0-2 0,0 0 2 0,0 1 0 0,0-1 1 15,0 0 0-15,0 0 0 0,0 2 1 0,0 0 1 0,0-2-1 16,0 0 0-16,0 0 0 0,0 0 0 0,0 0 0 0,0 0 1 0,0 0-1 16,0 0-1-16,0 0 1 0,0 0 1 0,0 0 0 0,0 0-1 15,0 0 1-15,0 0 0 0,0 0 0 0,0 0 0 0,0 0 1 0,0 0-1 16,0 0 0-16,0 0 0 0,0 0 0 0,0 0 0 0,0 0 1 16,0 0 0-16,0 0 0 0,0 0 0 0,0 0 0 0,0 0 1 0,0 0-1 15,0 0-1-15,0 0 0 0,0 0-1 0,0 0-1 0,0 0 1 0,0 0-1 16,0 0 2-16,0 0-2 0,0 0-1 0,0 0-1 0,0 3 1 15,0-3-1-15,-1 0-2 0,1 0 0 0,0 1-1 0,0-1-1 0,0 3 2 16,-2-2-2-16,0 1 1 0,2 1 1 0,0 1-1 0,0-1 0 16,-1 3 1-16,1-1-1 0,-2 2-1 0,-1 1 1 0,3 0-1 0,-1 1 1 15,-1 3-1-15,1 0 1 0,-3-1-1 0,3 2 1 0,-2 1 2 0,-1 2 0 16,3-2 3-16,-4 1 0 0,2 1 2 0,-1 1 2 0,0 1 0 16,1-1 0-16,0 1 2 0,0-3-2 0,-1 2-4 0,3-2-6 0,-3 0-6 15,3 1-12-15,-1-1-15 0,2-1-21 0,0-2-25 0,0 0-28 16,0-2-35-16,3 0-31 0,-1-2-31 0,0 1-38 0,1-4-38 0,0 0-47 15,4-1-51-15,-2-1-104 0,2 1-134 0,-1-4-73 0,2 0-39 16,-1 0-9-16,0-4 7 0,1 1 20 0,0-1 28 0</inkml:trace>
  <inkml:trace contextRef="#ctx0" brushRef="#br0" timeOffset="727841.4549">23771 16986 240 0,'-2'-3'633'0,"2"-2"18"0,-1 2 17 0,-1 1 16 16,1-1-65-16,-1-1-105 0,0 3-101 0,1-1-100 0,1 0-62 0,-4 2-43 16,4-3-25-16,-1 3-15 0,1 0-16 0,0 0-17 0,0 0-20 15,-3 0-21-15,2 0-20 0,-1 3-19 0,0-3-13 0,-1 2-12 0,2 0-6 16,-1 1-4-16,0-1-3 0,-1 1-2 0,2 4-4 0,-3-2-3 16,1 2 0-16,-3 0 2 0,3 0 4 0,-2 3 4 0,0 0 3 0,2 0 3 15,-2-1 2-15,2 3 1 0,-3-1-1 0,5 0-1 0,-3 1-3 0,1 0-3 16,2-2 1-16,-1 0-1 0,0 2-1 0,2-2-4 0,0-1-1 15,2 1-4-15,0-1-5 0,-1-1-4 0,2 1-4 0,1-1-4 0,1-3-5 16,-1 2-3-16,0-4-6 0,1 2-3 0,3-2-5 0,-3 0-4 16,3-1-4-16,-2-2-2 0,2 0-3 0,-1-2-3 0,2 1 1 0,-3-4 2 15,2 2 2-15,-1-2 3 0,0 0 3 0,0-2 3 0,-1-1 2 16,0-1 3-16,-1-1 4 0,0 0 0 0,-1-2 4 0,0 0 1 0,-3 0 2 16,-1-2 4-16,2 1 0 0,-2 0 0 0,-2-2 0 0,1 0-1 0,-1 1-2 15,-1 2-1-15,0-1-4 0,-2 1-6 0,0 1-8 0,1 3-8 16,-3-2-12-16,2 3-13 0,1 0-14 0,-4 2-18 0,2 0-21 0,-1 2-26 15,1 0-27-15,-3 3-28 0,2 0-48 0,2 0-55 0,2 3-101 16,-2 0-124-16,2 0-63 0,0 1-33 0,-1 1-11 0,2 0 3 0,0 0 9 16</inkml:trace>
  <inkml:trace contextRef="#ctx0" brushRef="#br0" timeOffset="728077.2066">24117 17028 236 0,'3'1'665'0,"-1"-1"16"16,-2 2 18-16,1-2 11 0,-1 0 10 0,3 0-116 0,-1 0-176 15,1 0-116-15,1 0-81 0,0 0-50 0,1-2-34 0,3 2-21 0,1-1-13 0,-1-1-17 16,5-1-17-16,0 1-19 0,-1 0-21 0,4-1-19 0,-1 0-23 16,3 0-16-16,-1-1-16 0,1 2-15 0,-1-3-16 0,1 2-16 0,1-1-17 15,-5-1-18-15,3 3-17 0,0-3-17 0,-2 2-20 0,-1-1-23 16,-3 1-22-16,0 1-19 0,-1 0-17 0,-2 1-23 0,-4-1-25 0,1 0-34 15,-2 2-40-15,-3 0-35 0,0 0-38 0,0 0-39 0,0 0-44 16,0 0-12-16,-3 0 3 0</inkml:trace>
  <inkml:trace contextRef="#ctx0" brushRef="#br0" timeOffset="728342.0692">24259 16848 193 0,'-1'-5'567'0,"-1"2"16"0,2-1 15 15,-1 1-43-15,1 0-74 0,0 1-85 0,0 1-93 0,0 1-61 16,0 0-44-16,0 0-21 0,0 0-9 0,0 0-6 0,0 1-5 0,0 1-3 16,0 1-2-16,0 1-2 0,0 1 0 0,0 1 1 0,0 0 2 0,0 3 4 15,-2-2 4-15,0 2 6 0,2 0 3 0,-3 1-7 0,2 0-13 16,-3 0-11-16,3 2-14 0,-1-1-14 0,0 2-13 0,-2-1-14 0,3 2-13 16,-1-1-11-16,0 0-12 0,-1 1-7 0,2-1-9 0,-3 2-6 0,3 0-7 15,-1 1-10-15,1 0-14 0,-3 0-21 0,3 0-24 0,-1-1-34 16,-1-1-41-16,3 3-43 0,-1-2-45 0,-1-1-71 0,2-1-81 0,0-1-134 15,0 0-157-15,2-2-82 0,-1-1-45 0,-1 1-17 0,3-3-4 16,-1 1 10-16,-1-4 15 0</inkml:trace>
  <inkml:trace contextRef="#ctx0" brushRef="#br0" timeOffset="730057.6215">24797 16849 319 0,'-4'-4'582'15,"1"1"13"-15,2-1 15 0,-4 2-34 0,2-1-56 0,2 2-93 16,-3-1-114-16,3-1-69 0,-1 3-46 0,2-2-30 0,-1 1-19 0,1 1-17 15,0 0-18-15,0 0-15 0,0 0-15 0,0 0-17 0,0 0-13 16,0 0-10-16,1 3-6 0,-1-2-6 0,2 3-5 0,-1-1-4 0,-1-1-2 16,2 1-2-16,0 2-2 0,-1-1-1 0,2 1 4 0,0-1 0 15,-1 1 3-15,-1-2 1 0,2 1 1 0,-1 0 0 0,0 1-3 0,-1-1 1 16,-1-1-1-16,2-1 3 0,0 0 3 0,-2-1 6 0,1 3 7 0,-1-4 8 16,2 0 6-16,-2 0 8 0,0 0 9 0,0 0 8 0,0 0 7 0,1 0 6 15,-1 0 1-15,2 0 1 0,0-4-2 0,-2 3-3 0,1-3-4 16,-1 1-8-16,2-1-7 0,-2-1-9 0,1 1-8 0,-1-2-9 0,0 0-9 15,0 0-8-15,0 0-8 0,0 0-5 0,0 1-1 0,0-2-2 16,0 3-1-16,0 0 0 0,0-1 1 0,0 1-2 0,0 1-1 0,3 1 0 16,-1 0-2-16,-2 1-2 0,0-1-1 0,0 2-3 0,1 0-2 15,-1 0-4-15,0 0-3 0,0 0-2 0,2 0-3 0,1 0-2 0,-1 0 0 16,-1 0 0-16,3 2 0 0,-1-1 0 0,2 1 0 0,-2 0-3 0,3-2-3 16,0 3-5-16,1 1-4 0,1-1-6 0,-2-1-6 0,3 2-6 15,-1-1-7-15,0 0-7 0,3 0-8 0,0-1-8 0,-1-1-9 16,2 0-5-16,1 0-6 0,-1 1-3 0,1-2-1 0,0 0 3 0,4 0 4 15,-4 0 5-15,3-2 6 0,-2 1 8 0,2-1 8 0,-3 0 9 0,1 1 7 16,-2-3 8-16,-1 1 10 0,0 1 10 0,-1-1 9 0,-1-1 11 16,-2 3 9-16,-1-1 10 0,-1 0 8 0,-2-1 10 0,0 3 9 0,2-2 7 15,-4 0 7-15,-1 2 5 0,0 0 4 0,0 0 3 0,0-1 2 0,-1-1-2 16,1 2 0-16,-5-2-5 0,5 2-5 0,-1 0-5 0,1 0-7 16,0 0-7-16,-2 0-9 0,2 0-6 0,0 0-9 0,0 0-6 0,0 0-3 15,0 0-5-15,0 0-3 0,0 0-2 0,0 0 0 0,0 0-1 16,0 0 0-16,0 0-1 0,0 0 2 0,0 0-1 0,0 0 2 0,0 0 1 15,0 0 0-15,0 0 1 0,0 0 0 0,0 0 1 0,0 0 0 16,0 0 1-16,0 0 2 0,0 0-1 0,0 0 1 0,0 0 2 0,0 0-1 16,0 0 1-16,0 0-1 0,0 0 1 0,0 0 0 0,0 0 1 15,0 0 1-15,0 0-1 0,0 2 2 0,0-2-1 0,0 0 0 0,0 0 0 16,0 0 0-16,0 0 1 0,0 2 0 0,0-1 0 0,0-1 1 0,0 0 1 16,0 0 0-16,0 0 0 0,0 0 1 0,0 0-1 0,0 0 1 0,0 0-1 15,0 0 0-15,0 0 0 0,0 0-1 0,0 0 0 0,0 0-1 16,0 0 0-16,0 0-1 0,0 0-2 0,0 0-1 0,0 0-2 0,0 2-1 15,0-2 0-15,0 0 0 0,0 0-1 0,0 2 2 0,0-2-2 16,0 0 0-16,0 0 0 0,0 0-2 0,0 0 1 0,0 0 0 0,0 0 0 16,0 0 2-16,0 0-1 0,0 0 1 0,0 0 0 0,0 0 1 15,0 0-2-15,0 0 1 0,0 0-1 0,0 0 0 0,0 0 0 0,0 0 0 16,0 0 1-16,0 0 0 0,0 0 0 0,0 0 0 0,0 0-1 0,0 0 0 16,0 0 0-16,0 0-1 0,0 0 0 0,0 0 1 0,0 0 0 15,0 0 1-15,0 0 0 0,0 0-1 0,0 0 1 0,0 0 0 0,0 0 2 16,0 0 0-16,0 0 0 0,0 0 2 0,0 0 2 0,0 0-1 15,0 0 1-15,0 0 1 0,0 0 0 0,0 0 0 0,0 0 0 0,0 0 1 16,0 0 0-16,0 0-1 0,0 0-1 0,0 0 1 0,0 0-1 16,0 0 0-16,0 0-2 0,0 0 1 0,0 0 0 0,0 0-2 0,0 0 1 15,0 0-1-15,0 0 0 0,0 0 0 0,0 0-1 0,0 0 0 0,0 0-2 16,0 0 1-16,0 0 0 0,0 0-1 0,0 0 1 0,0 0-1 16,0 0 0-16,0 0 1 0,0 0 0 0,0 0 1 0,0 0-1 0,0 0 0 15,0 0 0-15,0 0 2 0,0 0-1 0,0 0 0 0,0 0 1 16,0 0-1-16,0 0 2 0,0 0-2 0,0 0 0 0,0 0 1 0,0 0-1 15,0 0 1-15,0 0-1 0,0 0 0 0,0 0 0 0,0 0 0 0,0 0 0 16,0 0 0-16,0 0-1 0,0 0 0 0,0 0 1 0,0 0 0 16,0 0-1-16,0 0 0 0,0 0 0 0,0 0 1 0,0 0-1 15,0 0 0-15,0 0-1 0,0 0 0 0,0 0 1 0,0 0-1 0,0 0-1 16,0 0 0-16,0 0 0 0,0 0 1 0,0 0-1 0,0 0 0 0,0 0 0 16,0 0-1-16,0 0 0 0,0 0 2 0,0 0-1 0,0 0-1 15,0 0 1-15,0 0-2 0,0 0 1 0,0 0 1 0,0 0-1 0,0 0 1 16,0 0 0-16,0 0 0 0,0 0 0 0,0 0 1 0,0 0 0 0,0 0-1 15,0 0 2-15,0 0-2 0,0 0 0 0,0 0-2 0,0 0 4 16,0 0-2-16,0 0 0 0,0 0 0 0,0 0 0 0,0 0 0 0,0 0-2 16,0 0 1-16,0 0 0 0,0 0 0 0,0 0 0 0,0 0 0 0,0 0 0 15,0 0 0-15,0 0-1 0,0 0 1 0,0 0 0 0,0 0 1 16,0 0 0-16,0 0 0 0,0 0 0 0,0 0 0 0,0 0 0 0,0 0-1 16,0 0 1-16,-1 0 0 0,1 0-1 0,-2 0 0 0,0 0 0 15,2 0 0-15,-1 0-1 0,-1 0 2 0,0 0 0 0,-1 0 0 0,2 0 2 16,-4 0-1-16,2 0 1 0,-3 0 0 0,1 0 2 0,-2 0-1 15,1 0 0-15,0 0 1 0,-4 0 0 0,4 0 1 0,-2 0-2 0,-3 3 0 16,3-3 1-16,0 0-2 0,0 2 0 0,-3 0-1 0,0-2 1 16,1 1-1-16,0-1-2 0,-1 4 1 0,-2-4-2 0,0 3 2 0,2-2-1 15,-1 2 0-15,-3 0-1 0,3 2 0 0,1-3-1 0,-5 3 0 0,5-1 0 16,0 1 0-16,-3 0 1 0,1 2-1 0,0-1-1 0,1 1 1 16,-1 0-1-16,0 1-1 0,4-1 2 0,-4 3-1 0,2-3 1 0,1 4 0 15,1-2-1-15,0 1 0 0,1 1 1 0,0 1 2 0,-1 0 0 16,4-2 2-16,-2 2 2 0,2 0-1 0,1 0 1 0,-1 0 3 0,4 0 1 15,-2 0 2-15,1 0 1 0,2-1 1 0,2 0 1 0,1 1 2 0,-2 0-2 16,4 0 1-16,-2-2-2 0,2 0 0 0,-1 1-1 0,1-1 0 16,3 0-1-16,0-2-2 0,2-1-2 0,-2 2-4 0,1-4-4 0,0 3-3 15,3-2-4-15,0-1-5 0,-1 0-4 0,0 0-5 0,3-2-4 0,-1-1-5 16,1 0-6-16,1 1-5 0,-1-3-4 0,-2 0-4 0,2 0-2 16,1 0-1-16,-1-3 1 0,-1 1 2 0,1 0 3 0,0-1 3 15,-3-2 3-15,3 0 5 0,-2 1 5 0,-3 0 6 0,2-2 6 0,-1 0 5 16,-2 0 7-16,1-1 4 0,-4 0 5 0,-1 2 5 0,1-3 3 0,-2 0 3 15,-1 1 2-15,0-2 4 0,-2 1 1 0,-2 0 1 0,0 2 1 16,-1-3 0-16,2 4-1 0,-4-2-1 0,0 2-2 0,0-2-2 0,-2 2 0 16,0 0-3-16,-1 1-2 0,0 0-2 0,-3 2-4 0,3-1-2 15,-1 1-2-15,-4 1-1 0,4 1-1 0,-1 1-2 0,-1 1 2 0,0-1 0 16,1 2 1-16,0 2 1 0,-2-1-2 0,3 2-2 0,0 0-12 0,1 1-15 16,0 1-22-16,-1-1-26 0,4 3-32 0,-2-3-35 0,2 4-48 15,1-1-52-15,2 0-123 0,0 2-159 0,2-2-93 0,0 0-61 0,0-1-29 16,4 2-15-16,-1-3 3 0,2 2 8 0</inkml:trace>
  <inkml:trace contextRef="#ctx0" brushRef="#br0" timeOffset="730607.4728">25464 17023 448 0,'-5'0'654'16,"2"0"22"-16,-3 0 19 0,3 0 21 0,-1 0-77 0,1 0-125 15,2 0-99-15,1 0-85 0,0 0-56 0,0 0-36 0,0 0-23 0,0 0-14 16,0 0-15-16,0 0-17 0,0 0-19 0,0 0-23 0,0 0-21 16,1 1-21-16,-1 1-15 0,3-2-12 0,1 2-10 0,-3-1-8 0,2-1-7 15,3 2-7-15,-1 0-6 0,2-2-4 0,-1 0-5 0,2 3-4 0,3-3-6 16,-2 0-8-16,4 2-11 0,-4 0-13 0,4-2-19 0,1 1-21 15,1-1-23-15,0 0-25 0,0 0-26 0,2-1-26 0,1 1-29 0,-1-2-28 16,-1 0-35-16,3 2-36 0,-1-3-59 0,0 3-72 0,-1-4-93 16,1 1-105-16,1 0-45 0,-4-1-15 0,0 1 5 0,-2-2 15 0,0 0 19 15</inkml:trace>
  <inkml:trace contextRef="#ctx0" brushRef="#br0" timeOffset="730873.989">25649 16795 218 0,'-3'-1'597'0,"-2"1"12"0,1 0 10 0,0 0-7 0,3 0-18 15,1 0-107-15,0 0-152 0,0 0-85 0,0 0-53 0,-2 1-26 16,2 0-11-16,0 2-3 0,0 1-2 0,0-1-2 0,0 2-3 0,0 0-4 0,2 2-1 16,-2-2-1-16,0 3-1 0,0 1 0 0,0 0 1 0,0 0-9 15,0 1-11-15,-2 3-14 0,0-1-17 0,2 0-14 0,-1 1-15 0,-2 2-10 16,-1-2-8-16,3 2-8 0,-3 2-8 0,1-1-10 0,-2 1-8 15,1 3-14-15,-1-3-17 0,2 3-24 0,-2-2-27 0,2 2-30 0,-2 2-30 16,-1-3-36-16,2 0-34 0,-1 1-43 0,1-1-45 0,0 0-88 16,0-3-106-16,3 0-103 0,-1 0-101 0,1-3-42 0,1 1-14 0,1-4 9 15,1-1 17-15,-1-3 26 0</inkml:trace>
  <inkml:trace contextRef="#ctx0" brushRef="#br0" timeOffset="732273.431">26064 16854 385 0,'0'-5'556'0,"0"1"12"15,0-1 12-15,0 2-53 0,0-1-83 0,0 1-96 0,0 0-97 0,0 1-56 16,0 1-34-16,0 0-22 0,2-2-13 0,-2 3-12 0,0 0-13 0,0 0-12 16,0 0-15-16,0 0-13 0,0 0-12 0,0 0-7 0,1 3-5 15,-1-2-2-15,0 2 0 0,0 0-1 0,0 0-1 0,0 1 1 0,0 1 0 16,0-1 1-16,0 2 2 0,0 0 2 0,0 0 4 0,0 0 1 15,0 0 0-15,0-1 0 0,0 0-2 0,0 2 0 0,0-2-1 0,0-1-1 16,0 1 3-16,0-2 3 0,0-1 7 0,0 1 8 0,0-1 7 0,0-1 10 16,0-1 7-16,0 0 9 0,0 0 8 0,0 0 7 0,0 0 5 15,0 0 2-15,0 0 0 0,2-1-4 0,0-1-5 0,-2-1-7 0,1 1-8 16,-1-3-10-16,2 2-10 0,0-1-11 0,-2-3-10 0,1-1-11 16,1 3-8-16,-2-3-10 0,1 1-6 0,-1-1-5 0,0 1-1 0,0-1-1 15,0 3 2-15,2-3-2 0,-2 4 1 0,0-3-1 0,2 2 0 16,-2 2-1-16,0-1-1 0,0 1 0 0,0 0-1 0,0 1-3 0,1 1-1 15,-1 0-2-15,0 1-2 0,0 0-2 0,2 0-3 0,-1 0-2 0,1 0-2 16,1 0-2-16,0 0 0 0,0 0-1 0,0 1 1 0,2-1-1 16,2 3 2-16,-3-2-2 0,6 1 0 0,-2 1-4 0,0 1-4 0,2-1-3 15,2-1-5-15,-1 0-3 0,1-1-5 0,3 3-3 0,-1-4-4 16,-1 3-2-16,2-2-4 0,0-1-3 0,-2 1-3 0,4-1-2 0,-4 0-1 16,0 0 4-16,0-1 3 0,1 1 6 0,-3-1 7 0,2-2 5 15,-2 3 5-15,-1-4 9 0,-1 3 9 0,-3-1 8 0,1 0 12 0,-2-1 8 16,-1 3 10-16,2-2 9 0,-3 0 10 0,1 1 8 0,-3-1 6 0,-1 2 6 15,2-2 5-15,-2 2 3 0,0 0 3 0,0 0-1 0,0 0-1 16,0 0-3-16,0 0-7 0,0 0-5 0,0 0-7 0,0 0-7 0,0 0-8 16,-2 2-6-16,2-2-7 0,0 0-6 0,-1 2-6 0,1-1-4 0,0 1-6 15,0 0-3-15,0 1-1 0,-2-1 0 0,0 1-1 0,2 4 2 16,-1-3 2-16,-1 4 1 0,2-1 1 0,-2 2 3 0,2 3 1 0,-4-2 2 16,3 3 3-16,-1-1 1 0,1 3 2 0,-3 1 1 0,3-1 2 0,-3 2 2 15,1-1 1-15,2 2 1 0,-3 0 0 0,1 0 1 0,-1-1-1 16,1 3 1-16,-2 0-1 0,2 0 1 0,-4-1-1 0,4-1 2 15,0 0-2-15,-3 0 0 0,3-1-2 0,-2 2-2 0,2-1-4 0,-2-2-5 16,2-1-7-16,-2 2-11 0,0-4-9 0,2 1-13 0,0-1-13 0,0 0-18 16,0-1-20-16,-1-2-25 0,3 0-28 0,-1-2-27 0,1-3-28 15,1 2-22-15,0-1-23 0,0-4-20 0,0 1-16 0,0-1-20 0,0 0-22 16,0-2-30-16,0 0-32 0,0 0-54 0,0-4-65 0,1 0-63 16,1 0-61-16,-2-2-20 0,1 0 4 0,-1-3 9 0,2-1 17 0</inkml:trace>
  <inkml:trace contextRef="#ctx0" brushRef="#br0" timeOffset="732489.3267">26219 17068 536 0,'-5'-3'621'0,"0"-1"24"0,0 1 21 0,-2-2 22 15,6 2-88-15,-3 1-144 0,1-1-91 0,2 3-61 0,1-2-40 16,0 2-25-16,0 0-16 0,0 0-12 0,0 0-15 0,1 0-20 0,1 0-20 16,1 0-26-16,0 0-23 0,4 0-23 0,-1 0-15 0,2 0-15 15,0 0-11-15,1 0-8 0,4 0-7 0,0 0-8 0,0 0-6 0,4 0-7 16,0 0-3-16,-1 0-5 0,4 0-6 0,1-2-8 0,-1 2-11 0,2-1-14 15,2-1-21-15,-1 0-25 0,2-1-29 0,0 1-33 0,2-1-29 16,-4-1-31-16,4 0-51 0,0 0-58 0,-1 1-128 0,-1 0-160 0,-1-2-79 16,1 1-41-16,-3 1-11 0,-3-2-2 0,0 2 12 0,-5-1 19 0</inkml:trace>
  <inkml:trace contextRef="#ctx0" brushRef="#br0" timeOffset="733522.7902">21095 17473 433 0,'-3'0'505'0,"-1"-2"11"15,1 1 10-15,2 1-79 0,-2-1-120 0,1 1-79 0,2-2-52 0,-1 1-28 16,1 1-18-16,0 0-5 0,0 0-1 0,0 0-2 0,0 0-2 0,0 0-6 16,0 0-8-16,1 0-9 0,1-2-8 0,1 2-6 0,0 0-4 15,2 0-3-15,-1 0-4 0,1 0-2 0,2 0-3 0,2 0-2 0,0 0 0 16,1 0-2-16,4 0 0 0,-1 0 3 0,2 2 1 0,5-2 3 0,0 1 1 16,5 1 1-16,1-1-2 0,4 0-3 0,3 1-1 0,3 1-4 0,6-1-3 15,2-1-5-15,3 1-4 0,7 0-6 0,3 1-5 0,4 1-6 16,4-3-7-16,7 1-5 0,3 0-8 0,6-2-8 0,0 3-5 0,5-3-4 15,5 0 1-15,0 0-2 0,4 0-2 0,2 0-2 0,3 0-4 16,2 0 0-16,2 0-1 0,2 0-3 0,1 0-3 0,-1-3 1 0,6 3 2 16,-4 0 1-16,4 0 3 0,0-2-3 0,1 0-6 0,-1 2-5 15,2-1-3-15,-3 1-2 0,-2-2-2 0,-1 0-3 0,0 2-3 0,-2 0 1 16,-2 0 3-16,-4 0 1 0,-2 0-2 0,-3 0 0 0,-5 0 0 0,-2 0 0 16,-5 0 2-16,-3 0 2 0,-5 0 3 0,-5 0 3 0,-1 0 1 15,-8 0 4-15,-2 0 4 0,-6 0 1 0,-3 0-1 0,-3 0 0 0,-8-3 0 16,-4 3 4-16,-3-2 2 0,-4 2 4 0,-2 0 6 0,-4-2 4 15,-6 2 4-15,-1 0 4 0,-2-1 3 0,-2 1 3 0,-5-2 3 0,1 2 3 16,-4 0 0-16,2 0 0 0,-4 0-3 0,-1 0-6 0,0 0-9 0,0 0-18 16,-1-2-19-16,-3 1-27 0,1 1-29 0,-2-2-34 0,1 1-36 15,-1 0-38-15,-4-2-38 0,1 1-46 0,0 1-51 0,-4-2-93 16,0 1-112-16,-1 0-93 0,-2 0-84 0,-2 0-34 0,0-1-8 0,0 0 5 0,-2 0 18 16,-2 0 24-16</inkml:trace>
  <inkml:trace contextRef="#ctx0" brushRef="#br0" timeOffset="734558.1132">23061 17740 346 0,'-5'0'494'0,"-1"0"12"0,0 0-38 0,1-3-64 16,0 3-74-16,0 0-79 0,0 0-50 0,1-1-33 0,0 1-18 0,0-1-10 16,3 1-6-16,-3 0-4 0,1 0-5 0,2 0-5 0,-3 0-6 15,3 0-6-15,1 0-4 0,0 0-4 0,0 0-2 0,0 0-2 0,0 0 1 16,0 0 1-16,0 0 1 0,0 0 2 0,0 0 3 0,0 0 1 0,0 0 2 15,0 0 2-15,0 0 2 0,0 0-1 0,0 0-1 0,0 0-2 16,0 0-4-16,0 0-4 0,0 0-6 0,1 0-9 0,1 0-7 0,1 0-10 16,-1 0-7-16,1 1-6 0,0-1-7 0,1 1-4 0,0-1-6 15,5 3-6-15,-1-3-5 0,1 0-6 0,4 0-3 0,-1 0-3 0,2 0-7 16,3 0-10-16,0 0-9 0,1 0-12 0,3 0-14 0,1 0-17 0,0 0-18 16,3-3-18-16,-1 3-18 0,3-2-19 0,-4 0-17 0,1 1-18 15,2-1-17-15,-3-1-19 0,-1 1-12 0,-2 0-13 0,-2 2-11 0,-1 0-13 16,-4-3-5-16,-1 3-2 0,-3 0 1 0,-1-2 4 0,-5 0 3 15,-1 2 9-15,-2 0 10 0,-4 0 15 0,-1 0 16 0,-3 0 18 0,-1 0 23 16,-2 0 24-16,-3 2 30 0,0 0 30 0,-2-2 24 0,-2 0 26 0,1 3 21 16,0-3 20-16,-4 2 18 0,2 0 18 0,2 1 14 0,-4-1 12 15,4-1 10-15,-2 1 11 0,0 0 5 0,3 1 4 0,1-3 3 0,0 2 2 16,-1-1 1-16,5-1 2 0,0 2 3 0,0-1 0 0,2-1 1 16,0 2 1-16,0-1-2 0,5-1 1 0,-3 2-3 0,2-1-4 0,0-1-4 15,1 0-6-15,3 0-3 0,-3 0-5 0,3 0-5 0,-1 0-2 0,1 2-3 16,1-2-4-16,0 0-4 0,0 0-3 0,-2 1-2 0,0-1 0 15,2 1 2-15,-1-1 1 0,-1 2 1 0,1 0 4 0,-3-1-2 0,3 1-2 16,-3 1 1-16,1 0-2 0,-1-2-2 0,-1 2 1 0,0 2-1 16,2-2 2-16,-2 2-3 0,2-1-3 0,-2 1-4 0,1-2-7 0,-1 2-6 15,2 0-5-15,0-1-2 0,-2 2-4 0,0-1-4 0,2-1-2 0,-1 0-3 16,2 1-2-16,0 0-3 0,1-2-2 0,-1 1-2 0,0-1-1 16,2 0-3-16,0-1 0 0,0 3-2 0,0-5-1 0,2 4 1 0,0-3 2 15,-2-1 3-15,1 2 2 0,3 0 2 0,-2-2 2 0,1 0 2 16,1 3 0-16,0-3 0 0,0 0 2 0,1 0 0 0,1 0-1 0,1 0 0 15,1 0-1-15,1-3 0 0,1 3-4 0,0 0-3 0,0-4-2 0,2 3-5 16,1-1-5-16,0 0-2 0,1-1-4 0,-2 1-3 0,4-1 0 16,-2 1-2-16,2-1-1 0,-1 1 1 0,-2 1-2 0,4 0-2 15,-4-2-1-15,2 3 1 0,0-2 0 0,0 1 0 0,0 1 0 0,0 0 0 16,-1 1 1-16,-1 1-1 0,2-2 0 0,-2 3-2 0,0-2 0 0,1 2 0 16,-1 2-1-16,-1-2 1 0,-1 2-2 0,3 0 1 0,-4 2-2 0,-2-3 1 15,2 2-1-15,-1 1 0 0,-1-1 1 0,-2 3-1 0,-1-1 0 16,3-1 1-16,-5 2-1 0,0-2 1 0,-1 2 0 0,-1 1 1 0,-1 0-1 15,-1-1 1-15,-1 2 0 0,-1-2 1 0,0 1 1 0,-5-1-1 16,3 1 1-16,-3 0 1 0,0-1 1 0,-1 1 1 0,1-2 1 0,-2 1 4 16,-2 0 2-16,-1-2 2 0,2 1 3 0,-3-3 3 0,0 4 3 15,0-4 2-15,-1 1 0 0,-2-1 1 0,1-1 2 0,-1 0 0 0,1 0-1 16,-1-1 0-16,-2 0-1 0,3 0-3 0,-1-3-5 0,0 0-10 16,0 0-13-16,4 0-18 0,-2 0-21 0,4-2-30 0,-2 1-32 0,2-2-37 15,1 1-37-15,1-1-43 0,3 0-46 0,1 0-79 0,0 0-97 16,4-1-114-16,-3-1-122 0,4 2-57 0,0-1-26 0,0 1-1 0,4-2 7 15,0 3 23-15</inkml:trace>
  <inkml:trace contextRef="#ctx0" brushRef="#br0" timeOffset="735404.6896">27346 17370 534 0,'-1'4'663'0,"-1"-1"23"15,-1 1 25-15,1 0 19 0,1-1 18 0,-4 0-112 0,4 0-180 0,-1-2-102 0,1 0-67 16,-1 1-40-16,0-1-23 0,2 1-17 0,0-2-14 0,0 0-19 15,0 0-22-15,0 0-25 0,2 2-27 0,0-1-21 0,1-1-19 0,-2 2-11 16,5-2-10-16,-1 0-6 0,0 2-9 0,3-2-4 0,0 3-8 16,1-3-4-16,1 0-6 0,-1 2-8 0,5 0-8 0,-2-2-13 15,2 0-16-15,-2 0-23 0,2 0-28 0,1 0-28 0,0 0-31 0,0-2-27 16,-1 0-25-16,0 2-27 0,-1-3-28 0,3 1-40 0,-5 0-47 0,1 1-74 16,0-1-90-16,-4 2-82 0,1-2-78 0,-4 2-25 0,-1 0 1 0,-4 0 14 15,0 0 23-15</inkml:trace>
  <inkml:trace contextRef="#ctx0" brushRef="#br0" timeOffset="735605.9073">27392 17592 578 0,'-3'4'634'0,"3"1"23"16,-1-1 22-16,1-3 4 0,1 3-5 0,1-1-105 0,-1 0-159 16,4 0-88-16,0-2-52 0,-1 0-27 0,3 1-18 0,-1-1-15 0,3 1-15 15,-1-2-21-15,4 0-25 0,-4 0-24 0,2 0-24 0,2 0-21 16,0 0-19-16,-1-2-22 0,1 1-23 0,-2-1-24 0,3 1-25 15,-2 0-32-15,2-2-34 0,-4 0-33 0,4 0-34 0,-4-1-39 0,1 3-41 0,1-3-61 16,-3-1-68-16,1 1-117 0,-4-1-143 0,3 1-69 0,-7 1-31 16,1-2-7-16,-4 3 4 0,1-3 19 0,-3 0 24 0</inkml:trace>
  <inkml:trace contextRef="#ctx0" brushRef="#br0" timeOffset="739370.8372">28674 17041 378 0,'3'-8'612'0,"-1"-1"16"0,-1 1 20 0,3 2 4 16,-4-2-3-16,1 2-110 0,1 0-162 0,-2 1-88 0,0 2-51 0,0-2-28 15,0 1-19-15,0 4-15 0,0-3-11 0,0 3-16 0,0 0-17 16,0 0-20-16,0 0-20 0,0 0-20 0,0 0-17 0,0 0-13 0,0 3-9 15,-2-3-7-15,1 5-8 0,1 0-6 0,-2-1-3 0,0 4-1 16,1-1 0-16,-2 2 1 0,-1 0 2 0,0 2 3 0,-1 1 3 0,0 0 2 16,1 1 1-16,-1 0 1 0,-4 2 0 0,1 0-1 0,0-1 1 15,-1 1 0-15,-1 1-1 0,-2-2 0 0,3 2-2 0,-3-4 0 16,-1 3-2-16,-1-1-2 0,2 0 0 0,0-1-2 0,-1-2-2 0,4-1 1 0,-4 0 0 16,5-2 0-16,0 1-1 0,0-3 0 0,1 0 2 0,2-1-1 15,2-1 1-15,-1-1 2 0,3 0 1 0,-1-1 3 0,1 0 2 0,1 1 1 16,0-3-1-16,1 2 2 0,1 0-2 0,-1-2 1 0,3 1 1 15,-1-1 0-15,2 2 1 0,0 0-2 0,4 1 0 0,-1-3-2 0,0 2-2 16,2 0-2-16,2 1-4 0,2-1-1 0,-2 1-1 0,3-2-3 16,0 1-6-16,3 0-8 0,-2 1-9 0,1-1-11 0,-1-1-12 0,3 2-14 15,-2-1-15-15,1-1-17 0,2-1-16 0,-2 2-16 0,2-2-17 0,-2 0-17 16,0 0-18-16,0-2-15 0,-2 2-16 0,1-1-10 0,-3-1-12 16,0-1-10-16,-1 2-8 0,-2-1-3 0,-1-1 0 0,-2 0 6 0,0-1 10 15,-2 1 15-15,0-4 14 0,-1 4 17 0,-4-2 22 0,3-4 19 16,-4 2 22-16,0 0 23 0,0-2 26 0,-4 0 29 0,3-2 29 0,-2 1 29 15,-2 0 25-15,-1 0 21 0,-1-2 19 0,3 2 16 0,-3 0 14 0,1-1 12 16,-2 1 11-16,2 0 11 0,-1 1 12 0,1 2 8 0,-2-1 9 16,4 3 4-16,-1-1 4 0,-2 0 0 0,4 3 0 0,-2 0-8 15,4 0-7-15,-4 1-11 0,4 1-8 0,-2-1-12 0,3 2-11 0,0 0-7 16,0 2-2-16,0-1-5 0,0 2-7 0,0 2-7 0,0-2-7 0,0 3-6 16,0 2-5-16,0-2-2 0,0 3 0 0,0 3 0 0,0-2 0 0,0 2 2 15,-2 0 1-15,0 3-6 0,2-1-10 0,-1 1-8 0,-1-1-7 16,1 1-8-16,-3 2-6 0,3-3-4 0,-3 1-5 0,1 2-3 0,0-1-4 15,-1 1-6-15,-1 0-5 0,0 0-12 0,-1-1-15 0,1 0-22 16,0 1-28-16,-1-3-31 0,1 2-35 0,0-1-36 0,2-2-39 0,-2-1-43 16,4 0-47-16,-2-2-86 0,3 2-107 0,0-4-106 0,0-2-105 15,3 0-45-15,2-1-15 0,-1-2 7 0,3-3 16 0,2-2 24 0</inkml:trace>
  <inkml:trace contextRef="#ctx0" brushRef="#br0" timeOffset="739637.1128">29291 17033 60 0,'0'-4'712'0,"0"1"21"0,0 0 16 0,0 1 16 0,0 1 8 16,0 0 4-16,0 1-133 0,0 0-207 0,0 0-118 0,-2 1-77 0,0-1-43 16,2 3-24-16,-1 0-17 0,1 0-15 0,0 1-16 0,0 4-17 0,0-1-14 15,0 3-13-15,0 0-8 0,0 3-5 0,0 1 0 0,0-1 2 0,0 2 2 16,0 2 3-16,0 1-3 0,0 0-7 0,0 1-5 0,0 1-6 15,0 0-4-15,0-1-3 0,0 0-6 0,0 3-3 0,-2-1-32 0,0-1-8 16,2 1 0-16,-3-1 0 0,1 1 0 0,-2 1 0 0,3-4-60 0,-2 4-30 16,-1-3-31-16,0 0-36 0,0 0-37 0,3-1-42 0,-3 0-45 15,1-1-47-15,-1-2-82 0,1-2-97 0,0-1-104 0,-1-1-109 0,3-1-47 16,-1-1-17-16,-1-1 3 0,1-1 12 0,1-2 24 0</inkml:trace>
  <inkml:trace contextRef="#ctx0" brushRef="#br0" timeOffset="739937.1937">28597 17676 556 0,'-13'1'650'0,"1"1"21"16,0-1 26-16,3-1 20 0,0 0 20 0,4 0-114 0,-2 0-178 0,4-1-107 16,1 1-66-16,2 0-41 0,0 0-25 0,2-2-16 0,1 2-13 0,2-1-18 15,2-1-22-15,2 2-25 0,0-1-27 0,4-1-22 0,3 2-19 16,0-1-13-16,3-1-10 0,2 2-8 0,0-1-8 0,5-1-2 15,-1 2-4-15,2 0-1 0,1 0 0 0,4 0 0 0,-1 0 2 0,3 0 0 0,-1 0 1 16,2 0-1-16,0 0-1 0,0 0 1 0,2 0 1 0,-2 0 0 16,1 0 0-16,-1 0 0 0,-2 0 1 0,2 0-1 0,-4 0 1 0,-1 0 0 15,-2 0 0-15,-2 0 0 0,1 0-4 0,-5 0-1 0,0 0-3 0,-6 0-5 16,1 0-7-16,-4 0-9 0,0 0-9 0,-4 0-14 0,-1 0-18 16,-1 0-19-16,-1 0-21 0,-5 0-19 0,-1 0-18 0,0 0-19 0,0 0-21 15,-4 0-25-15,-2 0-28 0,-1 2-41 0,-1-1-48 0,-3-1-108 0,-1 3-143 16,-3-1-68-16,-2-1-29 0,-2 2-5 0,0 0 8 0,-2-2 8 0,-2 3 13 15</inkml:trace>
  <inkml:trace contextRef="#ctx0" brushRef="#br0" timeOffset="740553.6691">28627 17893 168 0,'5'-1'241'0,"1"-1"5"0,1-1 3 0,0 2 2 0,-1 0-5 15,-1-1-6-15,2-1-6 0,0 1-7 0,0 1-4 0,-3-3-6 0,1 4-8 16,0-3-10-16,-1 3-5 0,1-4-5 0,-2 3-5 0,1-1-5 15,-1 0-2-15,0-1 1 0,-1 1 1 0,-1 2 2 0,2-2 0 0,-1-1-1 16,0 1-2-16,-2 1-2 0,1-2 1 0,2 2-1 0,-1 1 1 16,-2 0-3-16,0 0-1 0,0 0-2 0,0 0-7 0,0 0-8 0,0 0-11 15,0 0-10-15,0 0-12 0,0 0-14 0,0 0-12 0,0 0-14 0,0 0-12 16,-2 0-13-16,-1 1-10 0,2-1-12 0,1 1-9 0,-4 1-8 16,3-1-5-16,-1 1-2 0,1 1-3 0,-3 1-3 0,3-1 1 0,-2 2-2 15,-1 2 0-15,3-3 2 0,-2 4 1 0,-3-3 0 0,2 4 1 16,0-2-1-16,0 1 0 0,0-1-1 0,-1 1-1 0,2-1-1 0,-1 2-2 15,2-2 0-15,-2 1-2 0,1-1-2 0,2 0 0 0,-3-1 0 0,3 0 0 16,-1 0 0-16,1-2 0 0,1 1 2 0,0-2 0 0,0 1-1 0,0-1 2 16,0 1 2-16,0-3 0 0,1 1 1 0,1 0 0 0,-1-2 4 15,1 0 0-15,1 0 0 0,0 0-1 0,1 0 0 0,2 0-1 16,-2 0 1-16,3-2-2 0,-1 0 1 0,3 2-1 0,-1-1-3 0,2-1-2 16,0 0-1-16,0 2-1 0,0-1-1 0,0-1-2 0,0 2 0 0,2-2-1 15,-3 2 0-15,4 0-1 0,-4 0-1 0,4 0 0 0,-4 2-2 16,1-2 0-16,1 3 0 0,-3-1 1 0,1 1 0 0,1 1 0 0,-1-1 0 15,-1 1 0-15,0 1 0 0,1-2 2 0,-2 4-2 0,-1-1 0 16,1 1 1-16,-2 1 0 0,0-1 1 0,-1 1-1 0,0 0 1 0,0 0 1 16,-3 1-2-16,-1 0 1 0,0 2 3 0,0-3 1 0,-1 2 3 0,-3-3 1 15,-2 1 0-15,-1 2 2 0,0-3 0 0,-1 3 2 0,-2-3 0 16,-2 1-1-16,1-1-5 0,-3-1-6 0,1 0-6 0,-3-1-13 0,0-1-13 16,1 1-19-16,-1-3-22 0,0 1-26 0,2 1-30 0,-2-3-31 0,3 1-31 15,-1-2-37-15,1-2-38 0,4 1-48 0,0-3-49 0,1 1-110 0,0-1-138 16,1-2-70-16,0-1-38 0,2-1-6 0,2-1 7 0,-2 0 18 15,2-4 26-15</inkml:trace>
  <inkml:trace contextRef="#ctx0" brushRef="#br0" timeOffset="740853.083">28706 17818 255 0,'0'-1'631'0,"-2"-1"18"16,0-1 19-16,2 2 16 0,-2 0 15 0,2-1-94 0,0 2-148 0,0 0-104 15,0 0-80-15,0 0-50 0,0 0-31 0,2 0-19 0,2 0-10 16,-1 0-14-16,0 0-18 0,2 0-16 0,0 2-21 0,-1-2-14 0,6 1-14 16,-2 0-9-16,0 2-5 0,1-1-4 0,0-1-3 0,3 2-3 15,0-1-5-15,-1-1-6 0,2-1-6 0,3 2-4 0,-3-1-3 0,4-1-1 16,-3 2-3-16,3-1-2 0,4-1-2 0,-5 1 0 0,3-1-1 0,0 0-1 16,0 0 0-16,1 0-2 0,-2 0-3 0,2 0 1 0,-4 0-2 15,1 0-1-15,2 0 0 0,-4 0 1 0,-1 0 2 0,-2 0-1 0,0 0 0 16,-2 0 1-16,-2 0-2 0,0 0-5 0,-3 0-7 0,3 0-13 0,-5 0-17 15,0 0-25-15,0 0-26 0,1 0-30 0,-3 0-31 0,-1 0-31 0,0 0-32 16,0 0-42-16,-1 0-44 0,1 0-98 0,-2 2-121 0,-1 0-94 0,0 1-79 16,-1-2-30-16,0 1-7 0,-1-2 11 0,4 1 20 0</inkml:trace>
  <inkml:trace contextRef="#ctx0" brushRef="#br0" timeOffset="741325.5776">30146 17691 408 0,'-7'0'630'0,"2"-2"26"0,1 1 24 15,-1 1 27-15,1-2-50 0,0 1-88 0,3 1-87 0,-1-2-91 0,1 0-52 16,1 2-37-16,0 0-15 0,0 0-8 0,0 0-8 0,0 0-6 0,0 0-12 16,0 0-10-16,0 0-12 0,0 0-13 0,3 0-15 0,-2 0-83 15,1 0-120-15,1 0 0 0,0 0 0 0,3 0 0 0,1 0 0 0,-2-1 0 16,3 1 0-16,1-1 0 0,0-1 0 0,1 2 0 0,2-1 0 0,1-1 0 16,-1 1 0-16,1-1 0 0,0-1 0 0,3 2 0 0,-5-1 0 0,3 2 0 15,-1-3 0-15,0 2 0 0,-1 0 0 0,-1 1 0 0,2-2 0 0,-4 2 0 16,1-1-90-16,-1-1-213 0,1 2-41 0,-4-2-41 0,1 1-40 0,-3 1-41 15,1 0-80-15,-2 0-100 0,-3 0-69 0,0 0-50 0,0 0-13 16,-2 3 3-16,-4-1 21 0,2-1 30 0</inkml:trace>
  <inkml:trace contextRef="#ctx0" brushRef="#br0" timeOffset="741503.2171">30095 17810 446 0,'-4'5'637'0,"0"1"19"0,3-3 19 0,-2 2 19 0,3-3 18 0,0 2-103 16,0-3-165-16,3 1-101 0,-2 1-68 0,4-2-40 0,0 1-25 0,2-2-16 15,2 1-13-15,-1-1-16 0,1 1-16 0,-1 1-22 0,1-2-23 16,4 0-25-16,-2 0-28 0,0 0-30 0,2 0-30 0,-1 0-36 0,2-2-36 16,-1 1-37-16,4 1-36 0,-2-1-45 0,0 1-48 0,3-2-80 0,-1 1-95 15,3 1-113-15,-2-3-121 0,3 1-55 0,0-1-23 0,-1 0-4 0,4-1 8 16,-3-1 17-16</inkml:trace>
  <inkml:trace contextRef="#ctx0" brushRef="#br0" timeOffset="742152.4075">31064 17763 391 0,'0'-2'570'0,"2"1"20"15,0-3 10-15,-2 3 4 0,0 0-76 0,0-1-114 0,0-1-74 0,0 2-53 16,0-1-29-16,0 1-19 0,-2-1-10 0,0 2-8 0,2-1-8 0,-1-1-8 16,1 2-13-16,-4 0-12 0,3 0-15 0,-1 0-14 0,1 0-15 15,-3 0-12-15,3 2-11 0,-2-1-10 0,-2-1-8 0,-1 3-9 0,1 0-8 16,-1 0-10-16,1 0-6 0,-3 2-7 0,-1 1-3 0,1-2-3 0,0 4-2 16,-2-3 0-16,2 3 0 0,0-1 2 0,0 2-3 0,-2-1-5 0,2 0-3 15,1 0-7-15,1 2-4 0,-2-3-4 0,2 1-3 0,-1 2-2 0,4-3-1 16,0 3-3-16,0-1-1 0,-1 0-3 0,4 0-1 0,-2-2-4 15,2 0 0-15,2 0-2 0,0 2 0 0,1-1-3 0,0-1-4 0,2 0-1 16,3 1-7-16,-1-1-3 0,2-1-5 0,1 0-3 0,1 0-5 0,3-2-4 16,-1 1-2-16,1-1-2 0,0-1-2 0,2 2-5 0,0-1-2 0,2-4-2 15,-1 3-1-15,0-3-1 0,0 0 1 0,-1 0 1 0,1 0 0 16,-2 0 0-16,0-3 1 0,0 1 2 0,-3-1 3 0,-1-1 0 0,-1-1 3 16,0 2 2-16,-3-4 2 0,-1 2 4 0,-2-3 2 0,-1 1 3 0,-2-2 3 15,-1 0 1-15,-1-1 4 0,-4-2 4 0,-1 2 3 0,-1-2 1 0,-4 0 3 16,0 0 4-16,0-1 4 0,-5-1 5 0,-1 0 4 0,1 1 7 0,-3 0 6 15,5 0 6-15,-5-2 6 0,1 1 6 0,3 3 4 0,-1-3 5 0,0 3 0 16,3-1 2-16,3 2 0 0,-2-2-2 0,4-1-4 0,1 3-4 16,0-1-6-16,6 1-6 0,-1 0-6 0,2-2-10 0,2 0-10 0,3 0-10 15,-1 1-10-15,6 0-7 0,-2-1-9 0,3 2-6 0,3-1-5 16,-3 1-4-16,5-1-3 0,-4 2-2 0,4 0-1 0,0 2 0 0,0-1 0 16,-3 3 2-16,4 0 4 0,-4 1 3 0,0-1 5 0,0 2 3 0,-1 1 6 15,-2 2 4-15,2 0 6 0,-3 2 2 0,0-1 6 0,-2 3 3 0,1-1 4 16,-3 4 1-16,1 0 7 0,-2 1 6 0,0 1 7 0,-1 0 4 0,-3 1 6 15,0 3 5-15,0-1 1 0,-3 1 5 0,-1 2 0 0,0 0 3 0,-1 0 1 16,0 2 0-16,-1-3-2 0,0 3 1 0,-1-1-4 0,-2 0-5 16,3-2-5-16,-2 1-5 0,-1 1-13 0,0-1-16 0,1 0-22 0,0 1-27 15,2 0-32-15,-2-3-36 0,0 2-33 0,3 0-34 0,-1-3-37 0,-1 2-43 16,3-2-67-16,1 0-79 0,2-2-112 0,1 0-128 0,0 0-58 0,3-3-23 16,0 3 2-16,4-3 15 0,0-2 23 0</inkml:trace>
  <inkml:trace contextRef="#ctx0" brushRef="#br0" timeOffset="742426.0828">31581 17971 470 0,'-3'-1'822'0,"0"-1"1"0,-4 1-1 0,2-1 0 0,1 2 2 0,-2-3-5 16,-1 1-10-16,4 2-191 0,0 0-280 0,-2-2-150 0,2 2-82 0,-5-1-37 16,5-1-14-16,-2 2-4 0,2 0 0 0,0 0-2 0,-2 0 0 15,2 0-6-15,0 0-3 0,-1 2-4 0,2-1-1 0,-2 1-2 0,3-2 1 16,-1 2-2-16,-1 1-4 0,1 0-7 0,1 0-6 0,-1 0-5 0,1-1-3 15,1-1-1-15,0 2 5 0,0-3 2 0,0 0 4 0,0 0 5 0,0 0-19 16,0 0-3-16,0 0 0 0,0 0 0 0,0 0 0 0,0 0 0 0,0 0 0 16,1-1 0-16,1-1 0 0,-1-1 0 0,3 0 0 0,-1 0 0 0,0 0 0 15,1-2 0-15,1 2 0 0,0-4 0 0,0 2 0 0,1-2 0 0,1 0 0 16,0 0 0-16,-2 2 0 0,0-3 0 0,0 2 0 0,0-1 0 16,-1 1-176-16,4 0-44 0,-5 0-29 0,0 1-22 0,4 0-20 0,-4 1-20 15,0-1-19-15,0 2-32 0,2 1-37 0,-2-1-85 0,0-1-105 0,-1 3-68 16,-1-2-50-16,-1 3-11 0,0 0 7 0,0 0 18 0,0 0 22 0</inkml:trace>
  <inkml:trace contextRef="#ctx0" brushRef="#br0" timeOffset="742786.7015">31888 17674 211 0,'6'-7'627'0,"-3"0"16"0,0 0 23 0,0 2 23 0,1-2 10 16,-1 2 8-16,-2 0-128 0,1 0-193 0,1 0-98 0,2 3-52 0,-2-3-22 15,-2 2-9-15,4 0-6 0,-2 1-5 0,2 1-17 0,0 0-18 0,0-1-23 16,2 2-26-16,0 0-22 0,-1 0-20 0,4 2-14 0,-1-1-12 0,-1 0-9 0,2 3-8 16,-1 0-8-16,1 1-7 0,-1-3-4 0,2 3-2 0,-3 0-3 15,0 2-2-15,2 0-1 0,-3 0-1 0,0 1 1 0,-1 0 1 0,-1 1 0 16,0 0 0-16,-3 0 1 0,2 2 1 0,-4 1 0 0,-2 0 0 0,0-2 0 16,-2 4 0-16,-1-2 0 0,-1 1 2 0,-2 1 0 0,-1 0 2 0,-3-3 2 15,1 2 5-15,-1 0 5 0,-3-1 7 0,1 0 8 0,1 0 5 0,1-2 8 16,-2 1 8-16,1-2 8 0,0 0 5 0,4-2 6 0,-2 0 4 0,1 1 5 15,2-1 7-15,2-3-47 0,1 1-41 0,-1-2 0 0,1 2 0 0,4-3 0 16,-2 1 0-16,3-2 0 0,0 2 0 0,0-1 0 0,3-1 0 0,0 2 0 16,5-3 0-16,-2 1 0 0,4 1 0 0,1 0 0 0,6 1 0 0,2-2 0 15,3 1 0-15,5 1 0 0,5-2 0 0,5 0 0 0,3 1 0 0,5 1 0 16,5-1 0-16,0-1 0 0,3 1 0 0,0-2 0 0,8 2-152 0,-1-2-618 16,3-2-116-16,5 2-65 0,4-5-37 0,3-2-23 0,4-4-16 0,0-2 1 15,5-5 10-15</inkml:trace>
  <inkml:trace contextRef="#ctx0" brushRef="#br0" timeOffset="744802.2533">32525 17423 213 0,'0'-5'611'0,"0"-2"14"0,0 2 15 0,0-2 17 0,0 2-23 0,-2 0-41 16,1 1-101-16,1-1-135 0,-2 2-73 0,0 0-48 0,2 0-27 0,0 0-16 15,0 0-11-15,0 1-6 0,0 2-10 0,0 0-12 0,0 0-15 0,0 0-18 16,0 0-17-16,0 0-18 0,0 0-14 0,0 0-14 0,0 0-11 0,0 0-10 15,0 2-8-15,0 1-6 0,0 0-6 0,0 0-7 0,0 2-4 0,0-1-2 16,0 2-2-16,0 0 0 0,-1 3 1 0,1-2 0 0,-2 5 1 0,1-2 3 16,-1 0 0-16,0 2 1 0,1 0 0 0,-2 0-2 0,-1 0 1 0,1 2 0 15,-1-2 0-15,1 0-2 0,-2 1 1 0,2-1 0 0,-2-1-1 0,2-1 1 16,-1 0-2-16,3 0 2 0,-3-1 0 0,0-2-1 0,1 1 3 0,1-4 2 16,1 1 3-16,-1-2 2 0,1-1 4 0,1 1 4 0,0-1 4 0,1 0 3 15,1-2 3-15,-2 0 1 0,1 0 1 0,3-2-1 0,-1 0-1 0,3-1-1 16,-3-1-4-16,2-1-4 0,0 0-1 0,1-1-5 0,1-2-5 15,2-1-4-15,-1-1-5 0,1-1-6 0,0 1-6 0,3-1-4 0,-3-1-2 16,4 0-4-16,-2 0-1 0,1 1 0 0,-1-1-2 0,1 0 1 0,-2 2-1 0,2 0-2 16,-3-1 2-16,2 2-1 0,-3 2 3 0,0-1 1 0,-1 3 1 15,2-2 1-15,-4 2 1 0,-2 0 0 0,2 3 1 0,-2 1-3 0,-2-1 0 0,-1 0-1 16,0 2 1-16,0 0 1 0,2 2 2 0,-2 0-1 0,0 1 2 0,0-1 0 16,-2 5 2-16,2-2 2 0,-1 2 2 0,1 1 3 0,-3-1 1 0,1 2 6 15,0 0 1-15,1 1 2 0,-2 1 1 0,-1-1-1 0,-1 1 1 16,4-1 0-16,-3 1 0 0,0-1-2 0,1 1 1 0,0-2-2 0,0-1 2 15,1 1 0-15,1-2-2 0,-1 1 1 0,-1-3-2 0,3 0 1 0,-2-1 2 16,0 1 2-16,2-3 2 0,0 2 1 0,0-3 4 0,2 1 3 0,0-2 3 16,-2 0 4-16,3 0 0 0,-1 0-2 0,-1-2 0 0,2 1 1 0,1-3-2 15,-1 0-1-15,2 1-1 0,0-3-6 0,0 0-1 0,2-1-3 0,1 0-4 0,-1-1-3 16,1-3-7-16,0 1-5 0,2-3-4 0,1 3-4 0,-2-3-2 16,3 0-3-16,-2 1 0 0,2 2-3 0,-3-2 0 0,0 2 1 0,3-1-1 15,-4 3 1-15,1-1 2 0,-1 1-1 0,-2-1 4 0,1 4 3 16,0-1 4-16,-2 2 2 0,0-1 2 0,0 2 2 0,-4 1 3 15,3 1 3-15,-1 1 3 0,-2 1 3 0,4 3 2 0,-5-1 2 0,1 3 1 16,1-2 3-16,-2 4 0 0,0 2 1 0,-2 1 1 0,1-1 3 0,-2 4 2 16,1-2 1-16,1 1 0 0,-2 1 0 0,-1 1-3 0,1-2-2 0,-2 2-8 15,2 0-12-15,0-2-12 0,-5 1-16 0,5 1-17 0,-2-3-20 0,2 2-25 16,0-4-29-16,1 2-26 0,1-2-29 0,1 0-25 0,1-1-27 0,1-2-27 16,3 0-30-16,0 0-22 0,-1-3-21 0,5-1-29 0,0 0-37 0,0 0-45 15,2-1-48-15,2-1-54 0,-2-2-52 0,1-1-15 0,3-1 3 16,-1-1 15-16,-1-2 18 0</inkml:trace>
  <inkml:trace contextRef="#ctx0" brushRef="#br0" timeOffset="745085.0535">33177 17443 56 0,'7'-13'595'0,"-6"3"26"15,3-2 21-15,-4 2 20 0,0 3-37 0,0-3-66 0,-2 3-85 16,0 0-96-16,-1 1-60 0,-2 0-42 0,2 1-30 0,-3 3-23 0,0-3-23 16,-1 2-20-16,-1 1-23 0,2 0-26 0,-3 2-19 0,1 0-19 15,0 0-14-15,0 4-13 0,-1-3-9 0,1 3-8 0,-2 1-7 0,3 2-7 16,-2-2-6-16,5 3-7 0,-3-1-3 0,2 2-3 0,0 0-2 15,4 2-2-15,-3-1-2 0,2 1-3 0,2 0-4 0,2 2-4 16,2-1-2-16,-3 1-4 0,4-1-1 0,0 0-1 0,2 0-1 0,-1 2-1 16,3-2-2-16,1 1 0 0,-1-1 1 0,2 0 1 0,-1 0 6 15,3 0 4-15,-3-1 6 0,2-1 9 0,-1-1 5 0,0 2 7 0,-2-3 4 16,1 1 4-16,-3-1 4 0,1-2 5 0,-1 0 4 0,-2-2 6 16,-4 3 7-16,3-4 6 0,-4 1 4 0,0-1 2 0,-4 0-2 0,1-1-3 15,-3-1-5-15,-2 1-6 0,-3-2-10 0,-2 2-12 0,-4-2-16 16,-1 0-18-16,-4 0-21 0,-1 0-23 0,-2-2-33 0,2 2-37 0,-1-2-44 15,2-1-46-15,1 1-52 0,3 1-57 0,-1-2-102 0,4 2-127 0,6-1-104 16,-2 1-90-16,5-2-40 0,1 1-14 0,1 1 2 0,4 1 8 0,4-4 21 16</inkml:trace>
  <inkml:trace contextRef="#ctx0" brushRef="#br0" timeOffset="745218.6383">33525 17737 492 0,'18'3'744'0,"-7"-3"10"0,-2 0 2 0,1-3-3 0,-2 1-17 0,1-1-27 15,-3-2-186-15,1-2-265 0,-3 2-211 0,3-4-184 0,0-2-186 16,1 1-187-16,-1-2-110 0,1-3-72 0,1-2-49 0,1-1-37 16,-1-3-27-16,5-3-18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9:08:28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9442 14370 455 0,'-6'-4'554'0,"-1"3"6"0,-2-2 9 16,1 0-66-16,2 0-101 0,-1 0-96 0,-2 0-94 0,3 0-47 16,-2 1-29-16,1-1-14 0,-2-1-7 0,3 3-2 0,-1-3 0 0,1 1 1 15,1 1-2-15,-1 0-1 0,0 1-7 0,1-1-5 0,2 0-5 16,0 1-7-16,-1 1-5 0,1-2-5 0,2 0-5 0,-2 2-5 0,1 0-4 15,-1 0-6-15,3 0-8 0,0 0-4 0,0 0-4 0,0 0-6 16,0 0-4-16,0 0-3 0,0 0-4 0,0 0-3 0,0 0-3 16,0 0-3-16,0 0-4 0,0 0-4 0,0 0-4 0,0 0-4 0,0 0-3 15,2 0-4-15,-1 0-2 0,4 0-2 0,-1 0 1 0,1 0 1 16,3 0 2-16,2 0 2 0,4 0 3 0,0 0 2 0,5 0 2 16,1 0 1-16,3 0 2 0,2-2 0 0,5 1 1 0,2-3-3 0,1 2-1 15,3-3-4-15,0 1-4 0,3-3-8 0,0 2-7 0,0-1-9 0,1 1-8 16,-2-3-7-16,0 1-8 0,1 1-9 0,-1 0-10 0,-3-1-9 15,0 4-11-15,-2-2-10 0,-3 1-12 0,0 1-12 0,-6 0-11 16,0 0-7-16,-7 3-5 0,0 0-4 0,-4 1-5 0,-4 2-4 0,-4 2-8 16,-2-1-4-16,-4 2-5 0,-4 1-8 0,-1 2-9 0,-5 1-9 15,-2 0-7-15,-3 2-6 0,-1-1-7 0,-4 2-4 0,-1-1 1 0,0 2 3 16,-2-1 6-16,-1-1 16 0,-2 0 18 0,2 0 28 0,0 2 32 16,1-2 40-16,-3 1 44 0,3-2 42 0,-1 1 41 0,3-1 36 0,0 0 36 15,0-2 27-15,0 0 26 0,2 0 19 0,0 0 19 0,3-1 10 16,-1-2 6-16,1 1 2 0,1-1-4 0,0-1-7 0,2-2-12 15,0 2-9-15,-1 0-7 0,3-3-4 0,1 0-5 0,0 1-4 0,-2 0-4 16,5-2-5-16,0 0-7 0,-1-1-6 0,1 2-5 0,2 0-6 16,1-2-7-16,0 1-8 0,-1 1-4 0,3-2-5 0,0 0-8 15,1 0-6-15,0 0-7 0,-1 2-6 0,3-2-6 0,-1 0-7 0,1 0-7 16,0 0-8-16,0 0-5 0,0 0-7 0,0 0-6 0,0 0-9 0,0 0-7 16,1 0-6-16,2 0-5 0,1 0-4 0,0 0-3 0,1 0-2 15,4 0 1-15,1 0-1 0,0 0 0 0,4 0-2 0,0-2-4 0,6 2-6 16,-1-3-6-16,5-1-6 0,0 3-9 0,4-3-11 0,2-1-10 15,0 0-12-15,4-2-10 0,-1 0-11 0,4 2-11 0,-3-4-9 16,1 1-11-16,1 1-8 0,-1-1-10 0,0 1-8 0,-2 0-7 16,0-3-7-16,1 1-6 0,-3 2-1 0,-3-2 2 0,-2 0 0 0,-3 0 3 15,1 1 3-15,-5-1 4 0,-3 0 8 0,-2 0 11 0,-5 0 15 16,-1-1 18-16,-4-1 22 0,-4 1 23 0,-2 0 26 0,-3-2 28 0,-3 0 23 16,-4 0 24-16,-3 1 21 0,-2 0 21 0,-1 1 16 0,-4 0 14 15,-1 1 11-15,-2-1 8 0,1 1 3 0,-3 0 1 0,0 2-2 16,0-1-3-16,0 1-4 0,2 1-5 0,0 1-5 0,4 0-6 0,-3 0-4 15,4 1-2-15,1 1-1 0,0-1-1 0,4 1-2 0,0 0-2 16,4-1-5-16,0 2-4 0,1 1-5 0,5-1-7 0,-1 0-6 0,2 2-8 16,1-1-7-16,1-1-7 0,2 2-10 0,0 0-12 0,0 0-9 15,3-1-10-15,3 1-8 0,-1 0-5 0,1 0-2 0,4 1-4 16,1 1 0-16,0-1-1 0,4 3-1 0,3-1 1 0,1 1 0 0,2 2 2 16,2-2-1-16,1 3 4 0,3-2-1 0,1 3 0 0,-1-3 0 0,1 2 0 15,2 1 0-15,-4 1-1 0,3-2 1 0,-1 2 0 0,-3 1 1 16,2 0-1-16,-5 0 0 0,2 1 0 0,-5 1 0 0,1-1 2 0,-4 1 2 15,0 0 2-15,-3 2 3 0,-1 1 3 0,-4-1 8 0,-3 1 9 16,0 2 9-16,-3 0 7 0,-4 1 6 0,-3 2 4 0,0 0 2 16,-4 0-1-16,-4 1 2 0,-3 1-1 0,-1 2 0 0,-1-2-2 0,-2 2-2 15,-2 2-4-15,0-4-8 0,3 2-9 0,-2-4-14 0,4 2-16 16,-1-1-20-16,4-4-19 0,0 1-24 0,6-4-26 0,2 0-31 0,1-2-34 16,5-4-42-16,5-1-50 0,1 0-98 0,4-2-124 0,4-4-113 0,3-1-109 15,5-4-51-15,3-5-24 0,2 1-2 0,3-5 9 0,4-2 17 16</inkml:trace>
  <inkml:trace contextRef="#ctx0" brushRef="#br0" timeOffset="3298.9526">21365 4463 439 0,'-2'0'531'0,"2"0"4"15,0 0-71-15,-1 0-106 0,1 0-74 0,-2-2-62 0,1 2-29 16,1-2-18-16,-2 2-7 0,-1-1-6 0,3-1-5 0,-3 2-2 0,2-2-7 16,-1 1-4-16,0 1-6 0,-1 0-6 0,2 0-7 0,-1 0-9 15,0 0-10-15,1 0-12 0,1 0-10 0,-4 0-9 0,4 0-13 0,-1 0-13 16,-1 0-12-16,2 0-11 0,0 1-10 0,0-1-9 0,0 0-11 16,0 0-6-16,0 0-6 0,0 0-6 0,0 2-4 0,0 1-3 0,0-1-2 15,2 0 1-15,-1-2 1 0,1 4 2 0,0 0 1 0,1 0 2 16,0 1 2-16,0-2 3 0,1 3 2 0,0 0 3 0,2 2 4 15,1-1 3-15,-1 1 3 0,1-1 3 0,0 2 0 0,0-1-2 0,1 0 2 16,1-1-1-16,0 1 1 0,-1-1 2 0,0 0 1 0,3 0 3 16,-1 0 0-16,-1-1 2 0,0-1 2 0,1 0 2 0,1-1 3 0,2 0 2 15,-2-1 2-15,0-2 2 0,5 3 1 0,-3-4 3 0,2 0-1 16,1 0 1-16,2-4 0 0,-2 3-2 0,4-3 0 0,0-1-3 0,1 0-1 16,1-1-4-16,0-1-1 0,2 0-3 0,0-1-2 0,0 0-3 15,1 1-1-15,0-1-4 0,-1 1-3 0,0 1-1 0,-1-2-3 16,2 2-2-16,-3 2-1 0,-1 1-2 0,0-2-2 0,-1 2 0 0,-2 1-2 15,-1 1 1-15,-1 1-1 0,1 1 1 0,-1 1-1 0,-2 1 1 16,-1-1 2-16,3 4 2 0,-3-4 0 0,0 3 2 0,0 2 3 16,4-2 0-16,-4 2 3 0,3 0 0 0,0-1 2 0,0 1 1 0,1 1 1 15,0 0 2-15,1-1 0 0,1 0 0 0,1 1 1 0,1-3-1 16,0 3 1-16,1-1-1 0,1-3 0 0,1 2 0 0,1-3-3 0,2-1-2 16,0 0 4-16,1 0 1 0,3-1 1 0,-1-1 1 0,1-3-1 15,1 1 1-15,1 0 1 0,0-1-2 0,1-3 1 0,1 2-2 16,0-4-1-16,-1 1-1 0,0 0 0 0,1 0-1 0,0-2-2 0,0 0-5 15,-2 1-2-15,1 1-1 0,-2-1-2 0,0 0-2 0,-2 3 0 16,-2-2-2-16,1 0-1 0,-4 2-1 0,1 3 0 0,-3-1 0 0,1 0 1 16,-2 3 2-16,-1 0-1 0,-3 0 2 0,2 3 1 0,-1-3 0 15,-2 4 2-15,0-1 1 0,2 3 1 0,-1-2 0 0,1 3 1 16,-1-2 3-16,2 2 0 0,-2-1 2 0,4 1-1 0,-4 1 2 0,4 0 1 16,-2-1 0-16,1 1-1 0,1 0 0 0,0 0 0 0,-1 0 0 0,3-1 0 15,-2-1-1-15,1-1 2 0,-2 2 2 0,1-3 2 0,0 1 0 16,2-3 3-16,-3 2 0 0,2-1 2 0,-1-3 2 0,2 0 2 15,-1 0 0-15,0 0 2 0,1-3-1 0,1-1 2 0,0 2-1 0,-1-1 1 16,1-2-3-16,2 2 0 0,2-3-2 0,-4 2-2 0,3-1-2 16,-3 2-1-16,4-2-2 0,-3 0-2 0,0-2-1 0,1 3-1 0,-2 1-1 15,2-2 0-15,0 3-3 0,-2-1 1 0,-1 0-1 0,0 0 0 16,0 1-1-16,-1 0-1 0,0 2 0 0,-3 0 1 0,2 0 0 0,-3 0 0 16,2 2 1-16,-3 0-1 0,2-1 2 0,-1 1-1 0,-1 1 1 15,0-3 0-15,-1 3 0 0,3-2 0 0,-3 2 1 0,1-2 0 16,0 1-1-16,-1 1 2 0,3-1 0 0,-3 0 0 0,1-2-1 0,0 4 0 15,-1-3 0-15,3 1-2 0,-3-2 2 0,2 1-2 0,-2-1 1 16,0 0-2-16,3 0 2 0,-3 0-2 0,2 0 1 0,-2 0 1 0,4 0 1 16,-4 0-1-16,2-1 2 0,2 1 0 0,-5-2 2 0,2 1 1 15,0 1-1-15,-1-1 1 0,4-2 1 0,-5 3 2 0,-1 0-1 16,3-2-1-16,-1 2 0 0,-1-2 0 0,0 2-1 0,-2-1-2 0,3 1-1 16,-4 0 0-16,3 0 0 0,-2 0-1 0,0 0-1 0,1 0 0 15,-1 1 0-15,-1-1 0 0,0 2 0 0,0-2 1 0,0 2 0 0,0-2 0 16,-1 4 1-16,1-3 1 0,-2 1 0 0,0-1 2 0,2 3 0 15,-2-4 0-15,3 3 2 0,-3-1-1 0,0-2 0 0,3 0 1 0,-1 2 1 16,1-2 0-16,1 1 1 0,-2 1-2 0,2-2 1 0,0 0 0 16,2 0-1-16,-2 0 1 0,1 0-1 0,1 0 1 0,1-2-1 0,-1 1-1 15,2 1 0-15,-1-2 0 0,0 0-2 0,0-1-2 0,3-1 0 16,-3 3 0-16,2-2-1 0,-2-1-2 0,4 0-1 0,-2-1 0 16,0 1-2-16,-1 3 0 0,0-2-1 0,0 0-1 0,-1 0-1 0,0-1-1 15,-1 2 1-15,0 0 0 0,0 1-2 0,-3 1 1 0,3-2 0 16,-1 2-1-16,0 0 2 0,2 0 0 0,-3 0 0 0,1 2 0 15,3-2 2-15,-2 1 3 0,1 1 0 0,1 0 2 0,-3 0 1 0,4 0 2 16,-1 1 3-16,0 0 2 0,2 0 1 0,-1-2 2 0,-1 2 0 16,2 0 2-16,-2 0 1 0,1 1 0 0,1-1 1 0,-2-2 0 0,1 2-1 15,1-2-1-15,-2 1 0 0,0 0-1 0,0 1-1 0,-2-1 1 16,0-2-1-16,0 2 0 0,-2-1-2 0,0 1 1 0,-2-2-1 0,0 2-1 16,0-1-1-16,0-1 1 0,-4 0 0 0,0 0 0 0,-1 0-1 15,0 0 0-15,2 0 1 0,-4 0-1 0,0 0-1 0,-1 0 1 16,-2 0-2-16,2 0-6 0,-1 0-6 0,1 0-16 0,-1 0-18 0,-1 0-28 15,2 0-33-15,-1 0-49 0,1 0-60 0,3 0-116 0,-2 0-145 16,2 0-77-16,0 0-43 0,3-1-23 0,-1-1-13 0,-1 2-3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9:10:19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25753 2151 338 0,'-13'-1'560'0,"4"-2"7"0,-4-1 9 0,4 3 9 0,1-1-108 15,0 0-165-15,2-1-93 0,1 3-54 0,2-2-30 0,0 0-16 16,1-1-9-16,0 1-6 0,2 2-5 0,4-3-5 0,-1 1-7 0,0 0-11 16,3 1-9-16,3-1-11 0,3-1-12 0,2 1-14 0,5 0-10 0,5-1-8 15,-1-2-7-15,7 0-4 0,3 3-3 0,2-3-3 0,5 1-2 16,1-3-1-16,3 4-1 0,-1-2-1 0,4 0-1 0,-1 0-4 0,3 1-1 0,0 1-1 15,-3-2-2-15,3 1-4 0,-3 1-6 0,1 0-2 0,-2 1-4 16,0 0-1-16,0 0-1 0,-1 1-4 0,-1-1 0 0,1 1-3 0,-5 1-1 16,1 0-1-16,-3 0-1 0,2 0-3 0,-5 0 2 0,0 0 0 0,-3 0 1 15,-1 0 1-15,-3 0-1 0,-3 0-2 0,-2 0 1 0,-1 0 0 16,-4 1-1-16,-3 1 0 0,-2-2 2 0,-2 1 3 0,-2-1 2 0,-3 2 4 16,-2-2 2-16,-3 0 1 0,0 0 2 0,-4 1 2 0,-3 0 2 0,-3-1 2 15,-3 2 1-15,-4-2 1 0,-3 1 1 0,-4 1 2 0,-2-2-1 16,-4 3-1-16,-2-1-2 0,-4-2-1 0,-3 5 0 0,-4-5 3 0,0 2 4 15,-6 1 4-15,-1-1 4 0,-2 0 5 0,-3-2 8 0,-2 3 6 0,-3-1 6 16,-3 0 8-16,-2 1 6 0,0-1 5 0,-1 1 9 0,-2-1 5 16,0-1 4-16,3 3 3 0,0-1 4 0,5-2 0 0,2 2 1 0,4 0 2 15,7 0-3-15,1-2 0 0,6 1-4 0,5 0-4 0,7 1-3 0,1-2-5 16,7 1-6-16,2-1-5 0,6 1-4 0,2-1-3 0,5 0 0 16,4 1 2-16,2 1 1 0,4-1 1 0,5-1 1 0,5 1 1 0,7 0 1 15,3 1 0-15,9-1-1 0,6 0 0 0,4-1 0 0,6 1 1 16,7 0-3-16,5-2-5 0,3 0-4 0,3 0-4 0,3-2-5 0,0 0-4 15,0 2-3-15,3-1-4 0,-2 1-5 0,-3-2-3 0,4 2-2 0,-5 0-2 16,-2 0-1-16,1 0-1 0,-1 0-1 0,-6 0 0 0,-1 0 0 16,-2 0 0-16,-4 0-2 0,-1 0-1 0,-6 0-1 0,-3 0 0 0,-5 2 2 15,-3-1 4-15,-5-1 3 0,-7 0 4 0,-1 2 5 0,-7-2 5 0,-4 0 5 16,-4 0 4-16,-3 2 4 0,-9-2 3 0,-4 0 2 0,-4 0 4 16,-6 0 2-16,-5 3 2 0,-9-3 1 0,-2 0 1 0,-4 4 3 15,-7-3 0-15,-5 1 2 0,-1 0 3 0,-3 1 6 0,-2-2 5 0,0 0 5 16,0 0 6-16,2 3 4 0,1-3 6 0,4 1 2 0,5-1 2 0,5 2-1 15,5-1-2-15,5-1-5 0,5 1-3 0,7-1-5 0,6-1-8 0,5 1-8 16,7-1-11-16,7 0-7 0,6 2-6 0,11 0-8 0,4-2-9 16,10 0-10-16,11 0-9 0,8 0-11 0,6-2-13 0,13 0-14 15,10 1-17-15,5-2-16 0,9 0-13 0,11-1-21 0,2 1-23 0,6-2-54 16,0 1-69-16,2-2-123 0,5-1-150 0,-2 2-77 0,-3-4-39 0,-6 1-15 16,-6-2-4-16,-10-1 6 0</inkml:trace>
  <inkml:trace contextRef="#ctx0" brushRef="#br0" timeOffset="90335.9913">10694 11373 380 0,'-3'-4'499'0,"3"2"4"0,-1-1-63 0,-1 1-95 0,2-1-86 16,-2 2-81-16,2-2-45 0,0 1-25 0,0 1-16 0,0-3-9 15,0 3-3-15,0 0-1 0,0-1 0 0,0-1-1 0,0 2 2 16,0-1 2-16,0-1 0 0,0 3 1 0,0-3 0 0,0 1 1 0,0 2 2 15,0 0-2-15,0-2 0 0,-1 2 2 0,1-2-1 0,-2 1 1 16,2 1-2-16,0 0 0 0,0-2-2 0,-2 1-1 0,2 1-4 0,0 0-2 16,0 0-6-16,0 0-2 0,0 0-5 0,0 0-4 0,0 0-5 15,0 0-4-15,0 0-4 0,0 0-5 0,0 0-5 0,0 0-5 16,0 0-4-16,0 0-5 0,0 0-3 0,0 0-3 0,0 0-4 16,0 0-2-16,0 0-2 0,0 0-4 0,0 0-2 0,0 0-4 0,0 0-3 15,0 0 0-15,-1 0-2 0,-1 1-1 0,2 1 0 0,-1-1 0 16,1 3 1-16,0 1 2 0,0-2 2 0,0 3-1 0,-2 0 3 0,2 3 1 15,0 0 3-15,0 3 3 0,-2 1 1 0,2-1 2 0,0 4 2 16,-1-1 1-16,-2 0-1 0,3 2 0 0,0 3 0 0,-1-2-1 0,1-1-1 16,-2 3-1-16,2 2 0 0,0-3 1 0,0 2 0 0,0-1-1 15,0 1 0-15,0 0-2 0,0 0 1 0,0 1 0 0,0-4-1 0,0 2 0 16,0 0-1-16,0-3 1 0,0 0-2 0,0-1 0 0,0-1 1 16,2 0-2-16,-1-1 0 0,-1-4-1 0,3 1 2 0,-2-3-1 15,-1-1 1-15,2 1 2 0,-2-1 2 0,2-2 2 0,-1-1 3 16,-1 0 4-16,0 0 3 0,2-4 3 0,-1 3 3 0,-1-3 0 0,0 0-2 15,0-3-2-15,2 1-6 0,-2-3-4 0,2 0-7 0,-1-2-6 0,1 0-7 16,1-2-9-16,-1-2-9 0,-1-2-8 0,1 2-10 0,0-6-9 16,-1 0-7-16,-1 3-6 0,4-2-4 0,-4 0-2 0,2-1-2 15,-2-1 3-15,0 1 0 0,0 1 3 0,0-3 1 0,0 2 2 0,0 0 3 16,0-1 2-16,0 2 5 0,0-1 4 0,0 1 5 0,-2 1 4 16,2 0 6-16,-4-1 3 0,4 0 5 0,0 1 2 0,-1 2 3 0,-1-2 4 15,2 1 3-15,0 2 5 0,-2-1 2 0,2 2 1 0,-1 1 2 16,-1-1 2-16,2 2 3 0,-1 0 1 0,-1 1 2 0,2 1 1 0,-2 0 2 15,2 4 1-15,-1-1 2 0,-1 0 1 0,2 1 0 0,-2 2 0 16,2-1 1-16,-3 2 0 0,2 0 0 0,-1 2 0 0,-1-1 1 16,-1 2 1-16,0 1 0 0,1 0 2 0,-2 4-1 0,0 0 2 0,-1 3 0 15,0-1 1-15,1 1 1 0,-1 1 1 0,1 0 1 0,0 1 0 16,0 1 0-16,-2 1-2 0,2 0 1 0,2-2-1 0,-2 1-2 16,2 0-2-16,0-2-2 0,-1 2-1 0,3-2-2 0,-1 0-2 0,-2-1 0 15,4-1-2-15,-2-2 1 0,2 0-1 0,-1 0 3 0,1-2 3 16,0-2 3-16,0 0 4 0,0 0 4 0,0-2 4 0,0-1 2 0,0-1 1 15,1-1 1-15,-1-1 0 0,2-2-1 0,0-2 0 0,0 0-1 16,1-4-3-16,-1 1-2 0,1-4-6 0,0-2-6 0,1 0-8 16,0-1-7-16,0-3-7 0,-1-1-2 0,3 2-2 0,-1-2-1 0,-1 3-1 15,-2-3-1-15,1 3 0 0,1 2 1 0,-1-1 0 0,0 2 1 16,-1 1 2-16,-1 2 4 0,3 2 1 0,-2 0 2 0,0 3 1 0,-1 0 1 16,-1 2-1-16,2-1 1 0,-1 3 2 0,-1-1 0 0,2 3 2 15,1 0 2-15,-1 4 1 0,1-1 1 0,0 0 2 0,-1 4 2 0,4-2 0 16,-3 2 3-16,2 2 2 0,-2 2 3 0,2 1 1 0,1 2 1 15,-1-2 1-15,1 2-4 0,-1 0-5 0,1 1-9 0,1 1-11 16,-1 0-16-16,0-2-19 0,1 1-29 0,-1-1-31 0,0 2-49 16,2 0-59-16,0-3-116 0,-2-1-146 0,1 0-79 0,-1-3-47 0,0 1-22 15,-1 0-11-15,1-3 1 0</inkml:trace>
  <inkml:trace contextRef="#ctx0" brushRef="#br0" timeOffset="94886.4992">14399 4557 445 0,'-4'0'533'0,"-1"0"-23"0,-2 0-42 16,3 0-77-16,-1 0-96 0,0 1-60 0,1 1-41 0,0-2-28 0,1 0-16 15,0 2-13-15,0-1-10 0,-1-1-11 0,3 0-10 0,-1 2-8 16,-2-2-8-16,2 1-6 0,2 0-5 0,0-1-3 0,0 0-1 15,0 0-2-15,0 0 1 0,0 0 0 0,0 0 1 0,0 0-3 0,0 0-4 16,2 1-3-16,-2-1-4 0,4 0-3 0,-1 0-6 0,-1 0-4 16,0 0-7-16,-1 0-6 0,3 0-7 0,-1 0-9 0,0 0-7 0,0 0-6 15,2 0-4-15,1 0-5 0,-1 0-1 0,1 0-6 0,2 0-7 16,1 0-10-16,-1 0-10 0,2 0-16 0,6 0-18 0,-5 0-25 0,2 0-26 16,2 2-37-16,1-2-38 0,2 0-82 0,-1 0-104 0,-1 0-98 15,1 0-94-15,-1 0-43 0,0 0-20 0,-2 0-5 0,2 0 4 0</inkml:trace>
  <inkml:trace contextRef="#ctx0" brushRef="#br0" timeOffset="95252.6386">14878 4378 446 0,'-3'-3'630'0,"1"2"0"15,-1-2 0-15,0 3-2 0,1 0-111 0,1-3-166 0,-1 3-114 16,1 0-88-16,1 0-50 0,0 0-31 0,-5 0-23 0,4 0-19 0,-1 0-15 16,2 3-14-16,-2-3-8 0,2 0-2 0,-3 3-1 0,2-1 1 15,-1 1-1-15,-1 2 1 0,0-1 1 0,-1 3-1 0,0-2 3 0,-4 3 1 16,3 0 3-16,0 1 4 0,-1 0 3 0,-1 0 3 0,0 1 1 16,2-2 2-16,-3 1 0 0,3 1-2 0,0-2 1 0,-2-1-1 0,4 1-1 15,0-1-1-15,-2 1 1 0,1-2-1 0,1-1 1 0,2 2-1 16,-3-1 0-16,4-2 0 0,-1 0-1 0,1 1 0 0,0-2 0 15,1 1 1-15,-1-1-1 0,4-1 0 0,-3-1 0 0,2 1-1 0,2 0 2 16,-1-1-1-16,0-1 0 0,5 2-1 0,-2-2-3 0,1 0-2 16,3 0-7-16,2-2-4 0,-2 2-8 0,4-1-5 0,-2-1-8 15,4-1-9-15,0 2-11 0,-2-2-14 0,1 2-17 0,1-3-16 0,-2 3-16 16,0-1-17-16,1 0-17 0,-2 2-17 0,-1-3-25 0,1 3-28 16,-4 0-42-16,-1 0-49 0,1 0-60 0,-4 0-64 0,0 3-42 0,-2-3-25 15,-1 2-5-15</inkml:trace>
  <inkml:trace contextRef="#ctx0" brushRef="#br0" timeOffset="95535.7405">14899 4463 448 0,'-5'-7'482'0,"-1"0"-29"0,1-2-58 0,0 1-74 0,0 2-53 16,2-2-41-16,-2 3-24 0,2 0-17 0,2 2-14 0,-4-2-12 16,4 1-9-16,-1 0-10 0,0 0-10 0,-1 4-13 0,3-2-12 15,-1 0-14-15,-1 1-12 0,2 1-13 0,0 0-10 0,0 0-11 0,0 0-10 16,0 1-10-16,-2 1-6 0,2 0-5 0,-1 1-4 0,1 1-2 15,0 1-1-15,0 0 0 0,0 2 2 0,0 1 1 0,1 1 5 0,-1 2 3 16,2 2 4-16,-2 1 6 0,2-1 1 0,-1 2 3 0,1 1-1 16,-1 2 1-16,1 1-2 0,0-1-3 0,-1 0-1 0,1 1-2 15,1 1-1-15,-2-1-3 0,1 0-2 0,-1-1-2 0,1 1-1 16,0-1-1-16,-1 0-1 0,2-2 1 0,-3 0-1 0,4 1 0 0,-3-2-4 16,-1 2-2-16,4-4-9 0,-4 0-12 0,1 1-12 0,-1-4-17 0,2 1-19 15,-1-2-19-15,-1-1-27 0,2-1-29 0,1 1-35 0,-2-3-39 16,2 0-102-16,-3-2-134 0,2 1-85 0,-2-4-62 0,0 0-25 15,2-4-7-15,-1-1 4 0</inkml:trace>
  <inkml:trace contextRef="#ctx0" brushRef="#br0" timeOffset="95768.8565">15131 4501 433 0,'-1'2'624'0,"-1"-2"2"0,1 0-2 0,1 0-1 16,0 0-124-16,0 0-187 0,0 0-109 0,0 0-73 0,0 0-41 0,1 0-27 15,2 0-19-15,0 0-18 0,0 0-13 0,2 0-10 0,2 0-6 0,-3 0-3 16,4-2-5-16,1 2-9 0,0-1-7 0,2-1-11 0,1-1-13 16,-1 1-13-16,3 1-18 0,-1-2-21 0,0 2-22 0,1-2-24 15,1 0-45-15,-2 1-57 0,0 2-87 0,0-2-102 0,-4-1-63 0,-1 3-42 16,1 0-15-16,-4 0-3 0</inkml:trace>
  <inkml:trace contextRef="#ctx0" brushRef="#br0" timeOffset="95936.6923">15183 4666 162 0,'-1'2'581'0,"1"1"3"0,0 0 3 0,1-2 3 15,-1 0-104-15,2 1-159 0,3-2-97 0,-1 0-67 0,2 0-41 0,-1 0-24 16,3-2-21-16,0 1-19 0,3 0-17 0,0-2-18 0,3 0-21 15,2 0-26-15,2-2-35 0,-1 1-40 0,4-1-77 0,-1 1-99 0,3-2-106 16,-1 0-112-16,1-1-57 0,1-1-32 0,-2 1-15 0,0-2-10 16</inkml:trace>
  <inkml:trace contextRef="#ctx0" brushRef="#br0" timeOffset="96618.8844">15727 4405 96 0,'-2'-2'669'15,"1"2"6"-15,-1-3 4 0,2 3 5 0,0-4 3 0,0 3-117 16,0-2-181-16,2-1-112 0,-1 2-79 0,3-1-48 0,-1-2-29 16,0 2-30-16,5-1-26 0,-4 1-20 0,3 0-16 0,-1-1-11 0,5 2-6 15,-3-1-9-15,2 0-9 0,-1 0-6 0,4 1-7 0,-4 2-5 0,1 0 0 16,-1 0-2-16,1 0 1 0,-1 2-1 0,1 1-2 0,-2 1 0 15,-2 0 0-15,0 1 1 0,0 0 0 0,-1 2 1 0,0 1 0 0,-2 1 1 16,0 1 3-16,-1-1 0 0,-2 3 3 0,0 2 2 0,0-1 2 16,-2 1 1-16,-1 1 3 0,-2-2 2 0,1 3 2 0,-4-1 3 15,2 1 0-15,-1-1 2 0,-1-2 1 0,-1 2 2 0,-1-1 1 0,2-2 0 16,0 2 1-16,-1-4 0 0,3 0 0 0,-1 1 1 0,-1-2-1 16,2-3 1-16,2 1-1 0,0 1 0 0,1-3 1 0,0 0 0 0,1-1 1 15,1-1 0-15,1-1 0 0,0 0-1 0,1 1 1 0,-1-3-1 16,4 2 0-16,-3-2-2 0,2 0 0 0,1 0 0 0,0 0 1 15,4-2-2-15,0 2-5 0,0-3-5 0,0 1-6 0,4 0-10 0,1-1-9 16,3-2-7-16,-2 1-9 0,5-3-8 0,1 1-9 0,-2-1-7 16,2 1-6-16,1-3-7 0,-2 1-5 0,1 0-3 0,0 0-2 0,-1-1 5 15,-1-1 4-15,-2 1 9 0,2 1 9 0,-4-3 12 0,2 2 11 16,-5-1 14-16,1 1 18 0,-1 2 16 0,-2-2 16 0,-1-1 18 16,-1 3 18-16,-2-1 17 0,0 1 19 0,-2-1 16 0,0 2 17 0,-1 0 12 15,-1 2 11-15,-1-1 8 0,-1 0 6 0,-1 1 0 0,1 3-1 0,-1-2-6 16,0-1-8-16,-1 4-12 0,1-2-11 0,-1 2-15 0,0 0-19 15,1 0-17-15,1 0-20 0,-1 0-18 0,0 2-17 0,-2-2-14 16,3 3-11-16,-1-2-8 0,1 2-7 0,-3 2-2 0,1 0-1 16,1 0 0-16,-1 1 1 0,0 1 3 0,0 2 3 0,-1 2 4 0,0-1 5 15,1 0 5-15,0 2 6 0,1 1 3 0,-1 0 4 0,3-1-1 16,-2 0 0-16,2 1-2 0,2-1-2 0,-2 1-3 0,3-3-4 0,-1 2-2 16,1-1-3-16,0-1-2 0,3 0-2 0,-3-1-2 0,2-2-1 15,0-1-1-15,2 1 0 0,-1-1 1 0,1-3 1 0,1 2 0 16,1-3 1-16,-1-2 2 0,2 0 3 0,-2 0 3 0,2-2 1 0,2-1 4 15,-2-2 1-15,0-1 5 0,0 1 1 0,2-3 2 0,-3 1 1 0,2-2 2 16,-3-1 2-16,0 0 1 0,1-2 2 0,-4 0 0 0,1 0 0 16,-2-2-3-16,-1 1-4 0,-1-2-9 0,-2 3-12 0,-2-2-16 15,0 2-23-15,-3-1-27 0,1-1-29 0,-3 4-46 0,0-2-56 16,-3 3-136-16,-3 1-179 0,-2 1-94 0,-6 3-52 0,0 1-26 0,-7-1-12 16,-4 3-3-16,-4 1 1 0</inkml:trace>
  <inkml:trace contextRef="#ctx0" brushRef="#br0" timeOffset="120432.9042">14415 5588 205 0,'-3'3'467'0,"0"1"2"0,-3-3-37 0,2 3-55 0,1-4-88 16,2 3-102-16,-1-3-55 0,0 0-31 0,-1 2-15 0,2-2-9 15,-1 2-1-15,2-2-2 0,0 0 0 0,0 0 3 0,0 0-2 0,0 0 0 16,0 0-4-16,0 0-6 0,0 0-4 0,0 0-5 0,0 0-3 15,0 0-2-15,0 0-3 0,0 0-2 0,0 0-1 0,0 0-1 0,0 0-2 16,0 0-3-16,0 0 1 0,0 0-2 0,0 0-1 0,0 0-1 16,0 0-1-16,0 0-1 0,0 0-3 0,0 0 0 0,0 0 0 0,0-2 2 15,3 2-1-15,0-2 0 0,-1 2-1 0,0 0-1 0,1-3-2 16,0 3-1-16,1-4-1 0,0 3-2 0,-1-1-1 0,2 0-3 16,1-1-2-16,1-1-6 0,3-1-6 0,-2 1-8 0,4-2-7 0,1-2-8 15,2 1-7-15,0 0-6 0,3-2-7 0,-1-1-8 0,2 2-8 16,0-3-9-16,0 2-12 0,0-1-16 0,-1 2-18 0,-1-1-20 15,-1 2-29-15,-2 1-32 0,-3-1-63 0,2 4-76 0,-4-1-85 0,-1 1-90 16,-5 1-42-16,-3 2-18 0,0 0-8 0</inkml:trace>
  <inkml:trace contextRef="#ctx0" brushRef="#br0" timeOffset="121032.5192">14490 6882 273 0,'-2'0'494'0,"0"1"-1"0,-1 1-2 0,1-2-88 0,1 2-133 16,-1-1-81-16,-1-1-55 0,3 2-30 0,-2-2-15 0,2 0-10 16,-1 2-5-16,-1-2-4 0,2 3-2 0,0-3-2 0,0 0 1 0,0 0-1 15,0 0-4-15,0 0-4 0,0 0-4 0,0 0-3 0,0 0-3 0,3 0 0 16,-1 0 1-16,1 0-2 0,-1 0-3 0,1-3-2 16,0 1-4-16,2 2-4 0,3-3-5 0,0-2-7 0,1 1-8 0,5-4-18 15,2-1-18-15,6 0-29 0,2-5-32 0,4-1-65 0,4-3-83 16,6-3-114-16,5-2-131 0,4-1-68 0,4-4-34 0,4-5-19 0,5-2-11 15</inkml:trace>
  <inkml:trace contextRef="#ctx0" brushRef="#br0" timeOffset="177075.2446">24642 10776 130 0,'1'-3'453'16,"3"-2"-26"-16,-3 1-42 0,1 1-76 0,-1-2-91 0,1 2-54 16,0-1-33-16,-2-1-17 0,1-1-11 0,1 3-5 0,-1-4-6 0,-1 1-4 15,2-1-5-15,0 3-3 0,-2-2-1 0,2 0-3 0,-2-1-3 16,2 1-3-16,-2 0-5 0,0-2-2 0,0 2-4 0,0 0-3 15,0-1-4-15,0-1-4 0,0 1-4 0,-2 0-2 0,2 0-3 0,-2 1-3 16,2 0-3-16,-2-1-4 0,0-2-2 0,-1 3-3 0,2 1-2 16,-3-3-3-16,1-1-2 0,0 4-2 0,-2-3-2 0,2 2 0 0,-1-1-2 15,-3 1-2-15,2 0-1 0,1-2-3 0,-3 2 0 0,1 0-2 16,-3-1 0-16,1-1-2 0,-1 1-1 0,0 2-1 0,0-2-1 0,-3 2 0 16,2-1-1-16,-2 0-1 0,1 2 0 0,-3-1-2 0,3 1 1 15,-1-1-1-15,-3 2 0 0,1 0 1 0,0-2-2 0,-2 3 0 16,2-1 1-16,-2 1-1 0,2 1 0 0,-2 1 0 0,2-2 2 15,-3 2-1-15,0 0 0 0,0 2 1 0,0-2-1 0,-1 3 1 0,2-1-1 16,-1 1 1-16,1-1 1 0,-3 1 1 0,2 0-2 0,3 2 2 16,-5-2-1-16,4 2 2 0,-2 0 3 0,1 1 1 0,1-1 3 0,0 1 2 15,0-1 1-15,0 3 1 0,1-1 1 0,1 0 1 0,-1-2 1 0,3 3 2 16,-2 0 2-16,1 1 0 0,1-2 2 0,-2 0 0 0,4 2 0 16,1 1 0-16,-3-1 2 0,1 1 0 0,1-1 1 0,1 1 2 15,-1 1 1-15,0 1 2 0,3 0 1 0,-3-1 0 0,3 2 1 0,-1-1 1 16,1 2-1-16,-1-1 0 0,1 1-1 0,1 1 0 0,1-2-1 15,-3 2-2-15,4-2-1 0,-2 4-2 0,4-1 0 0,-4-2-3 16,4 1-2-16,-3 2-1 0,4-2-1 0,-1 0-2 0,-1 1-1 16,2-1-1-16,0 0-1 0,2 0-1 0,-1 1 0 0,1 0-2 0,0-1-1 15,2 0-1-15,-1 2-2 0,2 0 0 0,-2-2-2 0,4 2-1 16,-1-1 0-16,2 1 0 0,-2-1-3 0,0-1 2 0,3 2 0 0,1-2 0 16,-2 0-1-16,2 1 1 0,1-2 2 0,-2 1 1 0,4-2 2 15,-1 1 0-15,0-2 3 0,2-1 1 0,-1 2 2 0,-1-1 3 0,4-2 2 16,-2 0 3-16,4 0 1 0,-2-3 1 0,-1 2 2 0,2-3 0 15,-1 0 0-15,3 0 1 0,-3-1 0 0,5 1 1 0,-4-3-2 0,2 0 0 16,2-2 0-16,-1 2-2 0,1-3-1 0,1 0-2 0,0 0-4 16,0 0-1-16,0-3-2 0,2 2-1 0,-1-2-1 0,0 0-3 15,1-1 0-15,1 0-3 0,-2 0-1 0,3-2-1 0,-2-1-2 0,-1 2 0 16,3-3 0-16,-1 1-1 0,-2-3 3 0,0 0 2 0,0 0 2 0,-1-1 0 16,2 1 1-16,-3-4 3 0,1 1 1 0,-2-1 1 15,0 1 1-15,-2-4 1 0,3 2 2 0,-4-3 0 0,1 0 2 0,-2-1 0 16,-1-1-1-16,0-3 1 0,0 3-1 0,-4-5 1 0,2 2-1 0,-4-3-1 15,1 1-1-15,-3-2 0 0,-2-3-2 0,-1 1-1 0,-3-3-1 16,-2 0-3-16,-4-2-1 0,-4 0-13 0,-3-1-17 0,-5-2-26 16,-2-2-31-16,-6 0-56 0,-7-2-68 0,-3 0-131 0,-9-3-166 0,-3-1-88 15,-9-1-50-15,-4 0-27 0,-9-1-11 0,-4-1-10 0</inkml:trace>
  <inkml:trace contextRef="#ctx0" brushRef="#br0" timeOffset="189156.958">21901 4723 18 0,'-3'-3'527'16,"0"0"11"-16,0 1 11 0,-1-3-56 0,1 2-91 0,2-1-85 16,-1 1-88-16,0-2-44 0,1 1-26 0,-1-1-14 0,2 0-7 0,-1 0-7 15,1 3-6-15,-2-4-8 0,0 3-7 0,2-1-7 0,0 0-9 16,0 0-5-16,0 2-6 0,0-1-5 0,0 0-5 0,0 0-3 0,0 2-5 15,0 0-4-15,0-1-6 0,0 1-4 0,0-1-7 0,0 2-5 0,2-2-5 16,0 1-6-16,-2 1-7 0,1-2-4 0,1 2-6 0,1 0-4 16,0-2-5-16,2 2-4 0,1-3-4 0,2 3-1 0,0 0-4 15,2-2-1-15,-1 2-3 0,4 0 1 0,0 0-1 0,-1 0 1 16,2 2 0-16,0-2 2 0,-1 3 0 0,1-1 1 0,1 1 0 0,-3 2-1 16,1-1-1-16,0 2 1 0,-1 2-1 0,-2-1-1 0,-2 1-2 15,-2 2 0-15,2 0 1 0,-5 4-1 0,-2-3 0 0,-1 2-1 16,-1 1 0-16,-2 2 2 0,-6 0 0 0,0-1 0 0,0 1 2 0,-4 2 0 15,1-1 1-15,-3 0 2 0,0 1 1 0,-4-1 1 0,3-1 0 0,-3 0 1 16,1-1 1-16,1-1 0 0,-2 0 0 0,5-3 1 0,1 1-1 16,-1 0 2-16,3-3-1 0,0-1 1 0,3 0-1 0,2-1 1 0,-2 1-1 15,2-2 2-15,2-2-2 0,1 1 1 0,2-2-1 0,-1 2 2 16,0-1 1-16,2-3 1 0,2 3 1 0,0-1 0 0,2-1 1 16,0 1-2-16,3-1-2 0,1 1-5 0,0-1-7 0,5-1-12 0,-1 0-13 15,4-1-14-15,0 0-17 0,4 0-22 0,0 0-23 0,3-2-28 16,3 0-29-16,0-1-60 0,1 0-73 0,3 0-94 0,-1-1-106 15,-1 0-52-15,0-1-25 0,2-2-8 0,-4 1 4 0</inkml:trace>
  <inkml:trace contextRef="#ctx0" brushRef="#br0" timeOffset="189574.0616">22525 4632 498 0,'-1'-7'549'0,"-1"-1"0"15,1 2-6-15,-3-2-99 0,3 4-150 0,-2-2-75 0,1 1-44 16,-1 1-23-16,2 1-15 0,1 0-12 0,-2 0-10 0,0 1-13 16,2-1-12-16,-1 3-11 0,-1-2-12 0,2 1-11 0,0 1-13 0,-1 0-10 15,-1 1-10-15,0 1-8 0,-1 0-5 0,2 1-3 0,-3 0-1 16,1 3-1-16,2 0 1 0,-5 0 2 0,1 2 2 0,-2 1 4 16,3 3 5-16,-3 1 3 0,0 0 5 0,-1 2 2 0,1 0 2 0,-3 2 1 15,1 0 1-15,1 0 0 0,2 1-3 0,-1 2-1 0,-2-2-2 16,3 0-2-16,-1 0-2 0,3-1-3 0,-1 2-2 0,2-1-1 0,-2 0-2 15,2-1 1-15,1 0 0 0,1-2-1 0,1 0-2 0,1 0 1 16,-1-2-2-16,2 2-1 0,1-3 0 0,3-1 0 0,-1-1-2 16,1 0-2-16,-1 0 0 0,3-3-2 0,1 0-2 0,-1 1-1 0,1-4-1 15,1-1 1-15,0 2-2 0,0-4 1 0,0 0 0 0,2-1 0 16,-3 0 2-16,4 0 2 0,-5-2 0 0,1-1 3 0,-1-2 1 0,1 1 3 16,-1-3 0-16,-3 2 1 0,0-3 2 0,1-1 1 0,-3 0 0 15,-1 0 0-15,-1-2 1 0,-1 1 0 0,0 0 0 0,0-2-2 16,-3 2-3-16,2 0-2 0,-5-1-2 0,2 1-3 0,0 1-4 0,-3-1-6 15,1 2-4-15,-2-1-9 0,0 1-12 0,2 1-14 0,-1 1-16 16,-2 0-16-16,0 1-19 0,1 2-21 0,-1 0-23 0,-1 3-30 0,0 0-30 16,0 3-56-16,1-1-67 0,1 1-94 0,0 1-110 0,2 2-52 15,-2 2-24-15,0-1-5 0,3 0 4 0</inkml:trace>
  <inkml:trace contextRef="#ctx0" brushRef="#br0" timeOffset="189991.6381">22827 4925 330 0,'-5'-5'617'0,"1"1"8"0,-4-1 8 0,3 0 6 0,2 2-98 16,-2-1-150-16,2 1-102 0,0 0-76 0,0 0-42 0,1 1-25 15,0 0-16-15,-2 1-15 0,3 0-13 0,1 1-16 0,0 0-10 0,0 0-11 16,0 0-10-16,0 0-9 0,0 0-9 0,0 0-9 0,0 0-7 16,0 0-7-16,0 0-4 0,0 0-3 0,0 0-2 0,0 0-2 0,0 0-2 15,1 1 0-15,2 0-1 0,-2-1 0 0,-1 2 1 0,0-2 1 16,2 2-2-16,0-2 1 0,-2 1-1 0,1-1-1 0,2 0-1 0,-1 0 0 16,0 0 1-16,-1 2 1 0,2-2 2 0,1 1 3 0,-1 1 0 15,0-2 4-15,3 0 3 0,-1 3 1 0,1-3 3 0,2 1 2 16,-1 2 3-16,2-2 2 0,-1 1 0 0,2-2 3 0,0 2 0 0,2-1 0 15,-3-1-2-15,4 2-2 0,-1-2-2 0,-1 2-3 0,0-2-2 16,2 0-3-16,0 0-2 0,-4 0-2 0,-1 0-1 0,3 0-2 16,-1 0-2-16,-4 0-1 0,1 3-1 0,0-3-1 0,-2 0-1 0,0 0-1 15,-4 0 0-15,3 0-2 0,-1 0-5 0,-2 0-8 0,-1 0-14 0,0 0-19 16,0 0-22-16,0 0-25 0,0 0-35 0,0 0-39 0,-1 2-68 16,-2-2-82-16,3 0-117 0,0 0-132 0,-4 2-69 0,-1-2-39 15,1 0-12-15,-1 0-4 0,-3 0 5 0</inkml:trace>
  <inkml:trace contextRef="#ctx0" brushRef="#br0" timeOffset="190724.2612">21635 4243 318 0,'-9'3'493'0,"1"1"-47"0,-1 1-73 0,0 0-68 0,-3 1-65 0,1 1-38 15,-1 4-30-15,-1-2-15 0,0 4-8 0,-3 1-9 16,2-1-7-16,-2 2-5 0,-1 3-2 0,3 0-2 0,-1 3-2 0,0 0-5 15,0 2-7-15,0-1-4 0,2 4-6 0,0 1-7 0,0-1-8 16,1 3-9-16,3 3-6 0,0-1-7 0,5 2-6 0,-2 0-7 0,4 2-9 16,2 2-8-16,3-1-12 0,6 1-15 0,1 0-21 0,4 1-22 15,2-1-24-15,5-2-36 0,4 1-43 0,0 1-103 0,7-3-134 0,6 0-102 16,-2-2-85-16,5-2-43 0,2-1-25 0,1-2-13 0,3-2-6 16</inkml:trace>
  <inkml:trace contextRef="#ctx0" brushRef="#br0" timeOffset="198356.1621">23423 4534 196 0,'-6'-3'581'0,"3"0"10"0,0 1 8 0,-1 1-30 16,1 0-49-16,0-2-109 0,1 0-140 0,1 3-75 0,-1 0-43 0,2-2-21 16,0 2-9-16,0 0-7 0,0-1-6 0,0 1-7 0,2-2-11 15,-1 0-10-15,-1 2-10 0,4-1-9 0,-3 1-9 0,2 0-8 0,-1 0-9 16,0 0-6-16,-1 0-7 0,3 0-3 0,-3 0-6 0,3 0-2 16,0 0-5-16,-1 0-3 0,2 0-1 0,-2 0-3 0,2 0-1 0,1 0-1 15,0 1-2-15,0-1 0 0,-1 4-2 0,2-3 1 16,-1 1-2-16,2 1 0 0,-4 1 0 0,5 2 0 0,-5-1 2 0,1 2-1 15,1 0 0-15,-3 0-1 0,2 2 0 0,-2 1 1 0,1 0-2 0,-3 3 1 16,-1-1 1-16,0 2 0 0,0-1 2 0,-3 2 0 0,-2 0-1 16,0 1 2-16,-1 0-1 0,-2-1 0 0,0 1 2 0,-1 2 1 15,-2-4-1-15,1 3 2 0,-1-4 0 0,-1 3 0 0,0-4 1 0,0 3-2 16,1-3 0-16,0 0 0 0,0-2 0 0,1 1 1 0,2-2-1 16,-3 0 0-16,5-2-1 0,0 0 1 0,1 0-2 0,2-2 1 0,-2 0 0 15,0-3-1-15,4 3 0 0,-1-2-1 0,2-1 1 0,0 1 0 16,0-1-1-16,0-1 0 0,0 2 0 0,2-1 1 0,-1-1-1 15,1 1 2-15,1 1 0 0,-2-2 1 0,3 0 1 0,-1 3 2 0,2-3 0 16,-2 1 1-16,2 1 3 0,1-3 0 0,2 3 1 0,0-1 0 16,0 0 0-16,1-1-6 0,0 1-9 0,4 1-10 0,0-1-12 0,-1-2-15 15,6 2-17-15,-4-2-20 0,3 0-21 0,3-2-25 0,-2 0-26 16,3 1-32-16,-4-3-32 0,5 1-53 0,-1-2-62 0,0-1-84 0,-1 0-96 16,0-2-51-16,0-1-31 0,-2-1-7 0,3-1 5 0</inkml:trace>
  <inkml:trace contextRef="#ctx0" brushRef="#br0" timeOffset="198723.3865">23881 4653 288 0,'-3'-2'549'0,"2"2"-5"0,-4-1-10 16,2-1-82-16,2 2-121 0,-3 0-81 0,3 0-63 0,-1 0-37 16,0 0-28-16,-1 2-17 0,2-1-14 0,-1 1-11 0,0 1-10 0,-1 0-9 15,2-1-4-15,-4 3-4 0,2 0-4 0,0 0-1 0,0 3-1 16,-1-1-2-16,1 2-2 0,2-1 2 0,-3 1 2 0,1 2-4 0,0 1-1 15,-1-2-4-15,0 1-2 0,1 1-3 0,2 0-4 0,-3 0-2 16,3 0-2-16,-1 0-3 0,2 1-1 0,-1-1-2 0,1 0 0 16,0 0-2-16,0-1-3 0,1 1 0 0,-1-1-2 0,3 1 0 0,-1-3-3 15,1 1-2-15,0-2-1 0,2 2-1 0,0-3-1 0,-1 1-1 16,1-2 1-16,0-2-2 0,2 2 0 0,-3-2 1 0,5-1-1 16,-1-3 0-16,1 2-1 0,0-2 1 0,-1-2 2 0,1-1-1 0,-1 1 3 15,3-3 1-15,-3 0 2 0,0-2 0 0,3-1 0 0,-3 0 0 16,-2-3 1-16,1 2 0 0,0-1 1 0,-2-2 1 0,-2 0 2 0,2-2 1 15,-3 1 0-15,-1-1 1 0,-1 1 1 0,-1-3 0 0,-1 2 0 16,-3 0-2-16,4 1 0 0,-4 0-4 0,2 1-3 0,-5-1-4 0,3 1-8 16,1 2-9-16,-1-1-12 0,0 2-16 0,-3 1-16 0,5 1-22 15,-2 0-24-15,2 2-31 0,-2-1-31 0,4 2-50 0,-3 1-59 16,3 3-101-16,1 0-126 0,0 0-67 0,0 0-40 0,0 0-13 0,1 3-1 16</inkml:trace>
  <inkml:trace contextRef="#ctx0" brushRef="#br0" timeOffset="199028.3955">24229 4801 120 0,'0'2'629'0,"-1"-2"12"0,-1 1 9 0,2 1 10 0,-1-2-57 15,1 1-88-15,-2 1-110 0,2-2-122 0,0 0-70 0,0 0-44 0,0 0-25 16,0 0-16-16,0 0-17 0,2 1-15 0,-2 0-16 0,1-1-15 15,1 2-12-15,-1 0-11 0,3-2-11 0,-3 1-7 0,3-1-9 16,1 2-3-16,0-2-3 0,2 0-1 0,1 0-1 0,-1 0 2 0,3 1 2 16,1-1 1-16,1 0 1 0,0 0 3 0,-1 0 1 0,3 0 1 15,-3 0 0-15,3 0-2 0,-3 0-3 0,2 0-1 0,0 0-3 0,-2 0-4 16,1 0 0-16,-4 0-3 0,2 0 0 0,-2 0-2 0,-1 0-1 16,1 0-1-16,-1 0-6 0,-2 0-9 0,1 0-10 0,-3 2-12 15,0-2-15-15,0 0-16 0,-1 0-20 0,-1 0-21 0,-1 0-27 0,0 0-26 16,0 0-32-16,-1 3-34 0,1-3-68 0,-2 1-84 0,-1 2-97 15,0 0-106-15,0 0-47 0,-2-1-19 0,4 0-1 0,-3 1 7 0</inkml:trace>
  <inkml:trace contextRef="#ctx0" brushRef="#br0" timeOffset="199539.6166">24833 4705 462 0,'-1'-2'587'0,"1"-1"7"0,-2 1 5 0,0 0 4 0,2 1-118 16,-1-3-181-16,1 4-95 0,-2 0-58 0,1-3-29 0,1 3-19 15,0 0-13-15,-2 0-12 0,2 0-13 0,-2 0-11 0,2 0-11 16,-1 0-9-16,-4 0-11 0,4 0-8 0,-1 3-8 0,1-3-7 0,-3 0-5 15,3 2-1-15,-1 0-2 0,1-1 0 0,-3 3 0 0,3-1 1 0,-3 1 0 16,1-1 2-16,0 2 1 0,-3 0 3 0,1 3 4 0,2-2 1 16,-2 3 2-16,0-2 2 0,1 4 1 0,-2-1 1 0,1 1 2 15,0-1 2-15,0 2 0 0,0 2 1 0,2-3-1 0,-3 1 1 0,3 2 1 16,-2-1-2-16,4 1 0 0,-3 0-2 0,1-2 1 0,2 0-1 16,1 0 0-16,-2 1 1 0,2-1-2 0,0 0-2 0,2 0 0 15,-2-2-1-15,1 2 0 0,2-3-1 0,-1-1-2 0,1 0 2 0,1-1 0 16,-1 1-1-16,3-2 2 0,-3-1 1 0,2 0 1 0,0-1 2 15,-2-1 1-15,2 1 3 0,-1-3 2 0,2 1 3 0,1 0 3 16,-2-2 2-16,-1 0 1 0,3-2 1 0,0 0 3 0,0 1 3 0,-2-3 3 16,1 1 3-16,0-1 2 0,0-2 6 0,1 2 0 0,-2-4 0 0,-1 1 0 15,1-1-2-15,1 0-1 0,-3 0-1 0,2-2-2 0,-2 1 0 16,-1-1-1-16,0 0-4 0,-1-1-5 0,1 1-2 0,-2-2-7 16,0 2-4-16,0-2-5 0,-2-1-5 0,1 3-5 0,-1-1-7 0,-1 1-9 15,0 0-10-15,-1-2-13 0,-2 3-14 0,2-3-20 0,-3 4-19 16,1-3-23-16,-4 2-25 0,1 0-33 0,-1 2-38 0,1 0-67 15,-4-1-85-15,2 1-106 0,-3 2-115 0,3 0-57 0,0 1-26 0,-2 1-6 16,2 0 4-16,0 0 11 0</inkml:trace>
  <inkml:trace contextRef="#ctx0" brushRef="#br0" timeOffset="200939.2095">24160 4332 427 0,'0'-4'437'0,"0"-3"-57"0,0 3-64 0,0 0-66 0,0 0-44 16,0 1-31-16,0-2-19 0,-3 3-12 0,3-1-7 0,0 0-7 15,0 0-3-15,-2 1-2 0,0 0-1 0,2 0-2 0,0 0-3 0,-1 1-5 16,1 1-3-16,-2-2-7 0,2 2-4 0,0 0-5 0,0 0-5 0,0 0-4 16,0 0-6-16,0 0-7 0,0 0-7 0,0 0-8 0,0 0-6 15,0 0-8-15,0 0-8 0,0 0-9 0,0 0-6 0,0 0-6 0,0 0-7 16,0 0-5-16,0 0-5 0,0 0-4 0,0 2-2 0,2 1-2 0,-2-1 0 15,1 2-1-15,1-1-2 0,0 3 2 0,2-2 2 0,0 4 5 16,-1-1 5-16,2 3 4 0,-2-1 4 0,3 1 5 0,-1 2 2 0,1 0 3 16,0 3 1-16,1 2 3 0,0-3 0 0,1 5 2 0,-1 1 1 15,-1 2 2-15,3-2-1 0,-1 6-1 0,-3-2-3 0,2 3 0 16,-2 1-3-16,0 1 0 0,0 2 0 0,-2 2-2 0,-1 0-3 16,-2 1-1-16,-2 3-2 0,1-1 1 0,-2 1-3 0,-4-1-2 0,-2 0-3 15,-1 2 0-15,-1-3-3 0,-3 1-3 0,0 0-1 0,-5-1-4 0,0-2 1 16,0-1 1-16,-1-1 1 0,-1-1 1 0,0-2 1 0,-1 0 1 0,0-3-1 15,5-1-1-15,-4-2-9 0,2-2-15 0,3 0-20 0,2-4-24 16,2 0-34-16,0-1-38 0,2-4-81 0,3-1-98 0,4 0-113 16,1-3-121-16,6-2-61 0,-1-2-33 0,3-3-16 0,6-2-6 0</inkml:trace>
  <inkml:trace contextRef="#ctx0" brushRef="#br0" timeOffset="201672.3128">24428 4899 38 0,'-1'0'521'0,"-4"-3"6"0,2 3 3 0,2 0-64 16,-3-2-95-16,3 1-75 0,-1 1-64 0,1-2-32 0,-3 1-17 0,3 1-9 15,-1-2-6-15,1 0-4 0,1 2-7 0,-2 0-5 0,0 0-5 16,2 0-4-16,0 0-4 0,-1 0-4 0,1 0-4 0,0 0-4 16,0 0-3-16,0 0-5 0,0 0-3 0,0 0-6 0,0 0-3 0,0 0-5 15,0 0-8-15,0 0-7 0,0 0-10 0,0 0-8 0,0 0-12 0,0 0-9 16,1 0-10-16,3 0-9 0,-1 2-8 0,2 0-5 0,1-2-5 15,5 1-4-15,-3 1-2 0,5 1-3 0,1-3-2 0,3 4-1 16,4-1 0-16,2 0 1 0,2 0 1 0,4-1 1 0,1 0 1 0,0 3-1 16,2-2-5-16,1 1-5 0,-2-1-8 0,4-1-11 0,-1 1-12 15,-1 1-9-15,-2-1-9 0,3-1-9 0,-4-1-6 0,0 1-5 16,-2 1-7-16,1-1-4 0,-4-1-7 0,0-1-2 0,-4 2-1 0,-1-1 3 16,-1-1 4-16,-1 2 3 0,-4-2 5 0,-1 1 3 0,-3-1 2 0,0 0 1 15,-4 0-3-15,-1 2-5 0,0-2-4 0,-1 0-7 16,-4 0-8-16,0 0-9 0,-2 0-13 0,-2 0-14 0,1 0-16 0,-3 0-24 15,-1 0-27-15,-1 1-51 0,-4 0-64 0,1-1-79 0,-2 2-90 0,-1-2-38 16,0 0-14-16,-1 0 1 0</inkml:trace>
  <inkml:trace contextRef="#ctx0" brushRef="#br0" timeOffset="202205.4421">24836 4674 499 0,'-4'-6'569'0,"0"-1"11"0,3 2 9 0,-4 0-79 0,2-1-125 16,1 2-90-16,-1 1-70 0,0-2-37 0,3 2-22 0,-1 1-16 15,1-1-10-15,0 3-12 0,0-4-11 0,0 4-12 0,0 0-14 0,0 0-11 16,0 0-13-16,0 0-12 0,0 0-11 0,0 0-11 0,0 0-11 16,0 0-8-16,0 0-7 0,0 0-5 0,0 4-3 0,0-1-4 0,0-1 0 15,0 1-1-15,0 2-1 0,0 2 2 0,0 1 1 0,0 0 3 16,0 2 3-16,0 3 3 0,0-1 3 0,0 5 3 0,0-2 3 15,0 3-1-15,0 2 2 0,-2 1-1 0,0 1 0 0,2 0-1 0,-1 2 1 16,-1 0-1-16,1 0 1 0,-3 3-2 0,3-3-1 0,-3 0-2 16,1 2-1-16,0-1-1 0,-1-1-1 0,1 1-1 0,-1-2 0 15,0 0-1-15,0-1 1 0,3-1-2 0,-3-2 2 0,1 1-2 0,0-1 0 16,-1-2 0-16,2-2 0 0,1-1 0 0,-3 1 1 0,3-3-1 16,1 0 1-16,-2-4 0 0,1 2 2 0,1-3 2 0,0 1 2 0,0-2 4 15,0-2 5-15,0-1 5 0,0 0 5 0,0-1 3 0,0 0 0 16,0-2-2-16,1-2-6 0,1 0-9 0,-1-1-10 0,3 0-13 0,-1-4-13 15,1 1-12-15,-1-3-16 0,2-2-17 0,0-1-18 0,1-1-19 16,1-4-17-16,0-2-16 0,1 0-15 0,0-5-9 0,0 1-6 0,2-3 1 16,-2-3 5-16,0 0 8 0,1-2 10 0,-1-1 13 15,0-2 10-15,2-2 16 0,-3 2 15 0,-1 0 18 0,1-1 19 0,-1 3 17 16,-1 0 19-16,-1 3 21 0,1 0 18 0,-2 4 13 0,-1 2 13 0,0-1 9 16,-1 4 5-16,-1 3 6 0,0 3 3 0,0-1 1 0,0 2 0 15,0 3-4-15,-1 1-6 0,1 1-8 0,-2 2-7 0,0 2-11 16,2 1-10-16,-1 0-9 0,-1 1-7 0,2 2-8 0,-1 0-5 0,-3 0-5 15,3 3-2-15,-3 2-3 0,0 2-1 0,1 1-6 0,-2 0-6 16,0 5-8-16,1 1-10 0,-1 3-12 0,-3 1-14 0,2 2-19 16,-1 3-25-16,3 1-40 0,-1 1-46 0,-1 1-92 0,1 3-114 0,0 1-72 15,0 2-50-15,-1-3-24 0,1 3-7 0</inkml:trace>
  <inkml:trace contextRef="#ctx0" brushRef="#br0" timeOffset="203172.0108">25722 4221 364 0,'-2'-3'572'0,"0"1"9"0,-1 1 10 0,2-3-71 0,-3 3-112 15,1 0-96-15,2-1-91 0,-1 1-48 0,0 1-30 0,1-2-17 16,-3 1-11-16,2 1-11 0,0 0-12 0,1 0-11 0,-3 0-15 0,3 0-12 15,-1 0-11-15,1 0-9 0,-3 0-11 0,3 1-6 0,-2 1-4 16,-1-1-4-16,1 2-2 0,-4 2 1 0,0-2 2 0,2 4 4 0,-3 2 2 16,-2 0 3-16,-2 3 3 0,3 0 5 0,-5 5 6 0,1 0 3 15,-3 3 4-15,0 4 5 0,1 2 4 0,-5 1 1 0,3 3 0 0,-3 1-2 16,2 3 0-16,-2 4-3 0,2-1-2 0,-1 4 0 0,1 0-2 16,1 0-3-16,-1 3-3 0,3 1-3 0,1 0-1 0,5 0-5 0,-1 1-6 15,2-2-4-15,5 1-6 0,3 1-7 0,3-2-8 0,2-1-12 16,4 0-13-16,4-3-15 0,4 0-18 0,1 2-19 0,2-5-20 0,6 1-26 15,0-5-30-15,5 2-42 0,2-3-50 0,0-2-114 0,3-3-150 16,1-2-78-16,2-1-45 0,1-5-17 0,-2-2-4 0,0-1 6 0</inkml:trace>
  <inkml:trace contextRef="#ctx0" brushRef="#br0" timeOffset="209071.8916">25981 4703 214 0,'1'-15'545'0,"2"3"10"16,-1 1-14-16,0-3-25 0,-1 3-99 0,-1 1-133 0,2-3-69 16,0 2-35-16,-1 1-17 0,1 0-8 0,-2 0-6 0,1 1-6 15,2 2-8-15,-1 0-7 0,-2-1-7 0,1 1-5 0,-1 0-4 0,2 1-8 16,-2 2-5-16,0 1-4 0,0-2-8 0,0 2-7 0,0 0-5 15,0 2-8-15,0-2-7 0,-2 1-9 0,2 2-8 0,0 0-9 0,0 0-10 16,0 0-11-16,0 0-11 0,-1 0-10 0,-4 0-8 0,4 2-7 16,-1-1-5-16,1 1-4 0,-3 1 0 0,3 1-2 0,-3 1-1 0,0 2 1 15,-1 1 3-15,0 1 3 0,-2 2 4 0,0-1 5 0,-1 3 6 16,0 1 5-16,-3 2 5 0,2-1 6 0,-4 2 0 0,2-1 3 16,0 1-1-16,-2 0 2 0,2 0 0 0,0-2 0 0,-1 1-2 0,3-2 0 15,0-1-2-15,0 2 0 0,2-5 0 0,-1 0-1 0,3 1 0 16,1-2-1-16,-1-2 0 0,2-1 1 0,2 1-1 0,-1-4 1 15,0 2 0-15,2-1 2 0,0-1 0 0,2-1-1 0,0 0 2 0,-1-2-2 16,1 1 1-16,1 1-2 0,1-2-1 0,-1 0 0 0,1 0 0 16,0 0 2-16,1 0-1 0,2 0-1 0,0 0 0 0,1 0-2 0,2 0-4 15,2 0-4-15,0-2-5 0,0 2-5 0,6-1-6 0,-4 1-4 16,2 0-10-16,1 0-8 0,0 0-12 0,1 0-13 0,-2 0-15 16,1 0-12-16,-3 1-12 0,3 1-14 0,0-2-9 0,-2 2-8 0,0-1-9 15,-1 1-8-15,-2-1-8 0,2 0-7 0,-2-1-2 0,-3 1 2 16,0 1-5-16,1-2-7 0,-4 0-5 0,-1 0-5 0,0 0 3 0,-1-2 5 15,-4 1 14-15,0-1 15 0,0-3 19 0,-1 0 22 0,-5 0 20 16,3 0 19-16,-4-2 19 0,1 0 21 0,-2 0 27 0,0-2 33 0,0 0 28 16,0-2 28-16,-1 3 18 0,1-1 13 0,0-3 7 0,2 2 4 15,-2 0 2-15,2-1 1 0,1 1 2 0,0 0 3 0,2 0-1 16,-4 1-2-16,6-1-3 0,-4 2-3 0,2-2-2 0,2 3-3 0,1-1 0 16,-2 2 3-16,0 0 0 0,2 2 1 0,0-1 0 0,0 1-1 15,0 1-1-15,0-1-2 0,0 3-2 0,0-2-6 0,0 2-3 0,0 1-4 16,0 0-6-16,0 0-6 0,0 0-6 0,0 0-8 0,0 0-8 15,0 0-7-15,0 0-10 0,0 0-9 0,0 0-9 0,0 0-6 16,-1 1-7-16,1 0-6 0,-2 1-3 0,1 1-4 0,1 2 0 0,-2-1 1 16,0 2 0-16,1-1 3 0,-1 3 2 0,0 1 2 0,1 2 4 15,-1 1 2-15,1 1 2 0,-1 1 3 0,-1 2 2 0,2 1 0 0,-1-1-1 16,1 3 1-16,-3 0-3 0,4 2-2 0,-1-1-1 0,-3-1-2 16,4 2-2-16,-1 0-1 0,-1-2-1 0,2 1 2 0,-1 1-2 15,1-2 0-15,-2-1-2 0,0 1 0 0,2-3 0 0,0 2-1 0,0-4 0 16,0 1 1-16,0-2-1 0,0 0 0 0,0-2-6 0,0 0-6 15,0-1-12-15,0-1-14 0,0-1-17 0,0-3-18 0,0 2-22 0,0-4-24 16,0 2-27-16,0-2-31 0,0 0-42 0,2-1-48 0,-2-2-115 16,0 0-148-16,0 0-74 0,2-2-40 0,-1-1-12 0,2-3 1 15,1 1 8-15</inkml:trace>
  <inkml:trace contextRef="#ctx0" brushRef="#br0" timeOffset="209477.1161">26352 4916 9 0,'-1'0'595'0,"-3"2"9"0,1 0 9 0,2-2-9 0,-3 0-20 0,3 0-112 16,1 0-158-16,0 0-88 0,0 0-52 0,0 0-27 0,0 0-13 15,0 0-11-15,0 0-10 0,0 0-9 0,0 0-12 0,0 0-9 16,0 0-7-16,0 0-9 0,0 0-6 0,1 0-6 0,3 0-8 0,-3 0-5 16,1 0-5-16,-1 0-4 0,3 0-5 0,-3 0-4 0,2 0-2 15,2 0-3-15,1 0-2 0,1 0-4 0,1 0-1 0,-2-2-3 0,3 2-3 16,-1 0-1-16,4-2-3 0,0 2-2 0,1 0-1 0,-2 0 0 16,1 0 0-16,3 0-2 0,-1 0 2 0,-1 0 0 0,2 0 0 15,-2 2 0-15,1 0 0 0,0-2 2 0,-1 1 0 0,1-1 1 0,-1 2 2 16,-1 0-1-16,0-2 0 0,0 0 1 0,-1 3-1 0,-3-3-1 0,0 2 0 15,1-2-1-15,0 0-2 0,-3 2-1 0,-1-2 2 0,1 1-1 16,-3 1 0-16,0-2 1 0,0 2 0 0,-1-1 0 0,0-1 1 16,-2 2 0-16,0-2 1 0,0 0-6 0,0 0-5 0,0 0-12 15,0 0-14-15,0 0-19 0,0 0-20 0,0 0-28 0,0 0-29 0,-4 0-39 16,3 1-40-16,1-1-78 0,0 0-97 0,-4 1-103 0,3-1-108 0,1 0-50 16,0 0-24-16,0 0-3 0,0 0 6 0</inkml:trace>
  <inkml:trace contextRef="#ctx0" brushRef="#br0" timeOffset="212954.3244">26450 4506 82 0,'-3'-8'306'0,"2"-1"-41"0,-3 2-36 0,3 0-39 16,-3-1-36-16,3 0-20 0,-1 0-11 0,1 0-10 0,-3 1-11 0,3-1-6 15,-1 0-6-15,2 2-6 0,-2-1-4 0,2 0-6 0,-4 2-6 16,4-2-2-16,-1 3 3 0,1-2 2 0,-2 2 2 0,1-2 1 0,1 3 0 15,-2-1 2-15,0 0 3 0,1 1-1 0,-1 0 1 0,0 0 0 16,-1 2 2-16,3-1 0 0,-1-1 0 0,-1 2-1 0,0-1 0 0,1 1-3 16,-1 0 0-16,1-1-2 0,1 2-2 0,-3-2-3 0,1 1-3 0,2 1-1 15,-1-2-2-15,1 2-2 0,-2 0-4 0,2 0-2 0,0 0-4 16,0 0-2-16,0 0-5 0,0 0-1 0,-2-2-3 0,2 2-1 0,0 0-1 16,0 0-1-16,0 0-1 0,0 0 0 0,0 0 1 0,0 0-1 15,0 0 0-15,0 0 1 0,0 0 3 0,0 0-1 0,0 0 1 0,0 0-1 16,0 0-1-16,0 0 0 0,0 0-3 0,0 0-3 0,0 0-1 0,0 0-3 15,2 0-3-15,-2 0-3 0,0 0-3 0,0 0-4 0,2 0-4 16,-2 0-3-16,0 0-5 0,1 0-2 0,-1 0-5 0,2 0-2 0,1 0-4 16,0 0-3-16,-2 2 0 0,1-2-3 0,0 2 0 0,-1-1-2 15,2 3 1-15,-1-2 1 0,1 2 2 0,1 3 2 0,-1-1 2 0,-2 3 2 16,5 0 2-16,-3 1 4 0,2 2 4 0,-2 4 2 0,2 0 3 16,-1 2 2-16,0 3 4 0,0 1 0 0,1 4 0 0,-1 1 0 0,0 3 1 15,0 1 0-15,-3 4-1 0,1 2 1 0,-2 1 0 0,-2 2-1 16,1 0 0-16,-4 3-2 0,0 0-1 0,-2 3-2 0,-1-3-2 0,-4 2-4 15,-2-2-3-15,1 2-9 0,-2-1-11 0,-3-1-12 0,-1-1-11 16,2-1-16-16,-7 1-16 0,1-4-25 0,-4 1-27 0,-2-3-36 16,3 1-38-16,-6-4-73 0,0 1-93 0,2-3-98 0,-1 1-99 0,-3-3-45 15,3-2-18-15,1-3-3 0,1-2 2 0</inkml:trace>
  <inkml:trace contextRef="#ctx0" brushRef="#br0" timeOffset="213737.3765">26619 4930 158 0,'-1'0'508'0,"-1"-2"9"0,0 2-49 0,2-3-79 0,-1 3-76 15,1 0-77-15,0 0-43 0,0 0-29 0,0 0-16 0,0 0-7 0,0 0-6 16,0 0-4-16,0 0-4 0,0 0-5 0,0 0-4 0,1-2-5 16,-1 2-7-16,0-2-7 0,0 2-7 0,0 0-7 0,0 0-5 15,2 0-5-15,-2 0-8 0,0 0-7 0,2 0-6 0,-1 0-8 16,1 0-6-16,-1 0-6 0,3 0-4 0,-3 0-3 0,4 0-3 0,-2 2-5 15,3 0-2-15,2-2-1 0,0 0-2 0,0 3 0 0,5-3-1 16,-2 2 1-16,3-2 1 0,0 0 0 0,4 2 1 0,-2-2-1 0,2 1-5 16,3 1-7-16,0-2-10 0,1 2-9 0,0-1-16 0,0-1-15 0,2 0-21 15,-1 0-22-15,1 0-23 0,-2 0-27 0,0 0-27 0,2-1-31 16,-4-1-57-16,1 0-66 0,-2-1-91 0,-3 1-103 0,0-1-50 16,-3-1-22-16,-4 1-4 0,-1-2 7 0</inkml:trace>
  <inkml:trace contextRef="#ctx0" brushRef="#br0" timeOffset="213988.4602">26746 4686 427 0,'-2'-2'574'16,"2"-1"10"-16,0 3-7 0,0 0-17 0,0 0-104 0,0 0-148 15,0 0-84-15,0 0-53 0,0 0-32 0,0 0-21 0,0 0-16 0,0 0-17 16,-1 0-15-16,1 3-15 0,-2-1-10 0,2 0-7 0,-2 1-5 15,2 2-5-15,0-1-2 0,0 3-2 0,0-1 1 0,0 1 5 0,0 4 2 16,0-1 7-16,0 2 1 0,0 1 3 0,0 1 1 0,0 1 1 16,0 1-3-16,0 4-2 0,0-1-3 0,0 3-1 0,-1 0-1 15,1 0-1-15,-2 3-6 0,1 0-7 0,1 0-15 0,-4 1-21 0,4 1-24 16,-1 0-27-16,1 0-36 0,-5 1-42 0,4 0-71 0,-1-1-86 0,1 0-120 16,-1 0-134-16,0-2-70 0,2 1-39 0,-1-2-18 0,1-3-8 15,1-1 4-15</inkml:trace>
  <inkml:trace contextRef="#ctx0" brushRef="#br0" timeOffset="214370.5122">27728 4296 411 0,'0'-6'617'0,"-2"0"6"0,0 1 4 0,2 1 3 0,-1-1-124 16,-1 2-188-16,1 0-108 0,-3 2-74 0,3-2-41 0,-1 3-23 0,0 0-14 15,-1 0-12-15,0 0-10 0,0 3-9 0,-1 1-7 0,-1 2-8 16,-2 2-1-16,-1 1 0 0,-2 4 1 0,-2 2 4 0,1 2 4 15,-3 4 6-15,-2 1 7 0,0 5 7 0,0 0 6 0,-2 4 5 0,-1 3 1 16,1 2 2-16,-1 1-1 0,3 2-1 0,-1 3-1 0,3 2-3 0,0-1-1 16,1 4-2-16,0-1-6 0,4 1-5 0,2 0-11 0,3 2-13 15,0-3-16-15,4 0-21 0,4 3-21 0,0-2-20 0,4-1-27 16,4-1-25-16,0 0-21 0,4 0-16 0,3-3-32 0,4 1-36 16,1-3-91-16,2 1-119 0,2-5-84 0,4 0-71 0,2-2-25 0,1-5-5 15,1-2 8-15</inkml:trace>
  <inkml:trace contextRef="#ctx0" brushRef="#br0" timeOffset="216637.1361">28035 4791 453 0,'2'-4'530'0,"-2"-1"-27"0,0 1-51 0,0-3-67 0,0 2-79 0,-2 2-50 16,2-2-36-16,-2 0-19 0,2 1-10 0,0-2-10 0,0 3-10 15,0-2-8-15,0 1-6 0,0 1-9 0,0 1-12 0,0-1-8 16,0 0-10-16,0 1-9 0,0 1-8 0,0 1-10 0,0 0-12 15,0-1-12-15,0 1-9 0,0 0-12 0,0 0-11 0,0 0-10 0,0 0-12 16,0 0-10-16,0 0-8 0,0 0-9 0,0 0-6 0,0 0-5 16,-2 1-3-16,2-1-2 0,-2 0-1 0,2 1 1 0,-1 1 0 0,-1-2 0 15,2 3 2-15,0-1 4 0,-1-1 2 0,1 1 4 0,0-2 5 16,0 1 4-16,0-1 4 0,0 0 6 0,0 0 6 0,0 0 4 16,0 0 5-16,0 0 5 0,0 0 6 0,0 0 9 0,0 0 11 0,0 0 10 15,0 0 12-15,0 0 6 0,0 0 7 0,0-1 2 0,0-1 2 0,0-1-2 16,0 0-2-16,0 0-2 0,1 1-3 0,-1-1-6 0,2-2-5 15,-1 1-9-15,-1-1-9 0,4 0-13 0,-2 0-12 0,0 1-8 16,0-2-8-16,1 2-6 0,-2-2-4 0,3 1-3 0,-1 1-4 16,0-1-5-16,0 2-2 0,2-1-3 0,1-1-2 0,-1 3-2 0,0 0-2 15,1-1-2-15,1 0 0 0,2 1-2 0,-1 0 1 0,1-1-4 16,4 3-3-16,-4 0-2 0,4 0-5 0,1 0-2 0,-3 0-2 0,3 0-3 16,1 0-3-16,-1 3-1 0,-1-1-1 0,2 0-2 0,-2-1 1 0,0 1 0 15,2 1 0-15,-2-1 3 0,0-1 4 0,-2 0 5 0,3 2 7 16,-5-3 7-16,0 2 6 0,-1-1 7 0,-1-1 10 0,-1 0 4 15,-1 0 7-15,-1 0 5 0,-1 0 3 0,-2 0 5 0,-1 0 5 0,0 0 7 16,0 0 3-16,0 0 6 0,0 0 5 0,-1-1 4 0,1-1 4 16,-3 2 0-16,1-2-1 0,0 1-1 0,1 1-2 0,-3-1-3 15,3 1-3-15,-2 0-2 0,3 0-6 0,-2 0-3 0,2 0-8 0,-2 0-6 16,2 0-7-16,0 0-8 0,-1 0-9 0,-2 1-6 0,2-1-7 16,1 1-5-16,-2 1-5 0,0 0-3 0,2-1-1 0,-1 2 0 15,-1 2 1-15,1-2-1 0,-3 3 2 0,3 0 4 0,-3 4 2 0,0 0 3 16,0 2 5-16,-1 0 3 0,0 4 5 0,-2 2 4 0,2-1 6 0,1 4 5 15,-4 1 0-15,2 0 1 0,1 2 0 0,0 0 2 0,-1 1-1 16,1 1 0-16,-1-2 0 0,3 0 0 0,-2 1-1 0,2-2 2 16,-1 0 0-16,1-2-1 0,2-1 1 0,-3-1 0 0,3-2-1 0,1 0-1 15,-2-2 1-15,-1 0-2 0,3-2 0 0,0 0-8 0,0-3-7 16,0-3-10-16,0 2-12 0,3-2-13 0,-1-1-13 0,-2-2-14 16,0-1-16-16,0 2-21 0,0-2-25 0,0-2-36 0,0-1-40 15,0 0-66-15,0 0-77 0,0-3-96 0,-5-1-104 0,2-2-46 0,0-2-17 16,0 0-3-16,-2-4 5 0</inkml:trace>
  <inkml:trace contextRef="#ctx0" brushRef="#br0" timeOffset="216837.2252">27980 4873 355 0,'-5'0'609'16,"-1"0"13"-16,5 0 9 0,-2 0 8 0,1 0-104 0,2 0-158 0,0 0-97 15,0 0-66-15,0 0-39 0,0 0-27 0,0 0-20 0,2 0-17 16,1 0-17-16,-2 0-15 0,4 2-13 0,-1-1-11 0,1-1-9 15,3 0-7-15,0 2-6 0,3-1-3 0,0-1-6 0,3 0-2 0,2 0-5 16,3 0-8-16,1 0-12 0,1 0-12 0,1 0-19 0,4 0-20 16,-1 0-25-16,2-1-29 0,2-1-32 0,1-1-37 0,1 2-69 0,3-4-87 15,0 3-108-15,-1-3-117 0,0 0-58 0,2-2-28 0,-2 0-8 16,1 0 4-16</inkml:trace>
  <inkml:trace contextRef="#ctx0" brushRef="#br0" timeOffset="217103.7272">28834 4378 375 0,'-7'-7'624'0,"4"2"11"15,-3 0 11-15,3 0 10 0,0 2-115 0,1-2-174 0,1 2-100 0,-1 0-60 16,2 2-38-16,0-1-26 0,0 2-21 0,0 0-22 0,0 0-20 16,2 0-20-16,-1 2-14 0,1 0-14 0,1 3-11 0,0 0-8 0,3 1-5 15,-3 3-3-15,4 1 2 0,-2 3 2 0,-1 1 3 0,4 1 4 16,0 5 5-16,0 1 5 0,0 3 4 0,0 2 3 0,0 4 1 0,0 1 0 15,-4 3 0-15,4 2-2 0,-3 3-3 0,-2 2-3 0,-1 3-5 16,-2-1-5-16,-4 3-2 0,-2 2-5 0,-2 0-5 0,0 1-5 16,-6 1-12-16,0 0-19 0,-6 0-15 0,-1 1-16 0,-8-1-21 15,-1 2-24-15,-6-2-31 0,-2 1-34 0,-1-2-56 0,-7 1-67 0,-2-2-113 16,-1 1-134-16,-4-3-70 0,0 0-37 0,-2 0-11 0,0-2 3 16,0-1 9-16</inkml:trace>
  <inkml:trace contextRef="#ctx0" brushRef="#br0" timeOffset="217970.3146">21888 5670 444 0,'-18'-9'477'0,"2"-1"3"0,-2 2-76 0,2-1-114 0,-1 1-87 15,3-1-73-15,-2 2-32 0,2 0-11 0,-2-1-2 0,3-1 5 0,-1 2 3 16,1 2 2-16,1-3 5 0,-1 1 6 0,2 2 4 0,0-1 4 16,2 0 0-16,-1 2-2 0,1-2-2 0,1 2-2 0,1 1-3 15,1-1-6-15,1 1-6 0,-1 1-6 0,5-1-4 0,-3 3-3 0,3-2-3 16,-1 2-4-16,2 0-7 0,0 0-7 0,3-2-9 0,-1 2-9 16,1 0-6-16,5 0-6 0,-3 2-3 0,3-2-1 0,5 2-3 0,0-2-1 15,6 3-1-15,4 1-4 0,5 1-2 0,5-2-3 0,10 1-1 16,1 2 0-16,10-2 1 0,7 1-1 0,4-1-2 0,9 2-6 15,7 0 2-15,8 0 5 0,6 0 3 0,9 0-1 0,7 1-2 0,6 0-4 16,6 1-3-16,9-1-9 0,3 0 0 0,4 2 4 0,8-1-1 16,3 1 0-16,6-2-4 0,3 1-2 0,0 0-14 0,1-1-19 0,6 0-6 15,0 0-2-15,1-2-2 0,4 3-2 0,2-2-1 0,-1-1-1 16,-1 0-4-16,-1 0-3 0,-1-1 1 0,-3-1 3 0,0 2 5 16,-5-2 6-16,-6-1 6 0,-8 1 10 0,-6 1-1 0,-7-1-3 0,-5-1 0 15,-9 1 5-15,-7 1 5 0,-8-1 6 0,-3 0 3 0,-5-1 0 0,-9-1 3 16,-7 0 0-16,-4 2 3 0,-7-1 3 0,-8-1 3 0,-5 2 7 15,-9-3 7-15,-6 2 8 0,-4-1 5 0,-8-1 4 0,-3 2 3 16,-5-2 3-16,-6 0 2 0,-2 0 2 0,-5 0-1 0,0 0-3 0,-4 0-5 16,-2 0-9-16,-3 0-15 0,-1-2-19 0,-6 2-28 0,-2-1-32 15,0-1-49-15,-7 2-57 0,0-1-112 0,-4-1-144 0,-6 2-81 0,1-1-50 16,-5-1-24-16,-6-1-13 0,-1 2-1 0</inkml:trace>
  <inkml:trace contextRef="#ctx0" brushRef="#br0" timeOffset="218570.2609">24760 6084 9 0,'-7'-5'567'0,"0"2"12"0,3-1 9 15,0-1 9-15,-1 3-71 0,2-3-106 0,2 2-101 0,-1-1-95 16,-1 1-51-16,3-1-26 0,3 3-15 0,-1-3-5 0,-1 1-8 16,1 1-11-16,3-1-14 0,-2-1-13 0,2 3-12 0,0-2-11 0,-1 2-8 15,5-2-11-15,0 1-9 0,0 1-9 0,2-2-9 0,0 1-7 16,0 0-8-16,3 1-3 0,-2 1-3 0,2 0-2 0,-3 0 1 15,3 0 0-15,-1 1-1 0,-4-1 0 0,5 4-1 0,-4-1 1 0,0 0 0 16,-1 0 0-16,-3 1-2 0,2-1 0 0,-1 2-2 0,-2 0 1 16,-1 0-2-16,-1 2 0 0,-2-3 0 0,1 2 1 0,-2-1 0 0,-2 2 0 15,2-1 2-15,-3-1 0 0,2 2 2 0,-4-1 0 0,-1 1 1 16,0-2 2-16,-1 4 2 0,1-4 3 0,-3 2 2 0,2-1 1 0,1 1 1 16,-2-2 0-16,-1 1 0 0,2-1 1 0,1 0 1 0,1 0-1 15,2 0 0-15,-2-2-1 0,1 2 0 0,2-3-1 0,0 3-2 16,2-3 0-16,0 1-1 0,2 1 0 0,0-4 0 0,2 3 1 0,-1-1 1 15,0 0-1-15,4 1 0 0,-3-1 1 0,5 1-1 0,0-1 0 16,-1 1-1-16,1 0 1 0,2 0 0 0,-1 0 0 0,3 0-2 16,-3 0 1-16,2-2-3 0,-3 4-1 0,4 0 1 0,-4-2-3 0,2 1-1 15,-1-1-1-15,-2 2 0 0,0 0-1 0,-1 0-2 0,0-1 1 0,-3 3-2 16,0-1 1-16,-1-2-1 0,-2 2 0 0,3-1 2 0,-4-1-1 16,0 0 3-16,0 3 0 0,-4-3 1 0,3 0 2 0,-2-1 2 15,-1 2 5-15,0-3 6 0,-1 3 5 0,-3-3 3 0,3 1 4 0,-3 1 3 16,0-4 3-16,-1 3 3 0,0-1 2 0,-1-2 1 0,-2 2 1 15,0-2-3-15,3 0-5 0,-5 0-15 0,1 0-20 0,1-2-33 16,-1 0-41-16,-3 2-88 0,3-3-111 0,0-1-115 0,-2-1-120 0,4 0-62 16,-3 0-35-16,2 0-17 0,-2-2-13 0,2-1-5 0</inkml:trace>
  <inkml:trace contextRef="#ctx0" brushRef="#br0" timeOffset="219304.4145">22503 6874 213 0,'-12'-1'653'0,"-1"-1"6"16,4 1 6-16,2-1 2 0,1 0 1 0,2-1-127 0,1 1-191 0,1 0-124 16,2-1-89-16,2 0-50 0,3 0-25 0,0-1-18 0,1 1-12 15,6-2-13-15,-2 1-11 0,2-1-13 0,3-1-8 0,1 0-14 16,3 2-15-16,0-2-12 0,0-1-11 0,1 3-8 0,0-1-6 0,0 0-8 16,0 2-8-16,-2-2-10 0,3 4-11 0,-4-2-10 0,-3 0-12 0,-1 3-13 15,1 0-11-15,-4 0-8 0,0 0-5 0,-3 3-5 0,-2-2-5 16,-2 2-10-16,-3 0-13 0,-2 2-8 0,1 0-6 0,-6 3-3 15,1 0 0-15,-5 0 6 0,0 0 11 0,-1 1 11 0,-3 2 13 0,-1-1 21 16,2 2 27-16,-5 1 34 0,3-3 40 0,1 2 43 0,-3 0 45 16,1-2 37-16,1 1 32 0,-2-1 24 0,1 0 24 0,3 0 18 0,-2-3 15 15,3 2 16-15,1-1 13 0,-1-2 8 0,4 1 2 0,1-1-8 16,-2-1-12-16,2 0-14 0,4-1-14 0,0 0-9 0,-1 0-6 0,4-1-6 16,-1-2-3-16,0 0-6 0,2 1-5 0,2 0-6 0,-2-1-7 15,3-1-7-15,1 0-5 0,-1 0-5 0,2 0-7 0,1 0-5 0,2 0-5 16,1-1-8-16,1-1-6 0,1-1-8 0,3 2-7 0,2-2-10 15,1-2-10-15,2 2-15 0,1-4-20 0,3 3-27 0,1-2-30 0,1 2-44 16,3-2-50-16,1-2-114 0,1 2-149 0,1-3-99 0,1 2-77 16,1 0-38-16,1-3-22 0,0 0-12 0,0 1-4 0</inkml:trace>
  <inkml:trace contextRef="#ctx0" brushRef="#br0" timeOffset="221620.3218">23498 6526 598 0,'-4'-1'613'0,"3"-1"6"0,-3 2 1 16,3-1-1-16,-1-1-124 0,1 2-187 0,-3 0-103 0,4 0-65 0,0 0-34 16,0 0-19-16,0 0-15 0,0 0-9 0,0 0-12 0,-4 0-9 15,4 0-11-15,-1 0-8 0,-1 2-7 0,0-1-8 0,-1-1-5 0,2 3-6 16,-1 0-2-16,-1 0-2 0,-1 0 1 0,1 2-1 0,-2 1 0 15,-2 1 1-15,0 1 2 0,1 4 2 0,0 0 4 0,-3 0 4 0,0 2 3 16,0 1 3-16,1 2 3 0,-1 2 3 0,1 0 0 0,0 0 1 16,-3 1 1-16,4 0 1 0,1 3 1 0,1-2 0 0,0 0 0 15,1 0-2-15,2 2-1 0,1-2-1 0,1-1-2 0,1 0-3 0,1-2 0 16,2 2-3-16,1-3-2 0,2 2-3 0,1-4 0 0,1-1-3 0,0 1-3 16,1-3-3-16,2-1-2 0,1 1-4 0,-1-4-5 0,1-1-6 15,0-1-5-15,4-2-5 0,-4 1-4 0,3-3-2 0,-2-2-1 16,2 0-4-16,-3-4 0 0,2 1-2 0,-3-1 1 0,-1-2 1 0,1-1 2 15,-4-1 1-15,0-1 3 0,1 0 4 0,-4-1 5 0,-2-1 5 16,1-2 5-16,-3 4 5 0,-1-3 5 0,0 0 2 0,-1-1 3 16,-3 4 2-16,0-1 2 0,-1 0 0 0,-3 2 2 0,0 1 0 0,0-1 2 15,-3 2-1-15,0 2 1 0,2-1-1 0,-4 2-3 0,0 3-3 16,2-3-6-16,-3 3-5 0,1 3-13 0,1-3-13 0,1 3-21 0,-3 3-21 16,2 0-29-16,1 0-33 0,1 2-60 0,1-1-77 0,3 2-100 15,1 0-112-15,2 2-56 0,1-1-27 0,4-1-13 0,1 0-2 16</inkml:trace>
  <inkml:trace contextRef="#ctx0" brushRef="#br0" timeOffset="221839.7487">23883 6933 319 0,'-2'-2'687'0,"2"-1"10"0,-1 0 6 16,-1 0 1-16,2 0-2 0,0 2-122 0,2-2-186 0,-1 1-130 0,1-1-107 15,1 0-60-15,4 0-39 0,-1 0-23 0,3 0-14 0,-1 0-19 16,4-2-22-16,1 2-21 0,2-2-20 0,1 1-17 0,1 0-17 0,0 1-14 16,-1-2-15-16,3 2-13 0,-2 1-12 0,1-1-14 0,-2-1-14 0,-2 3-18 15,2 0-17-15,-5-2-26 0,0 1-31 0,0 1-48 0,-1 1-56 16,-4-2-64-16,0 1-73 0,-1 1-28 0,-2-2-6 0,-3 2 4 16</inkml:trace>
  <inkml:trace contextRef="#ctx0" brushRef="#br0" timeOffset="222069.6739">24000 6700 414 0,'-2'-4'596'0,"1"1"11"0,-4 0-15 15,4 1-31-15,-1 0-99 0,2 1-134 0,-1 1-79 0,1-1-53 16,0 1-32-16,0 0-21 0,0 0-21 0,0 0-17 0,0 0-18 16,0 0-20-16,-2 1-14 0,0 0-14 0,2 1-9 0,0 1-10 15,0 2-7-15,0-1-4 0,0 2-3 0,0-1-3 0,0 5 0 0,0-1 0 16,0 3 1-16,0 0 4 0,0 2 4 0,2 2 2 0,0-1 2 15,-2 3 2-15,1 0-5 0,-1 0-5 0,2 2-14 0,-1-1-17 0,1 1-20 16,1-1-22-16,-2-1-27 0,3 3-27 0,-3-3-37 0,1 0-37 0,1-1-76 16,0-2-96-16,0 0-99 0,2-2-102 0,2-2-47 0,-1-2-22 15,2-2-1-15,0-2 7 0</inkml:trace>
  <inkml:trace contextRef="#ctx0" brushRef="#br0" timeOffset="222436.0591">24332 6772 493 0,'-4'-3'695'0,"-1"0"4"16,2 2 0-16,-1-1-5 0,1 0-68 0,1 1-101 0,-1 1-138 0,2 0-158 15,1 1-90-15,-2 1-59 0,2 1-30 0,0 2-14 0,0-1-12 16,0 2-11-16,0 1-7 0,2 3-5 0,-2-1 0 0,1 4 3 0,-1-1 1 16,2 0 2-16,-1 2-2 0,3-1-7 0,-3 1-4 0,1-1-6 15,1 1-3-15,0-2-8 0,1 0-6 0,-3 0-6 0,3-2-7 16,1-1-6-16,0 0-7 0,-2-1-6 0,2-2-5 0,0-2-7 0,1 1 0 15,0-4 1-15,1 1 2 0,1-2 3 0,1-3 6 0,-1 0 3 16,0-2 6-16,2-1 5 0,0 0 6 0,-2-3 5 0,2-1 5 0,-1-1 9 16,-1 0 10-16,0 1 15 0,-1 0 11 0,0-1 12 0,-2 1 12 15,-2 1 13-15,2-1 10 0,-2 3 9 0,-1-1 8 0,0 1 10 16,-1 3 8-16,1-1 6 0,-2 1 3 0,0 2-1 0,0-1-6 16,0 1-8-16,0 2-10 0,0 0-10 0,0 0-11 0,0 0-10 0,-2 2-10 15,1 0-8-15,1 1-9 0,-2 1-7 0,0 2-7 0,2 0-7 16,0 1-4-16,-1 2 1 0,1 3 1 0,0-1 2 0,0 1-6 0,0 2-9 15,0 0-15-15,0 1-18 0,0 2-22 0,-2 1-24 0,2 0-33 16,-2 0-39-16,2 0-63 0,2 0-76 0,0 0-117 0,-2-1-135 0,1 1-73 16,3-2-37-16,-1-1-13 0,-2 0 1 0,5-3 9 0</inkml:trace>
  <inkml:trace contextRef="#ctx0" brushRef="#br0" timeOffset="222739.4694">24775 6916 462 0,'-8'-1'601'0,"0"-1"10"0,-1 2 6 0,1-1 9 16,3-1-110-16,-2 2-167 0,1 0-101 0,3 0-63 0,2 0-34 0,1 0-17 15,0 0-13-15,0 0-10 0,0 0-13 0,0 0-13 0,0 0-13 16,1 0-13-16,2 0-9 0,2 0-9 0,-4 0-7 0,6 0-7 16,-2 0-5-16,-1 0-7 0,4 2-2 0,1-2-4 0,0 1-3 0,3-1 1 15,1 0-3-15,0 0-4 0,4 0-9 0,-1 0-14 0,3 0-15 16,-1-1-21-16,2-1-21 0,0 2-24 0,0-1-28 0,0-1-28 0,0 1-34 16,0-1-41-16,-2 1-68 0,3-1-82 0,-5 1-93 0,-1-1-100 15,0-1-42-15,0 3-13 0,-4-3 4 0</inkml:trace>
  <inkml:trace contextRef="#ctx0" brushRef="#br0" timeOffset="222970.1008">24931 6799 330 0,'-3'-3'583'0,"0"0"12"0,0 1 12 0,-1-1-73 16,3 3-114-16,-1-2-89 0,1 2-74 0,-1 0-43 0,2 0-29 15,0 0-17-15,0 0-16 0,0 0-16 0,0 0-19 0,0 0-16 16,-2 0-15-16,2 0-13 0,-1 2-12 0,-2-2-7 0,3 3-6 0,-1-1-4 15,1 1-5-15,0 0-2 0,0 3-1 0,0-1-2 0,0 2 0 16,0 1 0-16,0 1 0 0,0 0 2 0,1 1 2 0,-1 3 1 16,0 1 3-16,0 1-2 0,0 0-2 0,0 2-8 0,0 1-15 0,0 2-21 15,0 0-28-15,0 1-36 0,-1 1-40 0,1 0-66 0,0-1-77 16,0-1-128-16,0 2-155 0,0 0-81 0,0-1-48 0,0-2-26 16,1 1-15-16,3-2-5 0</inkml:trace>
  <inkml:trace contextRef="#ctx0" brushRef="#br0" timeOffset="223636.3102">25369 6673 97 0,'-3'-3'656'0,"-2"-2"18"0,4 3 16 0,-4-1 14 0,3 0 14 15,1-1-122-15,-3 1-190 0,3 1-103 0,-1-1-59 0,1 1-31 0,1 0-18 16,-2-1-12-16,0 3-11 0,2-2-16 0,0 2-15 0,0 0-18 16,0 0-15-16,0 0-16 0,0 0-16 0,0 0-13 0,0 0-12 0,0 0-12 15,0 0-11-15,0 0-6 0,0 0-8 0,4 0-5 0,-3 0-5 16,1 0-7-16,-1 0-3 0,3 0-5 0,-3 0-2 0,4 0-2 16,-2 2 0-16,3-2 0 0,1 3 0 0,1-1 0 0,-2 0-1 0,5 1-1 15,2-1-3-15,-1 3-4 0,3-2-2 0,2 2-3 0,-3-3-6 16,5 3-5-16,0-2-5 0,2 2-7 0,1-1-7 0,-3-1-6 0,3 0-7 15,-2 0-6-15,1-1-5 0,0 1 1 0,-3-3 1 0,0 1 5 16,-1-1 4-16,-2 0 10 0,-1 0 10 0,-3 0 10 0,1-1 11 0,-4 1 11 16,-1-2 13-16,-2 1 15 0,-1-2 15 0,-2 1 13 0,1 0 12 15,-3 1 6-15,-3-2 5 0,1 0 5 0,-1 0 4 0,0 0-2 16,0 0-1-16,-2 0 0 0,2 1-5 0,-2 0-5 0,-1 1-5 0,3-1-11 16,-2 0-9-16,2 1-9 0,-1 1-9 0,1 0-5 0,0 0-6 15,0 0-3-15,0 3-3 0,-2-1-1 0,4 1-2 0,-3-1 0 0,1 4 1 16,-2 2 2-16,1 1 0 0,0 0 4 0,-1 3 4 0,1 1 4 15,-1 1 3-15,1 2 3 0,-1 2 0 0,-2 0 3 0,4 2 0 0,-3-1-1 16,1 4 2-16,2-4-1 0,-2 5-1 0,2-3-3 0,-2 1-1 16,2 0-4-16,0 0-6 0,-1-1-9 0,0-1-8 0,3-1-11 15,-1 1-13-15,-1-3-13 0,1 0-13 0,1-1-16 0,-1-2-17 0,0 0-15 16,2-2-14-16,-1-3-16 0,-1 0-16 0,2-1-12 0,-1-1-12 16,1-2-14-16,-2-3-15 0,0 1-16 0,2-1-11 0,0-2-16 0,-4-2-14 15,3-1-27-15,-1 1-34 0,0-5-35 0,1-1-40 0,-2-1-52 16,-1-1-56-16,-1 0-23 0,2-4-3 0</inkml:trace>
  <inkml:trace contextRef="#ctx0" brushRef="#br0" timeOffset="223785.7443">25495 6972 90 0,'-4'-7'541'0,"-1"-1"26"0,0 4 21 0,2-3-37 0,0 2-64 0,1 2-82 15,1 1-92-15,-1-1-56 0,2-1-40 0,2 3-26 0,-1 0-18 16,1-1-16-16,1 1-17 0,0 1-17 0,3-2-16 0,1 1-16 0,-1 1-16 16,2-2-12-16,5 1-11 0,-4-1-11 0,7 1-10 0,-2-1-7 15,2-1-7-15,2 2-10 0,0-1-10 0,2-1-14 0,0 2-15 0,2-2-21 16,-1 0-20-16,2 1-28 0,-1-3-29 0,0 3-38 0,-2-1-40 15,2 1-73-15,-2 1-89 0,-2-1-100 0,1 0-104 0,-7 2-49 16,2 0-20-16,-2 0-3 0,-4 0 7 0</inkml:trace>
  <inkml:trace contextRef="#ctx0" brushRef="#br0" timeOffset="224152.8389">23635 7518 27 0,'-25'0'586'0,"3"-2"9"0,0 1 10 0,2-1 0 15,3-1-3-15,3 1-115 0,-2 1-169 0,5-2-88 0,0 2-44 16,5-1-23-16,-1 1-8 0,4-1-6 0,0 2-6 0,1-1-11 0,2 1-9 15,0-2-13-15,3 2-13 0,1 0-13 0,1 0-13 0,3-3-12 16,2 3-13-16,3 0-10 0,3-2-10 0,1 2-8 0,9 0-6 0,0 0-4 16,4 0-5-16,5 0 0 0,3 0-1 0,5 0 2 0,3 0 3 15,4 0 1-15,5 0 2 0,4 0 0 0,3 0-1 0,1 2-2 16,5 1-1-16,2-3-4 0,2 0-4 0,3 0-5 0,0 2-4 0,0-1-10 16,0 2-10-16,0-1-15 0,-2-1-18 0,1 2-13 0,-5-3-11 0,0 3-11 15,-2-1-12-15,-5-1-15 0,-4 2-18 0,1-1-23 0,-8-1-24 16,-3 1-42-16,-5 1-49 0,0-2-72 0,-9 1-84 0,-4-1-66 15,-3 2-60-15,-6-1-26 0,-2 1-12 0,-8 0 0 0</inkml:trace>
  <inkml:trace contextRef="#ctx0" brushRef="#br0" timeOffset="224569.47">24626 7795 394 0,'-9'0'600'0,"1"2"13"15,-2-1 12-15,6-1-44 0,-1 0-71 0,2 0-104 0,1 0-120 0,2 0-69 16,0 0-45-16,0 0-25 0,2 0-14 0,1-1-14 0,2-1-12 16,-2 2-13-16,4 0-15 0,1-5-11 0,0 5-13 0,0-2-12 15,3-1-11-15,2 1-9 0,-1 1-10 0,0 0-7 0,1-2-6 0,-1 0-2 16,-1 2-2-16,-1 0 1 0,0-1-1 0,0 2-2 0,-2 0-2 16,0 0-1-16,-2 0-1 0,1 0-1 0,-3 2-2 0,1-1 0 15,-2 0-1-15,3 2 1 0,-3 0-1 0,1-1 2 0,-3 3 1 0,3-3 2 16,-3 3 1-16,1 1 1 0,-1 0 3 0,3 0 1 0,-3 0 3 15,-1 2 1-15,3-2 3 0,0 2-1 0,-1 0 2 0,-1 0 0 0,3 0 2 16,-1 2 0-16,0-2-2 0,0 2 2 0,0-1-1 0,2-3-1 16,3 4 2-16,-3 0-1 0,3-3-1 0,0 3 1 0,1-2 1 15,-1 1-2-15,1 0 1 0,1-2 0 0,2 1-2 0,-2-1 0 0,1 0-1 16,-2 0 0-16,3 1 0 0,-3-1-1 0,-1-2-1 0,0 0-1 16,-2 1 0-16,2 0 1 0,-2-1 0 0,-2-1 0 0,-1 1 2 0,-2 1-1 15,1-2 2-15,-2 1 2 0,-2 0 2 0,-1-1 2 0,-2 2 2 16,-1 1 2-16,-2-4 2 0,-1 3 2 0,-1 0 1 0,-2 0 0 0,-3 0 1 15,0 0 0-15,0-1 1 0,0 1-3 0,-1-1-4 0,2 0-8 16,-2-1-14-16,2-1-18 0,2-2-20 0,-2 0-31 0,3-1-35 16,3-1-60-16,2 0-71 0,0-6-130 0,3 2-158 0,1-3-83 0,2-2-45 15,3 0-24-15,0-4-12 0,6-2-2 0</inkml:trace>
  <inkml:trace contextRef="#ctx0" brushRef="#br0" timeOffset="224801.1902">26049 7518 169 0,'0'0'711'0,"0"0"3"0,0 0-1 0,0 0-3 0,0 0-5 0,0 0-6 0,0-2-157 15,1 2-231-15,4-1-136 0,0-1-86 0,4 2-50 0,-1-3-31 16,2 1-25-16,4 1-20 0,-1-2-24 0,2 2-24 0,0-1-26 15,3-1-28-15,-1 3-27 0,0-1-29 0,0-1-34 0,-4 2-38 0,0 0-49 16,0 0-54-16,-1 2-40 0,-6-1-30 0,2 1-30 0,-3-1-29 16,-4 2-21-16,-1-3-18 0,-1 3 5 0</inkml:trace>
  <inkml:trace contextRef="#ctx0" brushRef="#br0" timeOffset="224952.824">26102 7606 388 0,'-9'8'486'0,"0"-1"9"0,1 3-27 0,1-3-45 15,1 0-61-15,1-1-68 0,2 0-47 0,2 0-34 0,1-1-20 16,0-1-8-16,1 1-5 0,4-1-4 0,1-2-5 0,0 1-4 0,2 1-10 15,2-3-9-15,2 1-11 0,1 0-12 0,3-2-12 0,-2-2-9 16,3 0-14-16,1 0-16 0,1-1-24 0,1 0-32 0,1-2-39 0,1 1-37 16,-1-2-46-16,0 0-49 0,-1-2-76 0,2 1-93 0,-3-2-120 15,1-1-134-15,-1 0-69 0,-3 0-36 0,5-2-18 0,-6-2-6 0,3 2 6 16</inkml:trace>
  <inkml:trace contextRef="#ctx0" brushRef="#br0" timeOffset="225235.7575">26823 6958 303 0,'-7'0'705'0,"0"0"3"0,2 0 9 16,0 0 3-16,2 0 2 0,0 2-99 0,1-2-149 0,1 2-134 15,-2-1-126-15,1-1-72 0,2 2-43 0,0 0-15 0,0 1-4 0,0 0 1 16,2 0 2-16,1 3-1 0,-3 0-4 0,1 0-3 0,-1 2-2 15,4 1-2-15,-3 1-2 0,1 1-3 0,-1 2-1 0,3 1-3 0,-4 1-2 16,1-1-6-16,2 4-8 0,-1-4-5 0,0 4-5 0,-1 0-4 16,1 1-4-16,0 1-4 0,-1 1-4 0,2-1-3 0,-2 0-5 15,1 0-10-15,0 0-15 0,-1 0-19 0,2 0-22 0,-1 0-27 0,0-2-29 16,-1-1-32-16,2-1-32 0,1 0-39 0,-3-1-41 0,3-1-53 16,1-5-59-16,0 3-113 0,0-3-142 0,2-1-74 0,-3-3-40 0,3-2-9 15,0 0 6-15,0-1 19 0</inkml:trace>
  <inkml:trace contextRef="#ctx0" brushRef="#br0" timeOffset="225620.2422">27076 7032 558 0,'-3'-4'717'16,"0"-1"19"-16,-2 2 13 0,1-2 11 0,0 1-46 0,3 2-74 15,-1 1-131-15,0-1-163 0,1-1-89 0,-1 2-57 0,2 1-30 0,0 0-19 16,2 0-20-16,-1-2-19 0,1 1-21 0,0 1-22 0,1 0-15 15,3 0-13-15,-3 0-11 0,3 1-8 0,1 1-9 0,3-2-4 0,-1 1-4 16,2-1-6-16,0 1-2 0,5 1 1 0,-2 0 0 0,2-1 2 16,3 1 1-16,-3-2 1 0,2 0 0 0,0 2 1 0,-1-2-2 15,1 2 0-15,-1-1-1 0,-1-1-1 0,-2 0 0 0,-3 0-2 0,2 0 2 16,-2 0 0-16,0 0 0 0,-5 0 1 0,1 0-1 0,-3 2 1 16,0 0-1-16,-3-2 0 0,2 1 1 0,-3-1 1 0,0 0 0 0,0 0-2 15,-1 3 1-15,-1-2 1 0,1 2-1 0,-3 1 0 0,1-1 1 16,0 2 0-16,0 0 0 0,-2 3 0 0,-1-1 1 0,1 4 0 0,-1-1 0 15,-1 2 0-15,1 2 2 0,-2 1-1 0,0 1 0 0,2 0 2 16,-2 1-1-16,0 2 1 0,2 1-3 0,-1-2 0 0,3 2 0 16,-3-1-2-16,1 2-3 0,2-3-1 0,-1 1-7 0,1 1-7 0,1-2-12 15,2-2-12-15,1 1-17 0,-2-2-17 0,2 0-22 0,0 0-20 16,0-3-22-16,2-1-21 0,-2-1-22 0,1 1-24 0,2-1-26 0,-1-4-27 16,0 0-23-16,-2 0-23 0,1-1-53 0,-1-1-69 0,0-1-76 15,0-3-81-15,0 0-36 0,0 0-14 0,-3-1 1 0,0-2 14 16</inkml:trace>
  <inkml:trace contextRef="#ctx0" brushRef="#br0" timeOffset="225786.4261">27071 7350 585 0,'-8'-5'633'0,"1"0"19"0,2 0 18 15,2 2 12-15,-2-1-86 0,3 1-137 0,2 2-99 0,0-2-80 16,0 2-49-16,5-1-36 0,-2 0-21 0,4 1-18 0,0-1-18 16,1 0-18-16,4 2-21 0,3-3-22 0,0 1-15 0,3 0-15 0,2 1-13 15,2 0-13-15,1-2-17 0,1 1-21 0,3-1-21 0,-3 0-23 16,3 0-22-16,-1 0-26 0,0 0-28 0,-1 0-27 0,0 0-36 0,-3 0-41 15,0 0-74-15,-1 3-92 0,-3-3-107 0,0 1-114 0,-3 2-49 16,-3 0-16-16,-1-2 1 0,-3 2 12 0</inkml:trace>
  <inkml:trace contextRef="#ctx0" brushRef="#br0" timeOffset="226068.9434">26644 7911 235 0,'-9'-3'701'0,"1"1"14"16,3-1 16-16,1 0 13 0,-1-1 9 0,2 1-105 0,1-2-162 0,-1 2-131 16,3-1-113-16,5-1-65 0,-2 1-41 0,2 0-20 0,1-1-10 15,4-1-9-15,4 2-9 0,-1 0-16 0,5 1-19 0,4-2-14 16,-1 3-11-16,8-4-9 0,1 4-5 0,0-1-7 0,5 2-5 0,2-1-11 15,1 1-11-15,2-2-14 0,2 3-14 0,-2-2-19 0,1 1-21 16,1 1-25-16,-2-2-29 0,-2 2-35 0,0-1-35 0,-2 1-47 0,-4 0-50 16,-2 0-90-16,-3 1-109 0,-5-1-86 0,0 2-73 0,-5-2-31 15,-4 3-7-15,0-2 6 0,-4 1 13 0</inkml:trace>
  <inkml:trace contextRef="#ctx0" brushRef="#br0" timeOffset="226569.0357">26889 8064 486 0,'-4'2'672'16,"-2"1"19"-16,3-1 22 0,-2-2 21 0,2 2 17 0,-1-1-122 0,3-1-191 15,-3 0-115-15,4 0-78 0,0 0-39 0,0 0-23 0,0 0-14 16,0 0-10-16,2-1-10 0,0-1-8 0,3 0-20 0,-2-1-24 15,3 2-23-15,2 0-22 0,0-2-14 0,1 0-12 0,2 0-8 0,-1-1-8 16,1 2-5-16,1 0-3 0,1 1-3 0,1-2-1 0,-3 1-1 16,2 2 0-16,0-1-3 0,-2 1 0 0,-1 0-3 0,0 1-4 15,1-1-1-15,-2 2-3 0,0 1-1 0,-1 0-1 0,-3-1-3 0,3 2 0 16,-3-1-1-16,-1 3 1 0,-1-1-2 0,-2 0 2 0,1 3 1 16,-2 0 2-16,-2-1 2 0,1 2 3 0,-2 1 1 0,-1-1 3 0,-1-1 2 15,-3 3 2-15,3 1 0 0,-2-3 3 0,1 3-1 0,-2-1 1 16,3 0 0-16,1-2-2 0,-3-1 1 0,2 2 0 0,4-1 0 15,-3-1-1-15,0-1 1 0,4 0-1 0,0-1 0 0,0 0-2 0,4-1-1 16,0-1 0-16,-1 1 0 0,2-2-1 0,1 1 1 0,2 0 2 16,1-2-1-16,-1 1 1 0,4 1-1 0,-2-1 1 0,2-1-1 0,-1 1-1 15,1 1 0-15,0 1 1 0,0-3 0 0,-1 3-2 0,0-2 0 16,2 2 1-16,-4 0 0 0,-1 1-1 0,2-1-1 0,-1 2 0 0,-2 1-2 16,-1 0 2-16,-3 0 0 0,2 0 1 0,-2 2 2 0,-3-3 2 15,-2 4 0-15,-1-3 3 0,-1 2 0 0,-3-2 1 0,-1 1 2 16,-3 1 1-16,-1-1 1 0,-1-1 2 0,-4 0 2 0,0-2-1 0,-1 1 3 15,-1-2 1-15,1-3-2 0,-2 1-1 0,2 0-8 0,-2-2-8 16,1-2-20-16,1-2-24 0,0 0-34 0,0-4-38 0,1 0-54 16,1-2-60-16,2-1-141 0,-2-2-182 0,3-3-97 0,2 0-59 0,-1-2-30 15,-1-2-16-15,2 0-4 0,1-3 1 0</inkml:trace>
  <inkml:trace contextRef="#ctx0" brushRef="#br0" timeOffset="270064.4981">21455 15080 156 0,'-19'-4'514'0,"2"-2"7"15,-4 2-9-15,3-1-17 0,-3 1-99 0,0 1-141 0,-1-2-73 0,-1 1-39 16,2 1-19-16,-3 1-9 0,2-1-6 0,1 0-2 0,-1 0 1 16,-1 2 2-16,2-2-1 0,0 1-3 0,3 2-4 0,-1-3-5 0,3 1-7 15,0 2-8-15,0-2-8 0,2 0-7 0,3 2-8 0,-2-1-5 0,4-1-5 16,1 2-5-16,2-1-5 0,-1 1-4 0,0-1-4 0,3 1-1 15,1 0-3-15,2 0-3 0,1 0-1 0,0 0-3 0,0 0-2 0,1 0 0 16,2 0-2-16,2-3-1 0,1 3-2 0,2 0-1 0,0 0-1 16,4 0-2-16,3 0-2 0,1 0 0 0,1 0-1 0,7-3-3 0,-1 3-1 15,6-1 0-15,2 1-1 0,4-1 0 0,2-1 1 0,4 2 1 0,5-3 2 16,1 1-1-16,7 1 2 0,1-3-1 0,5 4-1 0,5-3-1 16,3-1 1-16,6 2 0 0,2-1 1 0,5 0-2 0,2-2 1 0,4 1-2 15,3 0 0-15,4 0 0 0,1 1 1 0,1-1-1 0,4 2-1 16,5-3 0-16,3 1-2 0,3 0-1 0,1 0-4 0,-1 0-4 0,4 1 3 15,0-2 6-15,2 2 3 0,2-2 1 0,-3 3-2 0,4-2-2 0,1 1-3 16,-1-2-1-16,4 1-4 0,0 1-5 0,1-2 3 0,0 2 5 0,-2-1 7 16,2-1 6-16,0 0-1 0,2 0-4 0,-1-2-4 0,0 3-4 15,-1-2-3-15,2-1-4 0,-1 2 1 0,-1-1 6 0,2 0 6 0,-1 0 5 16,0 0 1-16,-1 0-4 0,-1 2-4 0,-1-3-3 0,-1 2-1 16,-4-2-3-16,1 2-2 0,-7 0-1 0,2-2 5 0,-4 2 11 0,-5 1 1 15,-5-2 1-15,-1 1-2 0,-3 1 1 0,-1-1-2 0,-5 2 2 16,0-1 0-16,-3 1 2 0,-3-2 1 0,-6 3 1 0,-1-3 3 0,-4 2 3 15,-5-1-3-15,-1 1-6 0,-6 1-4 0,-6-1-3 0,-1-1-2 16,-4 1-3-16,-5 1-1 0,-1-1 0 0,-6 1-1 0,-3 0-1 0,-2 0 0 16,-3 0 1-16,-3 1 1 0,0-1 0 0,-5 1 1 0,-1 1 0 15,-3-2 1-15,1 1 2 0,-4 1 0 0,-2-2 0 0,0 2 1 0,-1 0 0 16,-2 0 1-16,-2 0 1 0,0 0 0 0,1 0-1 0,-4 0 1 16,2 2 1-16,-2-2 0 0,-2 1-1 0,2 1 1 0,-2-2 0 0,3 3 0 15,-1-2-1-15,-2 1 1 0,2 0 2 0,-2 2-1 0,2-3-1 16,-2 1 0-16,3 3 0 0,-3 0 2 0,2-2-2 0,0 1 1 0,-1 1 1 15,1 0 2-15,3 2-1 0,-3-2 2 0,-1 1 1 0,3 0 2 0,-1 3 1 16,2-1 1-16,-2-1 3 0,2 5 0 0,0-2 2 0,1 2 2 0,0-3 1 16,0 5 0-16,0-1 0 0,3 2 0 0,-3 1 1 0,4-2-1 15,-2 6 1-15,2-1 1 0,-1 1 2 0,1 1-1 0,1 1 1 0,-3 0 0 16,5 3 2-16,-5 0 1 0,2 0 1 0,-1 4 1 0,1 0 1 0,-1 1 4 16,0 0 1-16,0 1 3 0,-1 1 1 0,-1 1 2 0,-1 0 0 0,1 3 2 15,-1-1-1-15,-1 0 1 0,0 2-2 0,0 0 0 0,-3 1-4 0,1 2 1 16,1 0 2-16,-2 1 2 0,-1 2 2 0,0 1-2 0,0-1 0 15,0 2-3-15,0 2 0 0,-3-1-1 0,3 3 2 0,0-1-1 0,-1 4 0 16,0-2 0-16,0 0 2 0,2 2-3 0,-2-1-3 0,2-1-5 0,-1 1-4 16,1 0-4-16,-1 2-3 0,0-4-2 0,1 2-5 0,2-1-1 0,-2 1 0 15,2-2 0-15,-1 1 2 0,-1-1-1 0,2 1 2 0,-2-2 1 16,0-1-1-16,2 1 2 0,-2-1 1 0,0 0 1 0,-1 0-1 0,1 0 2 16,-2-2 2-16,3 2-1 0,-2-2-2 0,0-2-2 0,0 2-1 0,-1-1-3 15,0-3-1-15,-1 1-2 0,-1-2-2 0,4-1-3 0,-5 0 0 0,1 0 1 16,1-2-1-16,-2-1 2 0,0 0-2 0,0-2-1 0,0 1-2 0,0-2 3 15,0 2 2-15,-2-3 4 0,2 0 1 0,0-1 3 0,0 0 1 0,0 0 3 16,0-1 2-16,0 0 3 0,2-1-1 0,-2-3 3 0,1 3 2 0,3-2 2 16,-1 1 4-16,-2-2 2 0,4-1 1 0,0 0 5 0,0 0 8 0,2 0 8 15,0 0 9-15,-1-1 4 0,1 0 2 0,2 0 0 0,-3 0 1 0,2 0-3 16,0-1-1-16,1 0-3 0,-1 0-2 0,1-1-57 0,-1 1-6 16,2-1 0-16,-2-1 0 0,0-1 0 0,1 1 0 0,0-2 0 0,-1 1 0 0,1-2 0 15,0-2 0-15,-1 1 0 0,0-2 0 0,3 2 0 0,-3-5 0 0,0 2 0 16,-1 0 0-16,2-4 0 0,-4 1 0 0,3-1 0 0,-3-2 0 0,-2 0 0 15,3-1 0-15,-3-1 0 0,-2-2 0 0,3 2 0 0,-3-3 0 0,1 2 0 16,-1-2 0-16,-1-2 0 0,2 1 0 0,-2-1 0 0,0-1 0 0,0 0 0 16,0 0 0-16,0 0 0 0,0 0 0 0,-2 2 0 0,2-2 0 15,-3 0 0-15,2 0 0 0,-1 0 0 0,-1 0 0 0,0-2 0 0,-2 2 0 0,1-1 0 16,-1-1 0-16,0 1 0 0,-3-2 0 0,-1 1 0 0,-1-1 0 0,0 0 0 16,-4 0 0-16,2 0 0 0,-2 0 0 0,-2 0 0 0,-2 2 0 0,1-1 0 15,-5-1 0-15,1 3 0 0,-1-3 0 0,-3 1 0 0,-2 0 0 0,-2 2 0 16,1-2 0-16,-4 1 0 0,1 1 0 0,-4 0 0 0,-2 0 0 0,-3 0 0 0,-2 0 0 15,-3 0 0-15,-1 1 0 0,-6 1 0 0,-5-2 0 0,-3 2 0 16,-7 0 0-16,-4 1 0 0,-9-3-103 0,-9 2-49 0,-9-1-43 0,-11-1-46 16,-8 0-43-16,-13-1-64 0,-9-1-79 0,-13-3-135 0,-7 3-167 0,-10-1-77 15,-8 0-31-15,-10-1-6 0,-9 1 4 0,-6 1 11 0,-9-1 15 0</inkml:trace>
  <inkml:trace contextRef="#ctx0" brushRef="#br0" timeOffset="290327.9768">14507 4218 301 0,'-4'-9'479'0,"0"0"4"0,-2 0-69 16,1 0-105-16,0 2-89 0,-3-2-81 0,3-1-39 0,-2 3-19 0,0-1-8 15,1 1-2-15,-1-2 0 0,-1 1 3 0,-1 1 1 0,1 2-2 0,0-4-2 16,-1 4-3-16,-1-2-4 0,1-1-5 0,-2 3-4 0,3-1-3 15,-2 0-4-15,-2 0-4 0,2 1-5 0,-1-1-5 0,-1 0-6 0,0 0-6 16,0 1-4-16,-1 1-4 0,0 0-4 0,-4-3-3 0,4 5-2 16,-4-3-3-16,1 2-4 0,-1-1-4 0,-2 1-3 0,2 3-2 0,-4-2-3 15,2 1 0-15,-2 1-3 0,0 1-2 0,-1 1 0 0,-1-2-1 16,1 3 2-16,-2 1 2 0,1 2 1 0,-1-2 3 0,-2 3 1 0,3 1 2 16,-4-1 2-16,4 0 1 0,-4 4 1 0,3-2 3 0,-3 3 3 0,0-2 3 15,0 1-1-15,0 2-1 0,2-2-1 0,-2 1 1 0,3 1-5 16,-1 0 0-16,-2 1 0 0,2 0-1 0,0-1 1 0,0 1-1 0,0 1 1 15,0-1 0-15,0 1-1 0,1-1 3 0,-1 1 3 0,1 2 3 16,1 0 2-16,-1-1 1 0,0 2 2 0,1 0 1 0,0 2 1 16,1 0 1-16,0 1 0 0,0 1 2 0,0 2-1 0,0-1 1 0,1 3-1 15,0 0-2-15,1 0-1 0,1 4-2 0,0-1-1 0,2 4 0 0,-1-1-1 16,1 2-3-16,-2 2 1 0,5 0-2 0,-2 3-2 0,2 0-2 16,1 0-2-16,-1 1-1 0,3 1-1 0,0 1-3 0,1 0-3 15,1 1-3-15,0 1 2 0,1-1 2 0,1 0 2 0,2 3 1 0,0-2 4 16,0 0 0-16,1 2 4 0,1-1 3 0,2 1 1 0,1-2 3 15,-2 0 4-15,2 2 1 0,2-3 3 0,-1 1 3 0,1-1 0 16,1 1-3-16,1-3-3 0,1 1 0 0,1-2-2 0,1 1-2 0,1-2-1 16,1 0-3-16,-1-1 0 0,3-2-2 0,0-1-2 0,2 0-2 15,-2-2-1-15,3 0-1 0,2 0-2 0,0-1 0 0,1-1-1 16,-1-1-1-16,3 0 3 0,0 0 0 0,1-1 3 0,1-1 2 0,-2 0 2 16,3 1 0-16,0 0 1 0,-1-4 3 0,4 2 1 0,-1 0 0 0,-1-3 1 15,1 2 1-15,0-2 0 0,1 0 1 0,-1-2-3 0,1 1-3 16,-1-3-3-16,0 2-2 0,-1-1-2 0,3-2-2 0,-1 1-1 15,-2-2-3-15,0-2-1 0,1 2-1 0,-1-2-1 0,-1-1-1 16,-1 2 0-16,1-3 0 0,0-1-1 0,-3 1 1 0,0-2-3 0,3 0-1 16,-3 1 0-16,2-1 0 0,-3-1 1 0,2-1 2 0,-1 0 1 15,3-1 1-15,-5 1 1 0,2-3 1 0,3-1 1 0,-3 0 1 0,2 0 3 16,-1-3 2-16,1 0 4 0,1-1 4 0,2-2 3 0,-3-2 2 0,4-1 1 16,-2-3 1-16,4 0 0 0,0-3 1 0,0 0-1 0,1-3 1 15,2 0-1-15,0-1-1 0,3-4-3 0,-1 0-3 0,1-4-5 16,1 2-4-16,-3-2-5 0,4-2-4 0,-3-2-6 0,1 1-5 0,0-2-5 15,-1 0-4-15,-2-3-2 0,1 1-2 0,-1-1-2 0,-3 1 0 16,2-2 1-16,-2-2 0 0,-2 2 1 0,1-1 1 0,-2-2 2 16,-1 1 2-16,-1-3 2 0,1 3 3 0,-1-3 2 0,-1-2 5 0,-1 1 2 15,2-3 0-15,-2 0 0 0,0-2 2 0,0 0 0 0,0-3 0 0,0 1 2 16,1-3 1-16,-4 0 0 0,2 1 1 0,-1-2 2 0,-1-1 2 16,0 0 6-16,-1 1 8 0,-2-1 5 0,-1-1 4 0,0-1 7 15,-3 1 6-15,0 0 5 0,-2-1 3 0,0 1 2 0,-2-1 4 0,-1 2 2 16,-2-3 3-16,-1 2 2 0,-1-1-1 0,-2-1-3 0,-1 0-5 15,-1 0-5-15,-2-1-7 0,-1 1-8 0,-2-2-8 0,0-1-6 0,-2 1-6 16,-2 1-7-16,-1-1-5 0,-1 0-5 0,0-1-3 0,-5 1-6 16,3 0-6-16,-3 0-11 0,0-1-9 0,-3 3-10 0,0-2-11 0,-2 2-17 15,0 1-19-15,-3 0-48 0,1 0-58 0,-4 3-88 0,-2-2-100 0,-1 3-54 16,-5 3-35-16,0-3-14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9:16:45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23494 4423 69 0,'-5'-3'531'16,"2"-1"0"-16,-2 1 1 0,1-2-50 0,1 2-78 0,0-2-112 0,1 3-129 15,1-1-64-15,-3 0-34 0,4 2-17 0,-1-2-6 0,1 1-4 16,0 2 0-16,0 0 1 0,0 0 1 0,0 0-2 0,0 0-3 0,0 0-6 15,1-2-5-15,-1 2-7 0,0 0-7 0,2 0-5 0,0 0-2 16,-1 0-6-16,2 0-1 0,1 0-4 0,-3 0-3 0,5 0-2 16,-1 2 0-16,1-2 1 0,2 2-1 0,0-2 2 0,2 4 2 0,-1-3 3 15,5 1 5-15,-1-1 5 0,1 3 1 0,4-1 3 0,0-1 2 16,2 1 0-16,0 1 2 0,4-2-1 0,-2 1-1 0,7 0-1 16,-3 0-2-16,4 0-1 0,0 2 2 0,4-2 1 0,-1 1 0 0,3 1 0 15,0-2-1-15,1 1 1 0,-1-1 1 0,3 2 0 0,-1 0 1 16,2-1 0-16,-2 0 1 0,3 3 2 0,-1-3 1 0,-1 1 1 15,4-1-1-15,-5 0-2 0,1 2 0 0,2-1-1 0,-3 0-1 0,2 0-2 16,1 0-1-16,-3-1-1 0,-2 2 0 0,2-1-2 0,-1 0 0 0,0-1-2 16,0-1-1-16,-1 2-2 0,1-3-2 0,-2 1-1 0,0 1-3 15,2-1 1-15,-1-1-1 0,2 1 1 0,-3-1 2 0,4-1 0 16,-1 2 0-16,1-1 2 0,-1-1 1 0,1 1 1 0,-3 1 3 0,1-1 0 16,-1 2 2-16,2-1 2 0,-2 0 1 0,-1 0 1 0,-2-1 0 15,2 3-1-15,-2-2-2 0,1 1-2 0,-3 1 0 0,3 0-1 16,-2 0 1-16,-2-1-2 0,0 2 0 0,2-1-1 0,-2 2 0 0,-2-1 0 15,1-1 1-15,1 2-1 0,-1 0-1 0,-1-1 0 0,1 1 1 0,-1-2 1 16,0 2 0-16,1-2-1 0,-1 0 0 0,1 0 0 0,-3 0-1 16,3-2-2-16,-1 2-2 0,-1-2 0 0,1 0 0 0,-2-1-1 0,3 0 1 15,-3 0 1-15,0-2 0 0,0 0 2 0,1 0 2 0,0 0 0 16,0-2 1-16,-1 0 2 0,0 0 3 0,0-1 2 0,0 0 1 16,3 1 1-16,-2-1 1 0,1-2 0 0,1 2 0 0,-3 0-1 0,4-2-2 15,-1 3-1-15,0-3 0 0,-1 1-2 0,2 3 0 0,0-3-3 16,0 1-2-16,-1 3-2 0,1-2-1 0,0 2-2 0,0 0-1 0,-2 0 0 15,1 0-2-15,-1 2 2 0,0-2-2 0,-1 3 1 0,2 1-2 16,-3 1 0-16,0-2 0 0,-1 1 1 0,2 2-1 0,0-2 1 16,0 4 1-16,0-2 0 0,-1 3 2 0,1-3-1 0,-3 2-1 0,3 1-1 15,2-1 0-15,-3 1 2 0,1-1 1 0,0 1 1 0,0-2 2 16,0 0 3-16,-2 3 0 0,1-5 2 0,-3 2 1 0,2-2 3 0,-3 0 3 16,4-2 2-16,-6 1 3 0,6 1 2 0,-4-5 3 0,1 2-1 15,0-2 0-15,0-2 2 0,1 2-1 0,0-5 2 0,0 1 1 16,-1 1-1-16,2-2 3 0,1 0-1 0,-1-3-1 0,2 2-1 0,-2-2-2 15,2 0 1-15,2 0-3 0,-1 1-1 0,0-1-1 0,1 1-3 16,-1 0-3-16,1-1-2 0,-1 0-3 0,-1 4-3 0,0-2-4 0,-3 1-2 16,0 1-2-16,1 1-2 0,-3 1-1 0,0-1-1 0,-1 3 2 15,-1-1-2-15,0 1 0 0,0 1 0 0,-2-1 0 0,2 3 0 0,-2-1 0 16,3 1 2-16,-2 1 0 0,2 1 0 0,-1-2 2 0,-1 3-1 16,3-1 1-16,-1 2 1 0,-1-2-2 0,2 0 2 0,2 2 2 0,-2-2 2 15,1 2 2-15,-1-2 2 0,1 1-1 0,1 0 2 0,-2-2 0 16,0 3 2-16,3-4 1 0,-3 1 0 0,4-1 3 0,-5-2-1 0,4 1 2 15,-3-2 1-15,1 0-2 0,0 0 1 0,0-3-3 0,1 0 0 16,1 2 0-16,-1-4 0 0,0 1 1 0,1-2-1 0,0 0-1 0,0-2-1 16,1 1 0-16,-1-1-2 0,2 1-1 0,0-3 0 0,0 3-2 15,0-3 0-15,-1 4-2 0,0-3-1 0,-1 1-3 0,2 1 0 0,-2 1-1 16,2 1-2-16,-3-2-1 0,1 2-1 0,-2 0 0 0,-1 3 1 16,0-1 0-16,-1-1 0 0,0 3-1 0,0-1 0 0,-2 1 0 0,0 1 1 15,0 0 0-15,-2 1 0 0,1 1 0 0,-1-1 1 0,-1 1 0 0,-1 1 0 16,0-1 2-16,0 0-1 0,-2 1 0 0,0 1 0 0,3-3 1 15,-3 3-1-15,-1-1 2 0,1-1-1 0,1 1 1 0,-3 1 1 0,2-1 0 16,-1-1 0-16,-1-1 4 0,2 1-1 0,-4 1 2 0,4-1 2 0,0-1 1 16,-1 1 1-16,2-2 1 0,-2 1 1 0,0-1 0 0,2 0 1 15,-1 0 0-15,3 0 0 0,-2-1 0 0,3 1-1 0,0-2 0 0,0-1-2 16,0 2-1-16,1-1-3 0,0-1-1 0,-2 1 0 0,5-1-1 0,-2-1-2 16,-2 1-1-16,4 1 1 0,-4-1-1 0,4-1-1 0,-3 3-1 15,-1-3 1-15,3 1-2 0,-1 3 1 0,-2-2-1 0,1 0 1 16,1 1-1-16,-2-1 1 0,1 2-2 0,-1 0 1 0,0 0-2 0,-3 0 1 15,4 0 1-15,-4 0-1 0,2 2-1 0,-3-1 1 0,-1 1-1 0,1 0 1 16,0-2 1-16,-1 3 0 0,-1-1 1 0,0 0 0 0,2-1 2 16,-4 3 1-16,0-4 0 0,1 3 0 0,0-1 3 0,-4 0 1 0,2-1 3 15,-2 1 4-15,-1-2 5 0,-2 2 6 0,2-1 8 0,-2-1 8 16,1 0 7-16,0 0 6 0,-3 0 3 0,1-1 2 0,0-1 1 0,1 0 0 16,-2 1-1-16,3-1-1 0,-3-3-2 0,3 1-4 0,0-1-4 0,0 0-7 15,1-3-6-15,-1 1-10 0,0 1-8 0,3-3-11 0,-2 1-12 16,0 0-17-16,-1-2-21 0,1 0-30 0,-4-1-37 0,3 1-91 15,-4-3-119-15,0 3-118 0,-2-3-118 0,-1 0-61 0,-5-3-35 0,-1 0-22 0,-4-2-15 16,-4-2-8-16</inkml:trace>
  <inkml:trace contextRef="#ctx0" brushRef="#br0" timeOffset="190772.7344">13421 11655 267 0,'-2'-2'487'16,"2"1"8"-16,-1 1-39 0,1 0-61 0,0 0-90 0,0 0-105 0,0 0-58 15,-2-2-34-15,2 2-17 0,0 0-8 0,0 0-1 0,0 0 2 16,0 0 1-16,0 0 2 0,-2 0-2 0,2 0 0 0,0 0-4 0,-1 0-5 16,-1 0-3-16,-1 0-4 0,3 0-2 0,-2 0-1 0,1 0-2 15,-1-2 0-15,0 2-2 0,0 0-4 0,0 0-3 0,1 0-3 0,-1 0-2 16,0-1-3-16,1 1-1 0,-1 0-1 0,1 0-2 16,-1 0-3-16,2 0-4 0,-2 0-4 0,2 0-5 0,-1 0-4 0,1 0-5 15,0 0-3-15,0 0-4 0,0 0-2 0,0 0-3 0,0 0-2 16,0 0-1-16,0 0-3 0,0 0-3 0,0 0 0 0,0 0-2 0,0 0 0 15,0 0-2-15,0 0-2 0,0 0 0 0,0 0-1 0,0 0 0 16,0 0 0-16,0 0 0 0,0 0-1 0,0 0 1 0,0 0 0 0,0 0 0 16,0 0 1-16,0 0-1 0,0 0 1 0,0 0 0 0,0 0 0 15,1 1 1-15,-1-1 0 0,2 2 0 0,-2 0 2 0,2-2-1 0,-1 1 0 16,-1 1 1-16,2-1 1 0,-1 1 0 0,1-1 2 0,0 2 0 16,-1 0 0-16,1 2 1 0,2-2 1 0,-1 0 1 0,1 2 0 15,0 0 1-15,0 2 0 0,1-2 0 0,-2 2 0 0,0-2 1 16,3 1-1-16,-1 1 0 0,-1 0 1 0,1 0 0 0,2 1 2 0,-2-2-1 15,0 2-1-15,0 1 2 0,2-2 0 0,-1 3 1 0,-1-2-1 0,2 1 2 16,2-2-1-16,-5 2 1 0,1-1 0 0,0 2-1 0,1-3 2 16,-1 1-1-16,0 1 0 0,-1-2 1 0,3-2 0 0,-4 1 1 15,3 0 0-15,-3-1-2 0,2-3 1 0,-2 3 1 0,0-3 0 0,1 1 1 16,-1 1 0-16,0-1 1 0,0-2 1 0,0 1 3 0,-1-2 0 16,2 0 3-16,-2 0 2 0,1 0 4 0,0 0 2 0,1 0 4 0,1 0 4 15,-2-2 4-15,0 1 3 0,4-1 5 0,-2 1 5 0,3-3 4 16,2 1 4-16,1 0 2 0,0-3 2 0,4 0 0 0,0-2-2 15,2 0 0-15,2-1-2 0,3-3-2 0,4-1-6 0,0-2-4 16,3 0-4-16,2-1-6 0,1-3-6 0,3-1-6 0,1 2-5 0,3-2-5 16,0-2-5-16,0 1-3 0,1 0-2 0,2 0-2 0,-2-3-4 0,1 4-1 15,0 1 0-15,-3 0 0 0,0-1-1 0,-1 2 1 0,-1-2 0 16,-5 3 0-16,1 0 0 0,-4 3 1 0,-1-1-1 0,-3 3 1 0,-2-1 1 16,-1 2 0-16,-4 1 0 0,0 1 1 0,-4 1 1 0,-2 2 1 15,0 0-1-15,-3 2 0 0,1-1 2 0,-4 2-2 0,0-2 1 16,0 3 0-16,-2 0 1 0,-1 1-2 0,-1 1-2 0,1-2-7 15,-2 2-8-15,0 0-13 0,0 0-14 0,0 0-16 0,0 0-17 0,0 0-19 16,0 0-18-16,0 0-26 0,0 0-26 0,0 0-24 0,0 2-22 16,0 1-29-16,0-1-30 0,0-2-64 0,0 5-80 0,0-2-81 0,0 2-81 15,0 0-34-15,-2 2-8 0,2-1 6 0</inkml:trace>
  <inkml:trace contextRef="#ctx0" brushRef="#br0" timeOffset="212404.771">13399 10617 9 0,'0'-3'491'0,"2"0"9"0,0 0 9 0,-2 1-64 16,0 1-102-16,0-3-84 0,-2 3-75 0,0 0-39 0,2-2-21 15,-2 3-12-15,2-2-6 0,-1 2-1 0,-1-1-3 0,2-1-1 0,-2 2-2 16,2 0-3-16,0-1-7 0,0 1-7 0,-1-2-9 0,1 2-6 16,0 0-8-16,0 0-4 0,0 0-2 0,0 0-4 0,0 0-4 15,0 0-3-15,0 0-2 0,0 0-4 0,0 0-1 0,0 0-2 0,0 0-1 16,0 0-2-16,0 0-2 0,0 0-1 0,0 0-2 0,0 0-4 16,0 0-1-16,0 0-4 0,0 0-2 0,0 0-4 0,0 0-3 15,0 0-4-15,0 0-3 0,0 0-3 0,0 0-4 0,0 0-1 0,0 0-2 16,0 0-2-16,0 0-3 0,0 0-1 0,0 0-2 0,0 0-2 15,0 3-1-15,0-3-1 0,1 3 1 0,-1-1 0 0,2-1 0 16,-2 1 1-16,2 0 2 0,-1 2 2 0,1 0 2 0,0-1 1 0,0 2 3 16,1 1 1-16,-1-1 4 0,3 3 0 0,-2-1 3 0,0 2 1 15,2-1 1-15,-2 0 0 0,3 1 1 0,-1 0 1 0,0-1 0 0,0 3-1 16,0-2 2-16,1 2-2 0,0-1 0 0,-1-1-1 0,0 2 0 16,-1-2 1-16,1 0 0 0,0-2 0 0,2 2 2 0,-2-1-1 0,0 0 0 15,-2-1-1-15,2-1 1 0,-2 0 1 0,2-2-1 0,-1-1 1 0,-2 2 2 16,1-2 0-16,1-2 3 0,-3 1 2 0,2-1 3 0,-1 0 3 15,1-1 0-15,0 0 6 0,1-1 3 0,2 0 3 0,-3-1 3 16,2-1 2-16,1 0 1 0,2-1-1 0,4-4 1 0,1 1-2 0,1-3-2 16,4-2-2-16,2-1-2 0,2-3-4 0,2-1-1 0,3 0-4 15,3-5-5-15,0 1-3 0,4 0-3 0,1-2-3 0,-1-1-2 16,2 2 0-16,-1 0-2 0,1-2 0 0,1 4-1 0,-4-1-2 16,3 1 1-16,-3 1-2 0,1 1 1 0,-6 0-1 0,2 1 1 0,-2 2 1 15,-1 1-1-15,-3-1 1 0,-2 1 1 0,0 4-1 0,-4-2 1 16,-1 0 1-16,0 4 0 0,-4-1 2 0,-1 1 1 0,0 3 0 0,-3-1 2 15,-2 1-2-15,-1 1-1 0,0 1-4 0,-3 0-4 0,-1 1-5 16,-2 1-9-16,0 1-9 0,0 0-14 0,0 0-14 0,0 0-18 0,-2 0-23 16,-1 0-27-16,-3 1-31 0,2 1-36 0,-3 1-86 0,-1 0-110 15,-2 1-90-15,-4-1-80 0,3 2-36 0,-4-1-16 0,-1 2-2 16</inkml:trace>
  <inkml:trace contextRef="#ctx0" brushRef="#br0" timeOffset="218604.4068">13016 8231 86 0,'-2'0'324'0,"1"0"-36"15,-2 0-36-15,1 0-29 0,-1 0-27 0,2 0-22 0,-1 0-19 0,-1 0-13 16,3 0-14-16,-2 0-10 0,-1 0-8 0,1 0-10 0,1 0-8 16,1 0-4-16,-2 0-6 0,2 0-3 0,-3 0-3 0,1 0-2 0,1 0-2 15,-1 0-2-15,2 0-2 0,-1 0-4 0,-1 0-2 0,2 1-3 16,-3-1-3-16,3 0-2 0,-1 0-3 0,1 0-3 0,0 0-1 0,-2 0-4 16,2 0-3-16,0 0-4 0,0 1-4 0,0-1-2 0,0 0-3 15,0 0-4-15,0 0-2 0,0 0-2 0,0 0-2 0,0 0-3 16,0 0-1-16,0 0-3 0,0 0-1 0,0 0 0 0,0 0-1 0,0 0-2 15,0 0 1-15,0 0 0 0,2 0-2 0,-2 0 0 0,1 0-1 16,2 0 1-16,0 0-2 0,0-1 1 0,1 1-1 0,0-1 0 0,0 1 1 16,1-3 0-16,-1 3 3 0,5 0 0 0,-2-2 1 0,-1 0 0 15,2 2 1-15,3-1 0 0,-1-1 1 0,-1 2 0 0,4-2 0 16,-2 2 0-16,1-1-1 0,0-1-1 0,-1 2 0 0,1-1-5 0,-1 0-6 16,-2 1-7-16,1-3-8 0,-2 3-10 0,-1 0-11 0,1 0-10 15,-1 0-14-15,-2 0-15 0,-2 3-13 0,1-3-20 0,-3 1-24 16,2 0-26-16,-3 2-27 0,0-3-46 0,0 2-54 0,-1 3-79 0,-2 0-92 15,-1-4-40-15,1 2-15 0,-2 0-2 0</inkml:trace>
  <inkml:trace contextRef="#ctx0" brushRef="#br0" timeOffset="219154.7279">13272 8097 144 0,'2'-2'520'16,"-2"-3"10"-16,2 3-30 0,-1 0-50 0,-1 1-88 0,0-2-104 15,0 2-59-15,0-2-36 0,0 3-22 0,0 0-17 0,0 0-11 0,0 0-13 16,0 0-11-16,0 0-9 0,0-3-9 0,2 2-9 0,-2 1-8 16,0 0-9-16,1 0-9 0,-1-1-7 0,3-1-6 0,-3 2-3 0,2 0-6 15,-1-2-3-15,3 2-4 0,-3-1-3 0,2-1-3 0,2 2-4 16,-2-1-1-16,2 0-1 0,1 1 0 0,1-3-1 0,-1 3-1 15,0 0 1-15,1-3 0 0,0 3-1 0,1 0 1 0,-1 0-1 0,1 0 0 16,1 3-1-16,-3-3 1 0,2 3 1 0,-1-1-1 0,0 1 0 0,1 1-1 16,-3 1-2-16,0-1 1 0,0 0 0 0,1 3 0 0,-3-2 0 15,-1 3 1-15,-1-1 2 0,-1 2-1 0,-1 0 1 0,-1 0 2 16,-1 2-1-16,-3 1 2 0,1-2 1 0,0 4 2 0,-3-1 1 0,0 1 2 16,-3 0 0-16,3 3 2 0,-3-5-2 0,0 3 2 0,0-1-2 15,2 1 1-15,-1-1-2 0,1-2 1 0,-1 1-1 0,1-2 1 16,1-1-2-16,2 0-1 0,-1 0 0 0,1-3-1 0,1 0 1 0,2-2 0 15,0 1 0-15,1-2 1 0,1 1 0 0,-1-2 1 0,2 0 0 16,0-2 1-16,2 1-1 0,-1-1 1 0,-1 0 2 0,2-1 0 16,0 0 2-16,-1 0-1 0,2 0-1 0,-1 0 0 0,1-1-1 0,0 0 1 15,2 1 1-15,-2-2 0 0,0 1 2 0,2 1 1 0,0-2 1 0,0 2 0 16,2-1-1-16,0-1 0 0,-1 2 0 0,2-3-1 0,1 2 1 16,-1-1 1-16,0-1 2 0,4 2-2 0,-3 0-1 0,0-2-1 15,1 1-3-15,2 0-1 0,0 1-1 0,-2-1-1 0,0-3 2 16,0 3-1-16,-1 0 2 0,2 1-2 0,-3-2 0 0,-2 2 0 0,3-2-1 15,-2 3-1-15,-2-2 1 0,-2 0 2 0,0 2-2 0,0-1 0 16,-1 1-2-16,-2 0-6 0,0 0-6 0,0 0-10 0,0 0-12 0,0 0-16 16,0 0-17-16,0 0-22 0,0 1-24 0,-2-1-29 0,2 2-34 15,0-2-69-15,0 0-86 0,-3 2-87 0,0-2-89 0,0 0-39 0,0 3-19 16,3-3-2-16</inkml:trace>
  <inkml:trace contextRef="#ctx0" brushRef="#br0" timeOffset="219532.7593">13563 8221 388 0,'-2'0'512'0,"-1"0"-34"0,2 0-54 0,-1 0-70 0,-1 0-78 0,0 0-52 16,1 0-40-16,1 0-23 0,-2 0-17 0,1 0-11 0,2 0-12 15,0 0-7-15,0 0-7 0,-2 0-6 0,2 0-4 0,0 0-6 16,0 0-7-16,0 0-5 0,0 0-7 0,0 0-6 0,0 0-6 0,0 0-8 16,0 0-7-16,0 0-7 0,0 0-8 0,2 0-5 0,-2-2-6 15,3 2-5-15,0-1-5 0,-1-1-4 0,0 2-1 0,2 0-3 0,-1-1-2 16,0 0 0-16,2 1 0 0,0-3-1 0,0 3 1 0,1 0 0 15,2-3 1-15,-2 3 0 0,2 0 1 0,-1-2 0 0,0 2-2 0,1-1-3 16,0-1-5-16,-1 2-9 0,0 0-10 0,0 0-14 0,-1 0-15 16,-1 0-18-16,0 0-17 0,-2 0-21 0,4 2-24 0,-5-1-28 15,1 1-33-15,1-2-51 0,-4 3-57 0,0 0-83 0,0-3-95 0,0 2-48 16,0 1-26-16,-2 1-4 0</inkml:trace>
  <inkml:trace contextRef="#ctx0" brushRef="#br0" timeOffset="220187.5856">13748 8125 25 0,'0'-1'562'0,"0"-2"6"15,0 1 2-15,0 1 1 0,0-1-99 0,0-1-147 0,0 2-84 16,0-1-54-16,0-1-31 0,0 3-17 0,0 0-19 0,0-1-19 0,0 1-13 15,0-2-14-15,0 2-9 0,0-1-6 0,0 0-10 0,2 1-9 16,-1-2-10-16,-1 0-7 0,2 1-6 0,-1-1-6 0,1 2-6 16,1-5-3-16,0 5-5 0,3-2-2 0,-2-1-3 0,0 1-1 0,0 0 0 15,0-1 0-15,1-1-1 0,0 1 0 0,1 1 1 0,-1-1 0 16,1 1 0-16,1-1 0 0,-1 0 1 0,0 1 0 0,0 1 1 0,1-1-1 16,-1 0 1-16,1 0 1 0,0 0-1 0,-2 1 1 0,2 1 0 15,-3-2 0-15,1 2 0 0,1 0 0 0,0 2-2 0,-1-2 1 0,0 3-1 16,0-2 1-16,0 2 1 0,-1 0 0 0,1 2-1 0,-2-1 0 15,0 2 1-15,-1 1 0 0,0-2 0 0,-1 2 1 0,-1 1 1 16,0 1 3-16,0 2 1 0,0-3 0 0,-1 2 0 0,-1 2 0 0,0 0 1 16,-1 0-1-16,0-2 2 0,0 2-1 0,-2-1-1 0,1-1 0 15,0 1 1-15,0-1-1 0,0 1-1 0,-1-4 1 0,2 2-1 16,0-1-1-16,-1-1 2 0,1 1 2 0,-1-3-2 0,1 2 0 0,2-2 0 16,-3-1 1-16,1 0 0 0,1 0 0 0,1 1 0 0,-1-3 1 15,-1 1 1-15,1 0-1 0,0 0 1 0,-1-2 1 0,1 2-1 0,0-1 0 16,-1-1 1-16,1 2-1 0,-1 0 0 0,2-1 1 0,-1-1-1 15,0 1 1-15,1 0-2 0,-1 0-1 0,2 0 0 0,0-2-2 0,0 0 0 16,0 0 0-16,0 1 0 0,0-1-3 0,2 2 1 0,-1-2-2 16,-1 0 1-16,0 0-1 0,2 0 1 0,1 0-2 0,-1 0 1 0,-1 0 0 15,1 0-1-15,1 0 1 0,1 0-1 0,1 0 2 0,-3 0 0 16,1 0 2-16,0 0 1 0,2 0 2 0,-1 0 1 0,0 0 2 16,0 0 0-16,0 0 3 0,2 0 0 0,2-2 1 0,-3 2 1 0,3-1 1 15,0-1 0-15,-2 2-1 0,2-2-1 0,0 2 1 0,1-1-3 16,-1 0 0-16,-1 1-1 0,-1-2-2 0,3 1-1 0,-1 1-1 0,-3-2-1 15,2 2 0-15,-2-1 0 0,0-1-1 0,0 2 0 0,-2-1 0 16,1-1 0-16,-1 2 0 0,-2 0 1 0,3 0-1 0,-3 0-1 0,-1 0 2 16,0 0-1-16,0 0 0 0,0 0 0 0,0 0 0 0,0 0-1 15,0 0-3-15,0 0-6 0,0 0-10 0,0 0-19 0,0 0-18 16,0 0-24-16,0 0-26 0,-1 2-32 0,-1-1-32 0,2-1-77 0,-2 3-96 16,-1-1-90-16,2-1-89 0,-3 1-43 0,1 0-22 0,0 0-5 15</inkml:trace>
  <inkml:trace contextRef="#ctx0" brushRef="#br0" timeOffset="224837.6232">12924 9403 396 0,'-3'0'535'0,"2"0"8"15,-4 0 9-15,4 0-94 0,-1 0-143 0,0 0-86 0,2 2-53 16,0-2-31-16,0 0-17 0,-1 1-11 0,1-1-8 0,0 0-8 16,0 0-8-16,0 0-8 0,0 0-6 0,0 0-8 0,0 0-9 0,0 0-7 15,0 0-9-15,0 0-7 0,0 0-6 0,0 0-6 0,0 0-7 0,0 0-6 16,0 0-8-16,1 2-3 0,-1-1-6 0,2-1-1 0,1 2-1 15,2-2 0-15,-1 0 0 0,0 0 1 0,0 0-1 0,3 0 3 16,-1 3 0-16,3-3 3 0,-1 0 1 0,2 0 1 0,2 0 3 0,-2 0 1 16,1 0 0-16,2 0-1 0,-2 0 0 0,1 0-3 0,1 0-2 15,0 0-4-15,-1-3-4 0,-2 3-6 0,4 0-7 0,-3-2-10 0,0 2-8 16,0 0-13-16,-1 0-12 0,0 0-13 0,-3 0-15 0,1 0-15 16,-2 0-17-16,-1 0-21 0,-1 0-24 0,1 0-45 0,-5 0-56 15,0 0-83-15,0 0-97 0,0 0-53 0,0 0-31 0,-4 0-8 0,-1 0 1 16</inkml:trace>
  <inkml:trace contextRef="#ctx0" brushRef="#br0" timeOffset="225421.4552">13294 9288 477 0,'2'-3'567'16,"1"-1"6"-16,-3 1-16 0,2-1-30 0,-1 3-104 0,-1-3-140 16,0 1-77-16,0 2-45 0,2 0-27 0,-2-2-19 0,0 3-15 0,0-2-14 15,2 2-9-15,-1-1-10 0,-1-1-8 0,0 2-9 0,2 0-8 16,-2 0-10-16,1-1-8 0,-1-1-7 0,3 2-4 0,-3 0-7 0,0 0-2 16,3 0-5-16,-1 0-3 0,0-2-3 0,1 2-2 0,0 0-2 15,0 0-1-15,0 0-2 0,1 0 1 0,2 0 0 0,-2 0 0 16,1 0 1-16,0 2-1 0,1-2 2 0,1 2 0 0,0-1 1 0,1 2-1 15,-1-1 2-15,-1 1 0 0,3 1 0 0,-1 1 2 0,-1 0-1 16,-1 0 1-16,0 2 0 0,1 1-1 0,-3 0-1 0,1 1-1 16,-1 0-1-16,0 1 0 0,-2 0-1 0,-2 2 1 0,0 0 0 0,0 1 1 15,-2-1 0-15,-2 0 1 0,0 1 2 0,-1 0 0 0,-1 1 3 16,-3-1 1-16,3 0 5 0,-3 0 1 0,1-1 1 0,-2-2 2 16,0 2 1-16,2 0 1 0,1-4 0 0,-3 1-1 0,2-1 1 0,1-1 0 15,0 0 0-15,0-2 0 0,3 2-1 0,0-5-2 0,0 3 0 0,0-3-1 16,1 1 1-16,0-1-1 0,3 0 2 0,-1 1-2 0,1-3 2 15,0 0-1-15,1 0-1 0,-1 2 1 0,3-1-1 0,-3-1 1 16,3 0-1-16,-1 0 1 0,0 0-1 0,1 0-1 0,-2 0 0 16,1 0-1-16,1 0-1 0,0 0-2 0,-1-1 0 0,1-1 0 0,2 2 0 15,-2 0 2-15,0-2 2 0,2 1 2 0,-2 1 0 0,3-2 1 16,1 0 1-16,0 2 0 0,0 0 1 0,1-3 2 0,0 3 1 0,3 0 0 16,0-2 1-16,-1-1 1 0,2 1-2 0,-1 0-1 0,1-1-2 15,0 1-3-15,-1-1 0 0,1-1-1 0,0 1 0 0,0 1-1 16,-2 0-1-16,-1-1 1 0,2 0-2 0,-3 0 0 0,0 1 0 0,-2 1 0 15,2 0 0-15,-2-1 2 0,-2 1-1 0,-1 1 0 0,0-2 0 16,-1 2 1-16,-1 0-1 0,-1 0-1 0,0 0 0 0,0 0-3 0,0 0-3 16,0 0-8-16,0 0-12 0,0 0-18 0,0 0-20 0,0 2-23 15,-1-1-28-15,-1 1-34 0,2 0-43 0,0-2-99 0,-2 2-129 16,-1 1-85-16,0 2-61 0,1-2-28 0,-2 1-15 0,-2-1 0 0</inkml:trace>
  <inkml:trace contextRef="#ctx0" brushRef="#br0" timeOffset="266515.9053">12956 12912 439 0,'-5'1'578'0,"2"3"3"0,-3-1 5 0,4-2 5 0,-1-1-113 16,2 1-170-16,-1 0-100 0,2-1-66 0,0 0-38 0,0 0-26 0,0 0-15 15,3-1-13-15,-1 0-12 0,-1 1-9 0,1-1-6 0,1 1-7 16,2-2-5-16,-2 1-3 0,0 1-4 0,0-2-1 0,2 0-2 0,0 2-2 16,-2-1 2-16,3 1 0 0,0-2 1 0,-1 1 0 0,0 1 2 15,0-1 0-15,0-2 2 0,-1 3-2 0,2 0 1 0,-2 0-1 0,1 0 1 16,-2 0-2-16,0 0 1 0,2 0-3 0,-2 0-2 0,3 0-5 15,-3 0-6-15,2 0-9 0,0 0-9 0,-2 3-12 0,2-3-12 0,-2 1-14 16,1-1-17-16,-1 0-17 0,1 0-23 0,-1 0-25 0,2 0-48 16,-2 0-60-16,3-1-94 0,0-2-112 0,-2 1-53 0,0-1-28 15,0-1-7-15,0-1 2 0</inkml:trace>
  <inkml:trace contextRef="#ctx0" brushRef="#br0" timeOffset="267103.6553">13274 12738 434 0,'-2'-2'584'0,"-1"2"4"16,0-2 6-16,0 1 5 0,-1 1-106 0,3-2-157 0,-1 1-102 16,-1 1-72-16,3 0-40 0,0 0-22 0,0 0-14 0,0 0-12 15,0 0-6-15,0 0-8 0,0 0-4 0,0 0-5 0,0 0-1 0,0 0-3 16,0 0 0-16,0 0-1 0,0 0 1 0,0 0 1 0,0-1-1 15,2-2 0-15,-1 3-2 0,-1 0-3 0,2 0-4 0,-1-2-4 0,-1 1-4 16,2 1-3-16,-2-2-4 0,2 1-5 0,-1 1-6 0,1-4-4 0,0 4-6 16,-1-1-5-16,2-2-4 0,-1 2-2 0,3-1-3 0,-1-1-3 15,-1 2-3-15,2-1-2 0,-2 1 0 0,2 1-2 0,-2-2 2 16,2 0 0-16,-2 2 0 0,3 0 1 0,-1 0-1 0,0 0 1 16,-2 4-1-16,2-3-1 0,-2 2-1 0,3 0 1 0,-3 2 1 0,2-1 1 15,-2 2 1-15,2 0 0 0,-2 3 1 0,2-2 0 0,-1 2 0 16,0 1 0-16,-1 0 1 0,-1 1 2 0,-1 1 0 0,1-2 2 15,-2 3 2-15,0 0 1 0,0 0 1 0,-2 1 0 0,1-1 1 0,-1 1 2 16,0-1-1-16,-1-1 1 0,-1 0 2 0,-1 0 0 0,3-1-1 16,-1-1 2-16,0 0 1 0,0 0 0 0,0-3 0 0,1 0 1 0,0-2 1 15,-1 1-1-15,3-1 1 0,-1-1 1 0,1-1 2 0,0-2 0 16,0 3 2-16,0-3 0 0,0-1 3 0,0 0 2 0,0 0-1 0,0 0 1 16,0 0 1-16,0 0 0 0,0 0-1 0,1 0 0 0,1 0-1 15,-1-1-1-15,1 1-2 0,1-2-1 0,-1 0-3 0,1 2 0 16,0-1 0-16,0 1-1 0,2-1 0 0,-1-1 0 0,1 2 2 0,0-1 0 15,0-1 1-15,1 2 0 0,1-3 2 0,0 2 2 0,3-1 1 16,-2 1 1-16,3-3 2 0,-2 1 0 0,3 0 1 0,0-2-1 16,-1 1 0-16,1-1-1 0,2-2-1 0,-2 2-1 0,1-2-1 0,-2 2-1 15,0-1 0-15,0-1-1 0,-1 3 1 0,-2-2-1 0,2 2 2 16,-5 0 1-16,2 1 2 0,-2 0 4 0,-2 1 2 0,0 0 1 0,0 1 1 16,-3 1 0-16,0 0 0 0,0 0-2 0,0 0-3 0,0 0-2 15,-3 1-10-15,3-1-13 0,-2 2-18 0,2 0-19 0,-3 1-24 16,2-2-27-16,-1 0-36 0,0 2-43 0,-1 0-89 0,1 0-115 0,1 2-100 15,-1-1-96-15,-1-1-46 0,1 2-23 0,1-2-6 0,-2 1 3 16</inkml:trace>
  <inkml:trace contextRef="#ctx0" brushRef="#br0" timeOffset="268599.328">24686 9246 105 0,'-1'-2'249'0,"1"-1"-35"0,-2 2-30 0,0-1-26 16,-1-1-29-16,2 1-28 0,-1 1-22 0,0-1-17 0,-1 0-18 15,2 1-17-15,-3-1-20 0,2 2-22 0,-2-2-22 0,1 1-25 16,-2 1-19-16,2 0-17 0,-2 0-11 0,1 0-11 0,0 0-6 0,-2 0-6 15,3 0-3-15,-2 1-1 0,2-1 1 0,0 0 3 0</inkml:trace>
  <inkml:trace contextRef="#ctx0" brushRef="#br0" timeOffset="350067.6456">19345 6808 168 0,'0'-5'540'0,"-1"1"4"0,-1 1 2 0,0 0 5 16,2 0-115-16,-1 1-169 0,-1 0-93 0,2 0-54 0,-1 2-26 15,1-1-17-15,-2-1-9 0,2 2-7 0,0 0-5 0,0 0-4 0,0 0-6 16,0 0-7-16,0 0-7 0,0 0-8 0,0 0-6 0,0 3-5 16,0-1-6-16,0 2-5 0,0 1-3 0,0 3-2 0,0-1 0 15,2 3 0-15,-2 2-1 0,1 5 2 0,-1 0 3 0,2 5 3 0,-2 3 2 16,0 2 4-16,0 5 3 0,0 2-1 0,0 5 1 0,-2 2-1 15,2 2-2-15,-1 2-2 0,-1 5-4 0,0-2-2 0,-1 1-5 0,0 4-2 16,0-4-1-16,-2 2 3 0,2 0 0 0,0-1 2 0,0-2 2 16,0 0 1-16,1-4 0 0,0-1 1 0,-1 0 3 0,2-3 1 0,1-2 2 15,-2-3 3-15,0-1 1 0,2-4 3 0,0-1-2 0,0-3-4 16,0-1-6-16,0-2-8 0,2-6-13 0,0 1-16 0,-2-3-18 16,1-3-21-16,1-2-27 0,-1 0-31 0,3-3-87 0,-3-4-118 0,2-1-95 15,1-4-82-15,0-1-42 0,2-4-24 0,-2-3-9 0</inkml:trace>
  <inkml:trace contextRef="#ctx0" brushRef="#br0" timeOffset="351434.1566">19462 6684 335 0,'-6'-2'443'0,"-2"2"-14"0,0-1-90 16,0-1-125-16,2 2-79 0,-1-1-55 0,0 1-25 0,0 0-9 0,1 0-5 15,-1 0-2-15,3 0 1 0,-4 0 0 0,3 0 2 0,0 0 0 16,1 0 0-16,0 0 1 0,0 0-3 0,0 1-3 0,3-1-3 0,-2 0-2 16,3 0-4-16,0 0-5 0,0 0-3 0,0 0-6 0,0 0-3 15,0 0-4-15,0 0-3 0,0 2-3 0,3-1 0 0,-2-1 0 16,3 2 1-16,-3-1 2 0,2 0 0 0,1 1 3 0,0 1 2 15,0 0 1-15,1 0 3 0,2 2 4 0,-1-3 2 0,3 3 4 0,0-1 2 16,3 3 3-16,1-3 1 0,3 2 0 0,0 1 1 0,3-2-2 0,4 1-1 16,0 0-1-16,4 0-3 0,1-1-1 0,2 1-3 0,5 0-4 15,2-2-2-15,2 1-4 0,0 0-6 0,5-1-6 0,1 0-1 16,3 0 4-16,3-2 2 0,1 1-1 0,5 1 0 0,3-3 0 0,2 1 0 16,5-2-2-16,-1 2 0 0,5-2-3 0,0 0-1 0,6 0-2 0,-1-2-2 15,2 2-1-15,1 0-2 0,3-2-5 0,2 1-1 16,-2-1 0-16,5-1 1 0,2 1 0 0,-1 0 1 0,2-2 2 0,3 1-1 15,2 2 1-15,5-4 2 0,-2 1 0 0,1 1-1 0,1-2 0 16,3 2 2-16,-2-1 3 0,0 1 0 0,3-2-2 0,-1 2-3 0,3-1-2 16,-2 1-3-16,5 0-2 0,-3 0-1 0,3 1-3 0,1-3 3 0,-2 3 3 15,5-1 6-15,-1 1 4 0,0 1 1 0,5-1-3 0,-2 0 0 16,5-1-1-16,-1 2-1 0,-2 0-1 0,2-1-2 0,-1 2-3 16,-1-1 5-16,0 1 6 0,-2-2 2 0,2 0 1 0,-2 2-2 0,-2-1-2 15,1-1-2-15,0 2-2 0,-3-2-3 0,1 2 0 0,0 0-3 16,-5-2-3-16,4 2 7 0,-3-1 9 0,1-1 2 0,-2 2-1 0,-3-2 0 15,5 1-1-15,-4 0 0 0,2-1-1 0,-2 1-2 0,2-2-1 16,-3 1-1-16,1 1-1 0,1-2 4 0,-4 1 8 0,2 0 2 0,-4 0-5 16,0-1-2-16,-3 0-2 0,-2 0-2 0,2 0 1 0,-2 1-4 15,0-3 0-15,1 3-1 0,-2-1-2 0,-1 0 0 0,-1-1-2 0,-1 0-1 16,-1 1-1-16,0 0-1 0,-3 0 0 0,2-1 0 0,-2 2-2 0,-2-1 2 16,0 0 1-16,-2 1 3 0,0 0 1 0,-2-1 1 0,0 0-2 15,-2 0 3-15,-1-1 5 0,-1 2 1 0,0-1 1 0,-4 0 0 0,-2 0 2 16,1 0 2-16,-2 1 2 0,-3-1 3 0,2 1 3 0,-4 2 2 15,1-2 0-15,-3 1 6 0,4-1 6 0,-5 2 3 0,1-2 1 0,0 1 0 16,-1 1-1-16,-1-2-3 0,1 2-4 0,-2 0-3 0,0 0-5 0,-3 0-4 16,0 0-3-16,-4 0-4 0,3 0-3 0,-5 0-3 0,1 0-4 15,-4 0-1-15,2 0 1 0,-3 0-1 0,-1 0 2 0,0 0-1 0,-2 0-2 16,0 0 3-16,-1 0 3 0,-1 0 2 0,0 0 1 0,-3 0 2 0,4 0 6 16,-5 0 1-16,0 0 2 0,0 0 1 0,-1 0-2 0,0 0 0 15,-1-2-2-15,1 2 0 0,-2 0 2 0,-1 0-2 0,1 0-4 0,-4 0-1 0,3-3 0 16,-3 2-2-16,-1 1-2 0,2 0-1 0,-4 0 0 0,2-1 0 15,-1-1-1-15,-4 2 1 0,2-1 1 0,-6 1 1 0,2-2 0 0,-2 0 3 16,-2 2 2-16,0-1 3 0,-5-1 3 0,2 2 4 0,-3-2 4 0,-3 2 10 16,-2 0 11-16,1-2 12 0,-5 2 12 0,1 0 8 0,-2 0 8 15,-2-1 8-15,-1 1 4 0,0 0 3 0,0 0 4 0,0-2 1 0,-1 2 4 16,-2 0 0-16,0 0 0 0,1-2-5 0,-1 1-10 0,0 1-10 0,0 0-12 16,1-2-11-16,0 2-10 0,1-1-6 0,-2 0-8 0,-1 1-4 0,3-2-4 15,1 1-4-15,-2 1-6 0,2 0-5 0,0 0-4 0,0 0-3 16,0 0-3-16,0 0-1 0,0 0-1 0,0 0 1 0,0 0-2 0,0 0 0 15,0 0 1-15,0 0-1 0,0 0-3 0,0 0 1 0,0 0-1 0,0 0-2 16,0 0 1-16,0 0 0 0,0 0 1 0,0 0 1 0,0 0 1 0,0 0 2 16,0 0 1-16,0 0 3 0,0 0 1 0,0 0 3 0,0 0 3 0,0 0 1 15,0 0 2-15,0 0 2 0,0 0 1 0,0 0 2 0,0 0 2 16,0 0 2-16,0 0 1 0,0 0 1 0,0 0-1 0,0 0 1 0,0 0 1 16,0 0-1-16,0 0 0 0,0 0-1 0,0 0 0 0,0 0-2 0,0 0 1 15,0 0-3-15,0 0 1 0,0 0-3 0,0 0 0 0,0 0-1 0,0 0 1 16,0 0 0-16,0 0 0 0,0 0 0 0,0 0 0 0,2 0 1 15,-2 0-1-15,0 0 0 0,0 0-1 0,0 0-1 0,1 0-3 0,-1 0-1 0,0 0-4 16,2 1-3-16,0 1-2 0,-2-2-2 0,0 0-1 0,1 2-1 16,-1 0-1-16,0-1 1 0,0 3-1 0,2-1 1 0,-2 1 2 0,1 1 2 15,-1 0 2-15,2 2 4 0,0 1 5 0,-2 3 3 0,1-1 3 16,-1 3 4-16,2-1 3 0,-2 5 4 0,0 0 3 0,0 1 1 0,0 2 1 16,0 0 1-16,0 3-1 0,0 3 0 0,0-3 2 0,-2 5-2 0,2 0-1 15,-1 1-3-15,1 2 1 0,-2-1-2 0,0 3-2 0,1-1-2 0,-2 2-2 16,-1-1 0-16,3 2-1 0,-1-2-1 0,1 2 1 0,-4-3 0 15,4 0-1-15,-1-1-2 0,0 1 1 0,1 0-2 0,-2-3 0 0,1 0 0 0,0-1-1 16,1-1 0-16,-2 1-1 0,1-3 0 0,0 0-1 0,1 0-2 16,-1-3-1-16,1 2-3 0,1-3-1 0,-3 1-1 0,3-2 1 0,0-2-4 15,0 2 1-15,0-3-5 0,0 1-9 0,0-1-13 0,0-3-16 0,0 2-22 16,0-3-27-16,0 2-38 0,0-3-45 0,0-1-96 0,0-1-123 0,-2 0-84 16,2-3-66-16,-1 0-33 0,-3-1-19 0,0-3-6 0</inkml:trace>
  <inkml:trace contextRef="#ctx0" brushRef="#br0" timeOffset="353203.2299">19320 8557 204 0,'-2'-1'513'0,"-2"0"4"0,2 1-16 16,0-2-24-16,-1 1-105 0,2-1-147 0,-1-1-79 0,0 1-44 16,2 2-17-16,-1-5-9 0,-1 5 0 0,2-2 0 0,0 0-1 15,0 1 0-15,0-1-4 0,2 0-4 0,-1 2-3 0,-1 0-4 0,2 0-5 16,0-3-6-16,-2 3-4 0,1 0-4 0,-1-2-6 0,2 0-4 15,-1 2-4-15,-1 0-5 0,0-1-4 0,2-1-4 0,-2 2 1 0,2-2 0 16,-1 2 0-16,-1-1 2 0,3-1 1 0,-3 2 0 0,2-1 2 16,-2 0 1-16,3 1 0 0,-2-3 0 0,-1 3 1 0,2 0-2 0,0-3-2 15,-2 3-1-15,1 0 0 0,-1-2-3 0,0 2 1 0,2 0-1 16,-2 0-1-16,1-1-1 0,-1-1 1 0,2 2-3 0,0-2-1 0,-2 2-1 16,1-1 0-16,-1 0-2 0,0 1 1 0,2-2-1 0,-2 1-1 15,0 1 0-15,0-2-1 0,0 2 1 0,0-1-1 0,0-1 0 16,1 2-2-16,-1 0 1 0,0 0 0 0,0-1-2 0,0 1 0 15,0 0-2-15,2-2-1 0,-2 2-2 0,0 0-1 0,2-1-2 0,-1 1-1 16,1 0-1-16,1 0-1 0,1 0 1 0,0 0-1 0,4 0 1 0,-2 0 0 16,2 0 1-16,6 0 1 0,1 0 1 0,2 0 2 0,3 0 1 15,4 0 0-15,3 0 3 0,1 0 1 0,6 1 1 0,3-1-1 16,1 2-2-16,4-1-1 0,2-1-1 0,0 2-3 0,3-1-3 0,3-1 3 16,2 2 2-16,1-2 3 0,2 3 2 0,3-3 0 0,0 1 1 15,2 0 0-15,4-1 0 0,-3 2-1 0,5-2-3 0,1 2 1 0,-1-2 0 16,2 0 1-16,5 0 1 0,-4 0-6 0,3-2-5 0,2 2-3 15,-1-2-1-15,2 0 2 0,1 0 1 0,1-1 0 0,1 0 2 16,3 0 3-16,1 0 1 0,0 0 2 0,0 1 1 0,4-1-1 0,-3 1 1 16,3-1 0-16,1 1 0 0,0-3-2 0,0 3 1 0,1-1-1 0,1 1 1 15,-1 1 1-15,0 0 0 0,3-2-1 0,0 1 1 0,1 0 0 16,1-1 0-16,4 1-1 0,-1 1 1 0,1-1 0 0,-1 0-2 16,3-1 2-16,1 0 4 0,-2 1 1 0,1-1-1 0,0 1-1 0,0 0 0 15,1-1-2-15,-1 0-1 0,1-2-3 0,-2 2-3 0,4-1-2 16,-3 0-2-16,0-1 2 0,0 1 4 0,-1-1 1 0,-1-1-3 0,1 2-1 15,-1-3-3-15,-1 1 1 0,4-1-1 0,-2 2 1 0,-2-2-1 16,-1 1 2-16,2-2 2 0,-2 3 2 0,-2-2 0 0,1 0 1 0,-5 1 2 16,1 0 0-16,-3-1-1 0,-2 2 2 0,-1-1 0 0,0 1 2 15,-5 1 1-15,2-1 0 0,-4 2 1 0,1-1 3 0,-1-1 0 16,-3 2 3-16,-1-1 2 0,3 1-1 0,-3 1-2 0,-3-3-2 0,0 3-4 16,-3-1-5-16,1 0-2 0,-2 2 0 0,-3-2 3 0,-1 3 2 15,-1-4 2-15,-1 3 2 0,0-1 2 0,0 0 0 0,-4-1 2 0,3 2 0 16,-1 0 2-16,-1-2 1 0,0 0 1 0,0 3 1 0,-1-2 3 15,1-1-3-15,-3 1-1 0,2 2-5 0,-1-1-2 0,-1 0-4 0,-2 1-3 16,-1-2-1-16,0 1-2 0,0 1-2 0,-3-2-1 0,0 1-1 16,-1 1 1-16,0-2 1 0,-3 2 2 0,3 0 1 0,-4 0 1 0,1 0 1 15,1 0 5-15,-1 0 0 0,-3 0 0 0,0 0 3 0,3 0 1 0,-2 0 3 16,2 0 1-16,-3 0 1 0,2 0-2 0,1 0 0 0,-1 2-3 16,1-2 0-16,-2 0 0 0,2 1-3 0,-1 1-1 0,0-2-1 0,3 1 0 15,-3-1-2-15,1 2-2 0,-1-2 0 0,2 0-3 0,-2 1-1 16,3-1-2-16,-4 1 2 0,3-1 3 0,1 0 2 0,-4 0 1 0,4 0 2 15,-1 2 1-15,0-2-1 0,0 0 1 0,2 2 1 0,-3-2 0 16,2 1 1-16,0-1 2 0,1 0 1 0,-1 2 2 0,3-2-2 0,0 0-3 16,-3 0-2-16,3 3-1 0,-3-3-2 0,3 0-1 0,-3 3 0 15,1-3 1-15,0 1-2 0,-2 0 1 0,2-1-1 0,-4 2-2 0,1-2-1 16,0 1-3-16,-1-1 1 0,1 2 2 0,-3-2 2 0,3 2 1 0,-2-1 1 16,-3-1 1-16,4 2 0 0,-4 0 0 0,-1-2-2 0,1 0 2 0,1 3 1 15,-2-3 1-15,2 1 1 0,1-1 0 0,-3 1-2 0,0 1-2 16,-2-2-3-16,3 1-1 0,0 1 0 0,-1-2-2 0,-2 2 0 0,2-2 0 15,0 0 1-15,-3 3 1 0,-1-1 0 0,3-2 0 0,-1 0 2 0,-3 2-1 16,-1-2 2-16,1 0 1 0,-3 0-1 0,-2 0 1 0,2 0 0 0,-1 0 0 16,-5 0-1-16,3 0 0 0,-4 0-1 0,1 0-1 0,-4 0-1 0,0 0 2 15,-2 0-2-15,-2 0 2 0,2 0-1 0,-6 0 0 0,2 0 0 16,-1-2 2-16,-2 2 2 0,-1 0 3 0,-1 0 2 0,-1-2 3 0,1-1 2 16,-1 3 2-16,-1 0 2 0,-1-2 1 0,2 2 1 0,-3-2 1 0,0 1 0 15,-1 1 0-15,3-2 1 0,-1 1 1 0,-2 1-1 0,1-1-2 16,2 1-1-16,-2-3-1 0,-1 3-1 0,2 0-1 0,-1-2 0 15,2 0-2-15,-3 2 0 0,3-1 0 0,0-1 0 0,0 2 1 16,-1-2 0-16,1 2 0 0,2-1-1 0,-3-1 0 0,2 2-1 0,-1-1 0 16,-1 0 0-16,2 1-2 0,-4 0 1 0,3 0 0 0,-1 0 0 15,2 0-2-15,-3-3 1 0,-1 3-2 0,0 0 0 0,1 0 0 16,-2 0 1-16,-2 0 0 0,3 0 0 0,-3 0-1 0,1 0-1 0,-2 0-6 16,0 0-7-16,0 0-8 0,0 0-20 0,0 0-24 0,0 0-37 15,0 0-43-15,0 0-118 0,0 0-156 0,-3 0-90 0,-2 0-58 16,0-3-30-16,-2 1-18 0,1-1-9 0</inkml:trace>
  <inkml:trace contextRef="#ctx0" brushRef="#br0" timeOffset="355734.9853">3094 14223 192 0,'0'-3'494'0,"0"-2"12"0,0 2-23 0,0-1-42 0,0 1-91 16,0-2-115-16,-1 2-60 0,1-1-32 0,-2-1-10 0,2 2 0 0,-1 1-1 16,-1-1 2-16,0-1 0 0,1 3-1 0,-1-1-6 0,-2 0-8 15,2 1-7-15,1 1-10 0,-3 0-8 0,1 0-8 0,0 0-11 0,0 0-9 16,0 1-14-16,-1 1-11 0,1 0-13 0,-1-1-10 0,2 3-9 15,-1-1-8-15,0 1-4 0,0-1-4 0,-1 2-1 0,0 2-1 0,-1 0-1 16,-3 4 0-16,3-1 1 0,-1 1 1 0,1 6 2 0,-3-3 4 0,1 4 2 16,0 0 2-16,-1 2 2 0,2 2 0 0,-2-2 2 0,3 1-2 15,0 1 1-15,2 2-1 0,0-2 1 0,0-1-2 0,3 2 1 0,1-2-1 16,1 0 0-16,1 1 0 0,2-5-1 0,2 3 0 0,0-4-1 16,1 1 0-16,3-2-2 0,0 0-1 0,0-3-2 0,1 0-4 0,2-2-2 15,-2 0-4-15,4-3-3 0,-2 0-4 0,2-5-4 0,-2 1-3 0,4-3-5 16,-4-2-2-16,3-1-5 0,1-2-4 0,-1-2-2 0,-1-1-1 15,1-2 1-15,0-3 1 0,1-2 2 0,-1 0 2 0,-1-1 3 0,0-4 3 16,-2-1 3-16,2-2 1 0,-5-1 3 0,0-1 3 0,-3-1 5 0,0-1 4 16,0-2 3-16,-5 1 2 0,2-1 2 0,-4 0 2 0,-1-1 5 15,0 0 3-15,-4 2 3 0,2-1 5 0,-2 2 6 0,-3 3 4 0,2 0 3 16,-3 2 2-16,1 3 2 0,-1 2 2 0,0 3 1 0,-2 2 1 0,-1 1-2 16,3 2-4-16,-1 2-2 0,-2 2-4 0,0 1-5 0,1 3-4 15,-1 1-4-15,0 1-6 0,-1 3-2 0,0 2-1 0,1 3-2 0,-1 2-2 16,0 0-1-16,1 5-2 0,-1 1-3 0,1 0-7 0,-2 3-2 15,4-1-7-15,-1 3-3 0,-1-1-3 0,2 2-4 0,1 0 0 0,1-2-2 16,-2 1 1-16,4-1-1 0,-3 0-1 0,3-3 3 0,-1-1 1 16,3-1 6-16,-2-2 5 0,2-1 6 0,0-1 8 0,1-3 5 0,-1 0 6 15,2-1 7-15,-1-3 5 0,2 0 3 0,-2 0 4 0,2-3 0 0,-1 1-1 16,1-3-1-16,0 0-2 0,0-3-2 0,0 1-1 0,0-3 1 16,0 0 1-16,0 0-2 0,1-1 0 0,-1-2-2 0,2 0 0 0,0 1 0 15,-1 0 0-15,2 0-1 0,-1 0 2 0,1-1 1 0,0 4 1 0,1-2 1 16,-1 0 0-16,1 3-1 0,1 0-1 0,-2 2-1 0,2-2 0 15,0 3-3-15,1 0-1 0,0 3-3 0,2-1-2 0,0 2 0 16,0-1 2-16,3 6 2 0,-1-1 3 0,1 1 0 0,1 1 3 0,1 3 2 16,1 1 0-16,-1-2 0 0,1 5 0 0,0 2 2 0,2-1-1 0,0 1 0 15,-1 0 1-15,0 1-2 0,2 0 1 0,-1 0 0 0,0 0-2 0,0 1-1 16,-2-1-1-16,2-1 0 0,-2 0-2 0,0-2 1 0,0 0 0 0,-1-2 0 16,-2-1-2-16,2 1 2 0,-2-4 0 0,0 1-1 0,-2-1 0 15,-2-1 0-15,1-1-1 0,1-2 1 0,-3 0-2 0,1-1-2 0,-2-2-8 16,-1 1-9-16,2-2-13 0,-2-2-25 0,-1 1-30 0,-3-2-73 0,0 0-97 15,3-2-110-15,-1 1-117 0,1-4-60 0,-3 0-30 0,0 0-18 0,0-2-7 16</inkml:trace>
  <inkml:trace contextRef="#ctx0" brushRef="#br0" timeOffset="356124.6017">3643 14493 326 0,'-3'2'644'0,"-1"-2"12"0,1 0 11 0,0 0 6 0,0 0 4 16,2 0-132-16,-1 0-201 0,2 0-110 0,0 0-65 0,0 0-36 16,0 0-21-16,0 0-15 0,0 0-16 0,0 0-17 0,2-2-18 0,-1 1-15 15,4-3-18-15,-2 3-14 0,2-3-13 0,1 1-13 0,-1 1-14 0,4-1-14 16,-1-2-13-16,0 1-12 0,2 1-10 0,1-1-11 0,-2 2-11 15,1-1-13-15,2 0-13 0,-2 1-16 0,2 1-17 0,-4-1-26 0,2 1-30 16,-2 1-48-16,1 0-56 0,-3 1-82 0,1 1-93 0,-2 1-44 16,-2 0-19-16,0 0-2 0,-3-1 5 0</inkml:trace>
  <inkml:trace contextRef="#ctx0" brushRef="#br0" timeOffset="356300.7705">3676 14595 213 0,'-3'3'647'0,"-2"0"18"16,2-2 16-16,1 1 15 0,-1 1-54 0,-1-3-86 0,2 1-108 15,1 0-118-15,-1-1-72 0,0 2-47 0,2-2-29 0,0 0-19 0,-1 2-19 16,1-2-18-16,0 0-19 0,0 0-19 0,0 0-21 0,0 0-18 16,0 0-21-16,0 0-20 0,0 0-23 0,1 0-22 0,3 0-23 0,-1-2-21 15,3 2-21-15,-2-2-21 0,3 2-22 0,-1-2-25 0,5 0-28 0,-3 1-30 16,2-2-41-16,4 1-45 0,-1-1-79 0,0 0-91 0,2 0-76 16,0-1-61-16,0-1-22 0,-2 1-4 0,4-3 9 0</inkml:trace>
  <inkml:trace contextRef="#ctx0" brushRef="#br0" timeOffset="356567.9973">3878 14395 110 0,'-9'0'629'0,"-2"0"12"16,3 0 10-16,0 0 10 0,0 0 7 0,2 0-108 0,1 0-166 0,-1 0-111 16,1 0-81-16,2 0-44 0,0 0-23 0,1 0-19 0,2 0-16 15,0 0-15-15,0 0-19 0,0 0-15 0,0 0-15 0,0 0-13 0,0 0-10 16,2 0-9-16,1 0-8 0,0 1-5 0,0 1-4 0,2-2 0 15,-2 3-3-15,2-1 0 0,1 0 2 0,-1 1 0 0,3 1 3 0,-2 1 2 16,2-2 2-16,3 2 3 0,-3 0 3 0,2-1 1 0,-1 2 0 0,2 0 0 16,-1 2-1-16,-1-3-1 0,0 2 0 0,-1 3 0 0,0-3-1 15,0 2 0-15,-3 1 1 0,-2-1 0 0,0 1 1 0,-1 2-6 0,-2 0-8 16,-2 1-14-16,-3 4-20 0,-1-3-30 0,-3 4-34 0,-1 0-61 0,-4 2-77 16,0-3-126-16,-3 5-150 0,-1-1-80 0,-1 2-44 0,1 0-24 0,1-1-16 15,-1-2-3-15</inkml:trace>
  <inkml:trace contextRef="#ctx0" brushRef="#br0" timeOffset="359701.1029">19372 8116 371 0,'-2'-1'371'15,"-1"-1"-71"-15,2 2-95 0,-1 0-69 0,0 0-52 0,-1 0-32 16,2-1-17-16,-1 1-11 0,2 0-7 0,0 0-5 0,0 0-3 0,-2 0-3 15,2 0-3-15,0 0-2 0,0 0-2 0,0 0 0 0,0 0 2 16,0 0 4-16,0 0 4 0,0 0 5 0,0 0 8 0,0 0 7 0,-1 0 7 16,1 0 8-16,-3 0 8 0,3 0 7 0,0 0 9 0,0 0 7 15,-1 0 7-15,1 0 5 0,0 0 2 0,-2-2 1 0,2 2 1 0,0 0-1 16,0 0 0-16,0 0 0 0,-2 0-2 0,2 0-3 0,0-2-1 16,0 2-1-16,-1-1-4 0,-1 1-2 0,2-1-2 0,0 1 0 15,-2-2-2-15,2 2-1 0,0 0-3 0,0 0 0 0,0 0-3 16,0 0-1-16,0 0-2 0,-1-1-2 0,1 1-1 0,0 0-3 0,0 0-1 0,0 0-5 15,0 0-2-15,0 0-7 0,0 0-3 0,-2 1-7 16,2-1-6-16,-1 2-4 0,1-1-6 0,-2 0-1 0,0 3-4 0,2-1-2 16,-1 0-2-16,-1 3-1 0,2-2-2 0,-1 4 0 0,-3 0-1 0,3 4 1 15,-2-3 2-15,1 3 2 0,-1 1 2 0,3-2-1 0,-1 3-2 16,-1 2-5-16,2-2-5 0,-2 1-12 0,2 0-11 0,-1 0-21 16,-1 1-25-16,2 0-36 0,-1-1-42 0,1-1-85 0,0 1-108 0,0 0-97 15,0-3-90-15,0 0-45 0,0-2-22 0,0-1-10 0,0-2-5 16</inkml:trace>
  <inkml:trace contextRef="#ctx0" brushRef="#br0" timeOffset="361217.5652">19052 8950 501 0,'2'-7'589'0,"-2"-1"8"0,0 1 9 0,0 1-84 0,0-1-130 15,0-2-97-15,0 6-82 0,0-4-42 0,0 1-25 0,0 2-13 16,0-1-4-16,-2 0-6 0,2 3-4 0,0-3-9 0,0 2-9 0,-3 0-9 15,3 2-11-15,0-1-10 0,-2 0-11 0,2 2-11 0,0 0-12 16,0 0-7-16,0 0-9 0,-2 2-6 0,0 0-7 0,-1 1-5 16,2 1-5-16,-3 1-2 0,1-1-1 0,-2 4 0 0,0 0 3 0,0 4 4 15,-2 0 3-15,1 0 3 0,-1 2 2 0,-1 0 2 0,1 1 2 0,0 2 0 16,-1-1 2-16,2 2 2 0,-2-2 0 0,4 0 1 0,0 3 0 16,-1-1-1-16,2-2-3 0,2 3-2 0,1-3 2 0,0 0-2 0,0-1 0 15,1 0-2-15,4 1 0 0,0-4-1 0,1 1 1 0,2-1-4 16,1-2-1-16,1-2-5 0,2 0-5 0,0-3-6 0,3-1-6 15,-2-1-7-15,4-3-4 0,-1 0-3 0,3-3-3 0,0-1 0 16,0-2-1-16,2-1 0 0,-4-3-1 0,2 0 1 0,-1-1 3 0,1-4 3 16,-2 3 4-16,-3-5 8 0,2 0 11 0,-2 1 12 0,-3-4 11 15,0 1 13-15,-3-1 15 0,-1 1 14 0,-3-3 11 0,-2 0 6 0,-2 3 7 16,-2-3 2-16,-4 3 3 0,-2-1-1 0,-2 1-3 0,-4 2-4 16,-2 0-8-16,-1 0-23 0,-5 4-34 0,0 0-49 0,-4 1-57 0,0 0-66 15,-1 4-70-15,0 1-149 0,-1 2-184 0,-4 3-99 0,0-1-56 16,-1 3-28-16,0 3-16 0,0-1-10 0,-2 3-3 0</inkml:trace>
  <inkml:trace contextRef="#ctx0" brushRef="#br0" timeOffset="362367.9906">4588 14205 201 0,'0'-10'534'0,"0"0"11"0,0 1 11 16,0-1-40-16,0 3-64 0,0-1-99 0,0 0-119 0,-1 1-60 16,1 1-36-16,-2-2-16 0,2 3-10 0,0 0-5 0,0-2-4 0,0 5-2 15,0-3-6-15,0 3-4 0,0-3-6 0,0 3-9 0,0 1-6 16,0-1-7-16,0 2-6 0,0 0-7 0,0 0-7 0,0 0-7 0,0 0-7 15,-2 0-8-15,1 2-7 0,1-1-8 0,-2 1-3 0,2 0-4 0,0 1-2 16,0 2 1-16,0-1 0 0,0 3 1 0,0 1 0 0,2 0 2 16,-2 1 2-16,1 3 2 0,1 0 1 0,-2 3 4 0,3 1 3 0,-1 0 0 15,-1 2 1-15,1-1-1 0,0 3 1 0,-1 0-2 0,-1 1 1 16,2 0-2-16,-2-1 0 0,3 1 0 0,-2 2-1 0,-1-2-2 0,0 0-1 16,0 0-2-16,0 0-4 0,0-2-7 0,0-2-6 0,0 1-10 15,0-2-8-15,0-1-11 0,0 2-11 0,0-6-13 0,0 1-12 0,0-3-14 16,0 0-14-16,0-2-16 0,2-2-20 0,-2 0-21 0,1-2-21 0,-1-2-28 15,0-1-27-15,0 0-45 0,0-4-50 0,0-3-67 0,-1-1-76 16,-1-1-42-16,2-2-25 0,-1-4-6 0</inkml:trace>
  <inkml:trace contextRef="#ctx0" brushRef="#br0" timeOffset="362634.6384">4583 14143 211 0,'-1'-7'537'15,"1"-1"11"-15,-2 2-11 0,2-1-20 0,-1 0-93 0,-1 4-125 0,2-2-74 16,-2 1-47-16,2-1-27 0,-3 0-20 0,3 2-14 0,0-1-12 15,0 1-11-15,3 0-9 0,-3 0-11 0,2-2-11 0,1 2-9 16,-1-1-9-16,3 1-7 0,-1-2-6 0,1 2-9 0,3-1-6 0,-2-1-6 16,4 2-3-16,-2-2-2 0,1 3-3 0,1-3 0 0,-1 3-3 15,4-3-2-15,-2 3 1 0,1-1-1 0,-2 3-1 0,3-2-1 0,-3 2 1 16,0 2-2-16,0 0 1 0,2 1-1 0,-4 2 1 0,0 0 1 0,1 2-1 16,-4 2 1-16,0-1 1 0,0 1-1 0,-2 3 2 0,-1 0 0 15,-2 3 2-15,-2-1 0 0,-1 1 2 0,-2 1-2 0,0 2 1 0,-4-1-1 16,1 2-3-16,0-1-2 0,0-2-2 0,-4 3-6 0,2-2-4 15,0-1-11-15,-2 0-12 0,2-1-17 0,2 0-20 0,-1-1-29 0,1-1-32 16,0-3-52-16,3 3-61 0,-1-6-99 0,3 2-119 0,0-3-62 0,1 1-33 16,-1-3-14-16,3 1-4 0</inkml:trace>
  <inkml:trace contextRef="#ctx0" brushRef="#br0" timeOffset="362934.2923">4897 14413 612 0,'0'0'642'16,"0"0"8"-16,0 0 5 0,0 0 1 0,0 0-88 0,0 0-134 0,0 0-121 15,0 0-115-15,0 0-66 0,0 0-41 0,0 0-23 0,0 0-11 16,0 0-12-16,1 0-11 0,-1 4-9 0,2-3-9 0,-1 1-5 0,-1 3-2 16,3-3-3-16,0 2-2 0,-1 2 0 0,-1 2-2 0,3-1 2 0,-1 2 4 15,-1 0 5-15,-1 1 5 0,2 2 3 0,-1-1 5 0,0 1 3 16,1 2 3-16,-3-2 0 0,1 2 3 0,2 1 0 0,-3-1 0 15,0 0 1-15,0 1 0 0,0 0-1 0,0-1 0 0,0 0-2 0,0 0-1 16,0-1-4-16,0 0-3 0,0-1-3 0,0 0-1 0,0-1-2 0,0 0 0 16,0-1-1-16,0-1 0 0,0-2-2 0,0 1-2 0,0-4-7 0,0 3-10 15,0-4-14-15,0 0-18 0,0-1-21 0,0-2-24 0,0 0-36 0,0 0-43 16,2-3-59-16,1-1-67 0,0-1-123 0,-1 0-155 0,-1-3-79 0,1 1-46 16,1-2-20-16,-1 0-5 0,-1-2 5 0</inkml:trace>
  <inkml:trace contextRef="#ctx0" brushRef="#br0" timeOffset="364651.461">4381 14754 105 0,'-1'1'159'0,"1"-1"-42"0,-2 2-34 15,2-2-23-15,0 0-21 0,0 0-7 0,0 0-3 0,0 0 2 0,0 0 5 16,0 0 7-16,0 0 7 0,0 0 6 0,0 0 7 0,0 0 6 16,0 0 6-16,0 0 5 0,0 0 4 0,0 1 3 0,0 0 2 0,0-1 0 15,0 0-3-15,0 2-3 0,-2 0-4 0,2-2-3 0,0 0-3 0,-1 0-4 16,1 0 0-16,0 1-4 0,0-1-1 0,0 0-2 0,0 0 0 0,-2 2-1 15,2-2 1-15,0 0 0 0,0 0 1 0,0 0 0 0,-1 0 1 0,1 0 0 16,0 0 0-16,-2 2 0 0,2-2-1 0,0 0 0 0,0 2-1 16,0-2-1-16,0 0 0 0,-2 0-3 0,2 0-1 0,-1 0 0 0,1 0-2 15,0 0-1-15,-2 0-2 0,2 0-1 0,0 0 0 0,0 0-2 0,-1 0 2 16,1 0-1-16,0 0-1 0,0 0 1 0,0 0-1 0,0 0 2 0,0 0 0 16,0 0 3-16,-2 0 2 0,2 0 1 0,0 0 4 0,-2 0 3 0,2 0 3 15,0 0 2-15,0-4 2 0,2 4 3 0,-2-3 5 0,3-1 0 16,-1 2-3-16,1-4-5 0,0 0-7 0,4-2-7 0,0-1-6 15,3-2-10-15,1-3-11 0,3-5-12 0,2 0-15 0,6-4-16 0,0-3-18 16,2-3-21-16,6-3-27 0,0-3-28 0,6-5-28 0,4-3-33 0,3-3-32 16,4-5-78-16,3-5-100 0,1-2-93 0,6-4-94 0,0-1-39 15,1-1-16-15,1-2-1 0,1 0 6 0</inkml:trace>
  <inkml:trace contextRef="#ctx0" brushRef="#br0" timeOffset="366450.8016">19775 7318 40 0,'-3'-5'615'0,"1"3"9"0,-1-3 7 0,2 2 7 0,-3-1 5 16,1 1-114-16,2 0-178 0,-1 1-101 0,0-1-64 0,2 2-34 15,-1-1-23-15,-1 0-16 0,2 1-12 0,0 1-13 0,0 0-12 0,0 0-12 16,0 0-13-16,0 0-9 0,0 0-10 0,0 0-11 0,0 0-9 16,0 0-7-16,0 3-6 0,0-1-3 0,0 1 1 0,0 0 0 0,0 3 1 15,0-2 4-15,0 4 0 0,-1 1 2 0,1 2 3 0,-2-2 2 16,-1 5 1-16,3 0 1 0,-3 1 1 0,1 1 0 0,1 0-1 0,-1 4-1 15,-1-2-1-15,0 3-2 0,0 0-1 0,-1-1-3 0,1 1-2 16,2 0-2-16,-5 0-1 0,4 0-1 0,0 0-2 0,-1-1-2 16,2 0-2-16,-1 0-3 0,0-2-5 0,-1-1-5 0,3 0-9 0,-1-2-9 15,1-1-10-15,-2-1-8 0,0-1-10 0,2-1-8 0,-1-1-11 16,1-1-10-16,0-3-11 0,0 0-13 0,0-1-14 0,0-2-16 0,0 0-17 16,0-1-15-16,0-2-15 0,0 0-19 0,1-2-22 0,-1-1-25 15,2-2-28-15,0 1-28 0,-2-4-25 0,1-1-48 0,-1-1-56 0,2-2-35 16,-1-2-22-16</inkml:trace>
  <inkml:trace contextRef="#ctx0" brushRef="#br0" timeOffset="366733.6618">19732 7331 169 0,'0'-13'542'0,"-1"1"11"0,-1 2-12 0,2-1-23 16,-1 2-86-16,-1 0-117 0,0 0-67 0,2 1-42 0,-1 1-22 0,-1 0-15 16,2-1-8-16,0 2-10 0,0 0-9 0,0 0-9 0,0 2-11 15,0-1-7-15,2 1-12 0,-1-1-10 0,-1 3-13 0,4-3-12 16,-3 2-9-16,2 2-12 0,1-2-8 0,-1-1-8 0,0 3-8 0,5-1-6 15,-4 1-6-15,4-1-5 0,0 0-4 0,2 2-5 0,-1 0-2 16,1 0 0-16,2 0-1 0,-1 2 1 0,1 0-2 0,0 1 0 0,-1 2-1 16,2-2 0-16,-2 1 0 0,0 1 1 0,1 3 0 0,-2 0-1 15,-2 1 1-15,3 0 2 0,-1 1-1 0,-4 1-1 0,0 0 2 16,-1 0 0-16,-2 1 2 0,-1 2 0 0,-2-3 2 0,0 1 4 0,-4 3 0 16,0-4 1-16,-2 1 2 0,-1 2 1 0,-2-3 1 0,-4 1 2 15,4 0 0-15,-4 0-1 0,-3-1-2 0,3 0-4 0,-1-2-11 0,-2-1-12 16,2-1-18-16,1 2-23 0,0-1-35 0,1-3-40 0,3 2-70 15,-2-2-85-15,4-5-115 0,-1 3-130 0,5 0-68 0,2-3-37 0,1 0-17 16,0 0-8-16,0 0 2 0</inkml:trace>
  <inkml:trace contextRef="#ctx0" brushRef="#br0" timeOffset="367185.0346">20038 7631 75 0,'-4'0'584'0,"3"-3"14"0,-1 3 6 0,0-3 4 15,-1 2-93-15,2 0-139 0,-3-1-81 0,2 2-52 0,0-1-28 0,2 1-16 16,-1-2-11-16,1 0-11 0,-2 2-10 0,0-1-12 0,2 1-12 16,0 0-13-16,0 0-11 0,0 0-15 0,0 0-13 0,0 0-13 0,0 0-14 15,0 0-13-15,0 1-10 0,-1 1-6 0,1 0-2 0,0 1-3 16,0 2-1-16,0-1 0 0,0 2-2 0,0 1-2 0,0-1 2 15,0 5 4-15,0-1 1 0,0 1 3 0,0 2 4 0,0 2 2 0,0 0 2 16,1 2-1-16,-1-2-4 0,0 2-4 0,0 3-4 0,0-2-1 16,0 0-1-16,0 1-1 0,0 1-1 0,0 0-1 0,0-2-1 15,0-1-2-15,0 3-2 0,0-5-3 0,0 0-7 0,0-1-7 0,0 0-20 16,0-2-22-16,2-2-33 0,0-2-38 0,-1 0-54 0,3-3-59 16,0-1-155-16,-3-1-202 0,4-3-107 0,-2-2-55 0,1-2-33 15,-3-2-17-15,-1-2-9 0,0-2-2 0</inkml:trace>
  <inkml:trace contextRef="#ctx0" brushRef="#br0" timeOffset="369733.3389">20753 6906 331 0,'0'-2'443'16,"0"-1"-45"-16,0 2-61 0,0-1-51 0,0-1-47 0,0 3-40 16,0-3-35-16,0 3-23 0,0-2-20 0,0 0-14 0,0 1-11 0,0-1-6 15,0-1-6-15,0 3-4 0,0-2-7 0,0 0-3 0,0 2-4 16,0 0-2-16,0-4-2 0,0 3-2 0,0 1-4 0,0 0-1 0,0-2 0 16,0 2-2-16,0-1-1 0,0 1-3 0,0 0-3 0,0 0-1 15,0-2-2-15,-1 0-1 0,1 2-3 0,0 0-2 0,0 0-3 16,0 0-4-16,0 0-3 0,0 0-3 0,0 0-6 0,0 0-4 0,0 0-5 15,0 0-4-15,0 0-3 0,0 0-3 0,0 0-4 0,0 0-3 16,0 0-2-16,-2 2-3 0,-1 0-1 0,3-2-2 0,-1 1-1 16,-1-1 0-16,2 2 1 0,-1-1 2 0,1 3 0 0,0-2 2 0,0 0 1 15,0 3 1-15,0-2 2 0,0 2 2 0,0 0 3 0,0 1 2 0,0 0 3 16,0 0 0-16,0 3 3 0,0-2-1 0,0 0 2 0,0 1-2 16,0 1 1-16,0 0-1 0,-2 3 2 0,0-1-2 0,2-1 1 15,0 1-1-15,-3 1 2 0,3 0 0 0,-1 1-1 0,1-1 2 0,-2 2 1 16,0-2 1-16,2 5 1 0,0-5 0 0,-1 4 1 0,1-1 1 15,-2 0-1-15,2 2 0 0,0-3 0 0,0 1-1 0,0 2 1 16,0-3-1-16,0 1 0 0,0 2-2 0,0-2 0 0,0 0-2 0,0 0 0 16,0 1 0-16,0-2-2 0,0 1 2 0,0-1 0 0,0 1 3 15,0-1 0-15,-2 0 0 0,2 0 2 0,0-1-1 0,-1 1-1 0,1-1 0 16,-2 1 0-16,2-1 1 0,-1 1-1 0,1-1 0 0,-2-2-2 16,-1 2-2-16,3 1 0 0,-1-2-2 0,-1 1-1 0,2-1-1 15,-1-1-2-15,-3 2 0 0,3 1-1 0,-1-2 0 0,1 1-1 0,-3-1 0 16,3-1 0-16,-1 2-1 0,0-1 1 0,-1 0 1 0,2 0-1 0,-3-1 2 15,2-1 0-15,0 0 2 0,2 2 2 0,-1-2-1 0,-1-1 1 16,0 1 1-16,2-1 0 0,-1-1 1 0,-1 1 0 0,2-1 2 16,-2 0 1-16,2 1-1 0,-1 1-1 0,-1-3 1 0,2 0-1 0,0 2-1 15,-1-1 0-15,1-1-1 0,0 1 2 0,0-1 0 0,-2 0-2 16,2 0 2-16,-2-2-1 0,2 3 0 0,0-2 0 0,-1 2 0 0,-1-2-1 16,2 1 1-16,-1-1-1 0,1 2 2 0,-2-3 0 0,0 4-1 15,2-4 0-15,-2 2 0 0,0 0 0 0,2 0-1 0,-1-1 1 0,1 2-1 16,-2-2 2-16,0 1-1 0,1 1-1 0,-1-3-1 0,2 4 1 15,-2-2-1-15,2-2-1 0,-1 3 1 0,-1-2-1 0,2 2 0 16,-1-2-1-16,1 1 0 0,-2-1 1 0,0-1-1 0,2 2-2 0,-1-1 1 16,-1 1 0-16,2-3 1 0,-1 1-1 0,1 2 1 0,-2-1 0 15,0-1 0-15,2 2-1 0,-2-1 0 0,0-1 1 0,2 0 0 16,-1 0 0-16,1 3 2 0,-2-1-1 0,0-1-1 0,2 0 0 0,-1 1 0 16,1 0-1-16,-2-2 0 0,0 1 1 0,2 0-1 0,0 0 2 15,0 0-2-15,-1-1 1 0,1 0-1 0,-2 2 0 0,2-2 0 0,0 2 0 16,0-2 1-16,0 2-1 0,0-2 1 0,-1 0 0 0,1 0 0 15,0-1-1-15,0 1 1 0,0 0 0 0,0 0 1 0,0 0-1 0,0-1 0 16,0 0 0-16,-2 1-1 0,2-1 1 0,0 0 0 0,-2 0 0 16,2 0 0-16,0 1 1 0,0 0-1 0,-3-2 0 0,3 1-1 15,0-1 1-15,0 2 0 0,-1-1 0 0,1-1 0 0,0 1 0 0,-2 0 1 16,0-1-1-16,2 0 0 0,0 1 0 0,-1-1 0 0,-2 0 0 16,3 0 0-16,0 1 3 0,-2-1-1 0,2-2 0 0,0 2 2 0,-1 0-1 15,1-1 2-15,-2-2 1 0,2 5 1 0,0-5 1 0,0 2 0 16,0 1 0-16,0-1 0 0,0-2 1 0,0 1-1 0,0-1 1 0,0 2-1 15,0-2-1-15,0 0-1 0,0 0-2 0,0 1 0 0,0-1-1 16,0 0 0-16,0 1-2 0,0-1 0 0,0 0 1 0,0 0 0 16,0 0-1-16,0 0-1 0,0 0 1 0,0 0 1 0,0 0-1 0,0 0 0 15,0 0 0-15,0 0 2 0,0 0-2 0,0 1 1 0,0-1 1 16,0 0-1-16,0 0 2 0,0 0-1 0,0 0 2 0,0 0 0 16,0 0 2-16,0 0 1 0,0 0 1 0,0 0 2 0,0 0 0 0,0 0-1 15,0 0-2-15,0 0-10 0,0 0-12 0,0 0-23 0,0 0-26 16,0 0-38-16,2-1-47 0,-2 1-124 0,0 0-164 0,0 0-97 15,1-2-62-15,-1-1-33 0,0-2-19 0,0 1-9 0,0-1-6 0</inkml:trace>
  <inkml:trace contextRef="#ctx0" brushRef="#br0" timeOffset="370834.0277">20508 8981 500 0,'-4'0'555'0,"1"0"7"0,0 0-49 0,-1-3-78 16,1 3-96-16,2 0-100 0,-3 0-57 0,3-2-32 0,-1 0-18 16,0 2-9-16,-1-1-9 0,2 1-9 0,1-2-6 0,-3 0-4 0,1 2-5 15,2-1-3-15,-3-1-6 0,3 2-5 0,0-2-4 0,0-1-4 16,0 3-4-16,0-2-1 0,0-1 0 0,0 2 0 0,0-3 1 16,0 2 0-16,0-1 0 0,0 0 0 0,0-2-1 0,0 2 0 0,0-1 0 15,3 1 1-15,-3-2 0 0,2 1-1 0,1 0-1 0,-3-1-2 16,1 1-3-16,-1-3-2 0,2 2-1 0,-1 1-3 0,3 0-3 0,-3-1-4 15,1 0-5-15,0 0-6 0,1 0-3 0,0 1-7 0,0-1-4 16,0 1-3-16,2 1-4 0,-2-2-1 0,0 0-5 0,4 3-2 16,-4-3-4-16,2 3-3 0,-1-1 0 0,2-1-1 0,-1 1-2 0,2 1 0 15,-3 1 0-15,1-1-2 0,0 0-1 0,3 2 0 0,-4-3-1 16,1 3-2-16,0 0 1 0,0 0 0 0,1 3-2 0,-1-2 0 16,1 0-2-16,-1 2 1 0,0 1-1 0,0 1 0 0,0-2 2 0,-1 1-1 15,0 1 2-15,0 2 0 0,-3-1 0 0,2 1 2 0,-1 1 0 16,-2 0 0-16,0 0 2 0,0 2 1 0,0 2 3 0,-2-3 2 0,-1 4 1 15,2-1 2-15,-4-1 1 0,0 2 1 0,-2 1 1 0,2-2 0 16,-3 3 1-16,0-1 0 0,-2-2 2 0,2 1 1 0,-1-1-1 16,-2 1-1-16,1-1 0 0,2 0-1 0,-1-2-1 0,-2 1-1 0,1-1 1 15,1 1-1-15,0-1-1 0,-1 0 2 0,0-2-2 0,1 1 0 16,1-1 1-16,0-2-1 0,2 2 0 0,-3 1 0 0,2-4 1 0,1 2-2 16,-1-2 0-16,1 2 0 0,1-3 0 0,1 0 1 0,-1 1-1 15,2-1 1-15,-2-1 0 0,2 0 0 0,-2 0 1 0,2 0 1 0,1-1 0 16,-1-1 2-16,2 1 1 0,1 1 1 0,-2-3 2 0,0 1 3 15,2 0 2-15,0-1 1 0,0 0 0 0,0 0 4 0,0 0-1 16,0 0 1-16,0 0 1 0,0 0 1 0,0 0-1 0,0 0 0 0,0 0 1 16,0 0-3-16,0 0-1 0,0 0-2 0,2 0-2 0,0 0 0 15,-1 0-3-15,2 0-3 0,-1 0-1 0,0 0-2 0,2 0 1 0,-1 0 0 16,0 0-1-16,1 0 1 0,0-1-1 0,0 1 2 0,0 0 0 16,4 0 0-16,-2 0-1 0,2 0 2 0,1-1 0 0,0 1 1 15,0 0 0-15,-1 0 1 0,5 0-1 0,-4 0-1 0,3-3-1 0,0 3-1 16,-1 0-2-16,0 0 1 0,3 0-2 0,-2 0-1 0,2 0-1 15,-3 0 2-15,0 0-2 0,1 0-1 0,0 0 1 0,-2 0 0 0,2 0-1 16,-4 0 0-16,2 0 1 0,-2 0 0 0,-1 0-1 0,-1 0-1 16,-1 0 1-16,3 0 1 0,-4 0 0 0,0 0 0 0,-1 0 1 0,0 0-1 15,-1 0 1-15,-1 0-1 0,-1 0 0 0,0 0 0 0,0 0 0 16,0 0-1-16,0 0-5 0,0 0-8 0,0 0-11 0,0 0-18 16,0 0-20-16,0 0-23 0,0 0-29 0,0 0-30 0,0 0-39 15,0 0-46-15,0 0-85 0,0 0-107 0,-3 0-113 0,2-2-113 0,-4 2-53 16,0-1-24-16,-2-1-4 0,-2 2 6 0,1-1 13 0</inkml:trace>
  <inkml:trace contextRef="#ctx0" brushRef="#br0" timeOffset="380099.8788">5693 14195 452 0,'0'0'479'0,"-3"0"-28"0,3 0-47 0,0 0-77 16,0 0-90-16,0 0-57 0,0 0-41 0,0 0-22 0,0 0-12 15,0 0-11-15,0 0-7 0,0 0-8 0,0 0-7 0,0 0-7 0,0 0-5 16,0 0-6-16,-1 0-6 0,-1 0-3 0,2 0-3 0,-2 0-2 16,2 0-1-16,-1 2 0 0,-1-2-3 0,2 0 0 0,-2 3-3 0,1-3 0 15,1 0-1-15,0 0-3 0,-2 2-2 0,2-2-4 0,0 0-1 16,0 0-4-16,0 0-4 0,-1 1-2 0,1 1-4 0,0-1 1 0,0 1 2 16,0 1 0-16,0 0 1 0,0-1 2 0,0 3 1 0,0 0 1 15,1 0 4-15,-1 3 2 0,2-1 3 0,-2 2 2 0,1 1 3 0,1 0 1 16,0-1 0-16,-1 3-2 0,-1 0-3 0,2 0-2 0,-2 1-3 15,2 1-1-15,-1 0 0 0,-1 1-4 0,3-2-1 0,-3 2-1 0,0 1-3 16,0-2-1-16,0 1-1 0,0 0-1 0,0-1-1 16,0 1-1-16,-3-2 0 0,3 1 0 0,-1-2-1 0,-1 1 1 0,2-3-2 15,-2 2 1-15,2-2 0 0,-1 0 0 0,-1-2-1 0,0 1 2 16,1-4-1-16,1 2 0 0,0 0 0 0,0-2-2 0,0-3 0 0,0 1-1 16,0 1-6-16,0-3-4 0,0 3-6 0,0-4-10 0,0 0-9 15,0 0-15-15,0 0-19 0,0 0-21 0,-2-2-21 0,1 0-24 16,-1 1-25-16,0-3-49 0,2 1-61 0,-1-1-80 0,-1-2-85 0,2-1-61 15,-1-1-48-15,-1-1-21 0,2 0-4 0</inkml:trace>
  <inkml:trace contextRef="#ctx0" brushRef="#br0" timeOffset="380402.6085">5609 14291 447 0,'-5'-5'536'0,"1"-1"13"15,1 1-41-15,0 0-66 0,-1-2-88 0,3 2-102 0,-1 0-55 16,-1 0-33-16,3 0-20 0,-2 1-13 0,2-1-12 0,0 0-14 0,2 0-11 15,-2 1-12-15,3 0-12 0,-1 0-11 0,1 0-9 0,0-1-11 16,2 2-7-16,1-2-7 0,-1 2-4 0,1-2-6 0,1 1-3 0,-1 1-4 16,5-1-4-16,-3-1-2 0,0 2-2 0,3 1-2 0,-2 0-2 15,1 1-2-15,1 1 0 0,-2 0 0 0,1 1-1 0,2 1 0 0,-4 3 1 16,2 0 1-16,-1-1-2 0,1 4 1 0,-1-1 1 0,-2 1-1 16,2 1 1-16,-3 2 0 0,1-1 2 0,-2 2 0 0,-2 1 2 15,3-1 1-15,-5 1 1 0,-1 0 1 0,0 2 1 0,-1 0 1 0,-5-1 1 16,3 1 1-16,-2-2-1 0,-2 2 2 0,-1 0 0 0,-1-1 2 15,-2-1 0-15,1 1 0 0,0-1 0 0,0-1 0 0,0 0 0 16,-2 0 0-16,2 0-1 0,-1-4-3 0,2 1-4 0,-1-2-6 0,2 1-11 16,2-4-14-16,-2 1-22 0,3 0-27 0,2 0-30 0,-2-3-34 15,2 0-92-15,0-2-123 0,3 0-94 0,0 0-82 0,0 0-40 0,0 0-19 16,0 0-6-16,3-2 0 0</inkml:trace>
  <inkml:trace contextRef="#ctx0" brushRef="#br0" timeOffset="380900.1476">5936 14680 421 0,'-6'-3'609'0,"1"0"8"0,2-1 6 0,-2 1 8 16,2-2-103-16,-2 2-159 0,2-1-104 0,-1 1-74 0,1-2-37 0,-1 3-16 15,3-3-11-15,-1 2-6 0,-1-1-7 0,3 1-8 0,-2 1-7 16,2 0-5-16,-1-1-3 0,-1 0-5 0,2 1-3 0,0 0-3 0,0 0-5 16,0 1-4-16,0-1-7 0,0 0-9 0,2 1-7 0,-1 0-10 15,-1 1-7-15,2-2-5 0,0 1-7 0,-1 1-5 0,1-2-6 16,1 1-6-16,0 1-5 0,3-2-6 0,-1 1-4 0,-2 1-2 0,2 0-3 16,0 0-3-16,1 0 1 0,2 0 1 0,-2 3 0 0,1-2 1 15,-1 2 0-15,-1 1 0 0,2 0-1 0,0-1 0 0,-1 4-2 16,-1 0 0-16,0 0-3 0,1 1 0 0,-3-1-2 0,0 2-1 0,-1 0 2 15,0 1 1-15,-2 1 3 0,0-1 1 0,-2 2 2 0,0 0 1 0,-1-1 2 16,0 1 2-16,-3-1 1 0,1 0 5 0,-1-1 2 0,-1 2 3 16,1-4 4-16,0 1 4 0,-2 0 2 0,1 0 2 0,1-2 3 0,1 0 5 15,-2 2 5-15,2-4 3 0,0 2 2 0,0-2 2 0,2-2 3 16,0 2 2-16,-3-3 1 0,4-1 1 0,2 1 0 0,-1-1-1 0,1-1-1 16,0 0-4-16,0 0-4 0,1 0-7 0,-1 0-5 0,2 0-6 0,2 0-4 15,-1 0-4-15,-1 0-2 0,1 0-2 0,2-1 1 0,-2 1 0 16,2-2-2-16,0 1 1 0,2-1-1 0,0 2-2 0,3-3-1 15,-2 1-2-15,2 0-7 0,-2 1-9 0,2-3-14 0,2 2-15 0,-2-1-20 16,1-1-20-16,2 1-28 0,-2 0-29 0,1 0-39 0,-2 1-43 0,-1 0-84 16,4 0-103-16,-4 1-102 0,1-1-100 0,1 0-45 0,-2 0-16 15,0 0-1-15,0 1 8 0</inkml:trace>
  <inkml:trace contextRef="#ctx0" brushRef="#br0" timeOffset="381317.8979">6614 14366 436 0,'-1'-7'556'16,"1"3"10"-16,-2-1 12 0,2 0-68 0,0 0-108 0,-1 2-95 15,1-1-87-15,0 0-48 0,-2 1-29 0,2 2-16 0,0-1-11 0,0 0-10 16,0 2-11-16,0 0-9 0,0 0-13 0,0 0-12 0,0 0-14 16,0 0-11-16,-2 2-11 0,2-2-7 0,-1 3-7 0,-1-1-3 15,2 0-2-15,-2 1 1 0,2 2 2 0,0 0 1 0,0 2 5 0,0-2 3 16,0 2 4-16,0 2 5 0,0 2 6 0,0-2 4 0,0 4 3 15,0 0 1-15,0 0 2 0,0 2-1 0,0-1-2 0,0 3-1 0,0 2-1 16,-2-3-5-16,2 2-2 0,0 1-4 0,-2 0-4 0,2 0-2 16,-1 0-3-16,-1 1-2 0,2 0 0 0,-1-3-2 0,-1 1-3 0,2 0-4 15,0-3-8-15,0 2-12 0,0-4-12 0,0 1-13 0,0-3-15 16,0 0-14-16,0-2-15 0,0 0-17 0,0-3-17 0,0 0-20 0,0-1-21 16,0-2-24-16,0 0-27 0,0-3-36 0,0 0-40 0,0 0-38 15,0 0-43-15,0-3-44 0,0-3-47 0,0 0-42 0,-2-2-42 0,2-2-12 16</inkml:trace>
  <inkml:trace contextRef="#ctx0" brushRef="#br0" timeOffset="381601.0142">6548 14459 363 0,'0'-14'531'15,"0"0"12"-15,0 3-35 0,0-1-63 0,2-1-83 0,-1 1-95 0,-1 0-59 16,2 0-39-16,1 3-22 0,-1-3-14 0,1 2-11 0,0-2-9 16,0 3-9-16,3 0-12 0,-3-2-12 0,2 4-13 0,-2-3-9 0,2 3-11 15,0-1-9-15,0 1-7 0,2 0-7 0,0 0-5 0,-1 3-3 16,1 0-6-16,-1-1-4 0,0 2-4 0,1 1-4 0,-1 1-1 15,2 1-2-15,1 1-1 0,-2 1 2 0,-1 1-1 0,0 2 2 0,2-1 1 16,-2 2 0-16,1-1-1 0,-1 5 2 0,-1-3 0 0,1 5 0 16,-1-2 0-16,-2 0 0 0,0 4 0 0,0-2 1 0,-1 1 1 15,0 1 0-15,-2-1 1 0,-2 1 1 0,0-1 2 0,-1 0 1 0,0 1 1 16,-2-2 1-16,-1 0 2 0,1 0 2 0,-1 0 1 0,1-2 2 16,-3 1 2-16,-1-2 1 0,3 0 0 0,-1-1 0 0,-1-1 0 0,1 1-5 15,-1-2-5-15,1 0-11 0,-1-2-12 0,1 1-20 0,0-1-24 16,-1 1-37-16,0-2-42 0,3-1-102 0,-2 1-131 0,2 0-98 0,0-2-84 15,2-1-41-15,3 0-21 0,-2-1-10 0,2 1-2 0</inkml:trace>
  <inkml:trace contextRef="#ctx0" brushRef="#br0" timeOffset="382234.1067">6847 14677 429 0,'-5'-1'478'0,"2"-2"-50"15,0 1-80-15,1 1-63 0,1-2-55 0,-1 3-34 0,2-2-25 16,-1 1-9-16,-1-1-2 0,2 1 1 0,-2-1 1 0,2 2 1 15,-1-1 1-15,-1-1-1 0,2 1-2 0,0 1-3 0,0-2-3 0,0 1-4 16,0-1-6-16,0 2-5 0,0 0-9 0,2-3-10 0,-1 1-12 16,-1 0-12-16,2 1-12 0,0-3-11 0,-1 3-9 0,2 0-11 15,-1-2-7-15,3 0-9 0,-2 2-9 0,3 0-7 0,-3-1-10 0,2-1-7 16,1 1-7-16,-1 1-2 0,0-3-4 0,2 4-2 0,0-2-1 16,-1 1-2-16,-1-1 1 0,0 2-2 0,1 0-1 0,0 0-1 0,-1 0-1 15,0 3 0-15,0-1-1 0,-2 0-1 0,3 3 1 0,-3-2 0 16,0 1 0-16,-1 3 1 0,1-1 1 0,-1 1 2 0,-2-1-1 0,0 3 3 15,0-1 2-15,0 1 2 0,-2 0 0 0,-1 1 2 0,1 1 3 16,-1-1 0-16,-2 1 0 0,1-2 2 0,-1 1 2 0,-1 1 0 16,1-4 1-16,0 2-1 0,0-1 1 0,-2 0-1 0,4-1 0 0,-1-3 1 15,0 2 2-15,0-1 0 0,1-1 3 0,0 1 3 0,1-2 3 0,-2 0 2 16,4-2 6-16,-2 0 1 0,2-1 5 0,0 0 3 0,0 0 3 16,0 0 2-16,0 0 1 0,2-1-1 0,1 0-4 0,-2-1-4 0,1 1-4 15,1-2-6-15,0 0-6 0,-1 0-7 0,1 0-5 0,0-2-5 16,2 2-7-16,-2-1-4 0,3-1-5 0,-1 2-3 0,0-2-3 0,0 1-1 15,1-1-1-15,-1 2 2 0,3-1 2 0,-2 1 2 0,-1 0 0 0,1 1 3 16,1 0 0-16,2 2 3 0,-3-2 2 0,2 2 0 0,-1 0 1 0,0 2 2 16,1-2 0-16,0 4 2 0,-1-1 0 0,0 2 1 0,1 0-2 15,-1 0 2-15,-1 2 1 0,0-2 0 0,-1 3 1 0,0 1-1 16,-2 0 0-16,0-1 2 0,0 3-2 0,-3-1 2 0,0 2 1 0,0-2 4 16,-3 0 5-16,0 1 5 0,-2-1 5 0,0 0 5 0,-4 1 4 0,1-2 3 15,-2 0 3-15,0 0 1 0,-3 0 3 0,2-1-2 0,-3-1-2 16,1 1-13-16,-3-2-21 0,0 0-35 0,-1-1-46 0,-1 1-95 0,0-4-123 15,-3 1-124-15,2 1-124 0,-3-4-67 0,0-2-36 0,0 0-22 0,1-2-14 16,-1 0-10-16</inkml:trace>
  <inkml:trace contextRef="#ctx0" brushRef="#br0" timeOffset="388999.7568">7535 14490 162 0,'-2'-2'502'16,"2"1"11"-16,-2-3-50 0,2 4-82 0,0-3-82 0,-1 1-80 0,-1 0-45 16,2 1-23-16,-1-1-13 0,1-1-4 0,-2 1-3 0,2 0-2 15,0 0-4-15,-2 1-4 0,2-1-5 0,0 0-4 0,-1 2-4 16,-1-1-5-16,2 0-4 0,-2 1-3 0,1-2-4 0,1 2-4 0,0 0-5 15,0-1-5-15,0 1-6 0,0 0-7 0,-2 0-4 0,2 0-4 0,0 0-4 16,0 0-5-16,0 0-4 0,0 0-5 0,0 0-3 0,-1 0-3 16,-2 0-5-16,3 0-3 0,-2 0-4 0,2 0-3 0,-1 1-3 15,-1 1-4-15,2-2-4 0,0 0-5 0,-1 1-4 0,-1 0-4 0,0-1-2 16,2 2-2-16,-1-2-1 0,-1 3-2 0,2-1-1 0,0-2 1 16,-1 4-2-16,1-1 1 0,0 2 1 0,-2 0 1 0,2 0 0 0,-2 2 3 15,2 0 1-15,-1 0 3 0,-1 2 0 0,2 2 1 0,-2-1-1 16,1 2 2-16,1 0-2 0,-2 0 0 0,2 2-1 0,0-1 1 15,0 1-1-15,-1 0 3 0,1 3 0 0,0-2 2 0,0 0 2 0,0-1 0 16,0 3 2-16,0 0 0 0,0-5 2 0,0 3-1 0,0-1 3 0,0 0 1 16,0 1 1-16,0-2 0 0,1-1 0 0,-1 1 0 0,2-1-1 15,-2-2-3-15,1 2 1 0,1-2-1 0,-2 0 1 0,2-1-1 0,-1 0 0 16,-1-1 1-16,2 0-1 0,-2 0 1 0,2 0-1 0,-1-4-1 0,-1 2-1 16,2-1 0-16,-1-1-4 0,-1-1-2 0,2 0-5 0,0 0-7 15,-1-1-9-15,-1 1-9 0,2-3-8 0,-2 0-10 0,0 0-10 0,0 0-9 16,0 0-15-16,0 0-15 0,0 0-21 0,0 0-26 0,-2-2-27 15,2 1-33-15,-1-3-57 0,-1 2-68 0,0-3-28 0,2 2-8 0,-1 0-65 16,-1-4-96-16,1 0-41 0,-1-3-17 0,0 0 1 0</inkml:trace>
  <inkml:trace contextRef="#ctx0" brushRef="#br0" timeOffset="389499.7863">7511 14550 142 0,'3'-4'467'0,"-2"1"-50"0,-1 1-80 0,2-1-67 0,-2-1-64 0,1 2-42 15,1-1-32-15,-2 0-19 0,2 0-11 0,-1 0-8 0,-1 0 0 16,0 1-4-16,0-2-4 0,0 1 1 0,0 0-1 0,0 0 1 16,0 1-1-16,0-1-2 0,0 1 1 0,0-1 0 0,0-1-1 0,2 1-2 15,-2 1-4-15,2-2-3 0,-1 1-2 0,-1 0-3 0,2 0-3 0,-1-1-4 16,-1 1-5-16,2-1-2 0,-2 2-4 0,3-1-4 0,-1 0-4 15,-1 0-3-15,1 0-5 0,2-1-2 0,-2 2-5 0,1-1-3 0,0 0-5 16,1 0-3-16,-1 0-3 0,0 1-3 0,0-3-2 0,2 3-1 16,-1-1-2-16,1 0-1 0,0-1-2 0,0 1-1 0,1 1 1 15,-1 0-3-15,3-1-1 0,-2 1-1 0,-1 1 1 0,3-3-1 16,-2 4 0-16,3 0-1 0,-2-2 1 0,1 2 0 0,1 0 0 0,-1 2 0 16,0-2-1-16,0 0 1 0,1 4-1 0,-1-1 1 0,0 0 0 15,0 0 0-15,3 1 0 0,-4 1 0 0,-1 0 0 0,0 2 0 0,2-2-1 16,-3 1 1-16,0 1 2 0,-1 1 1 0,-2 0-1 0,1 1 0 15,-3 1 1-15,0-1 0 0,0 1 2 0,0-1 0 0,-3 2 1 0,1 1-1 16,-2-2 2-16,-3 1-1 0,2 0 0 0,-4-2-1 0,1 1 1 16,0 0-1-16,-3-1 1 0,3 1-1 0,-1-3 2 0,-1 3 0 0,-1-3 2 15,0 2-1-15,0-1 2 0,3-3 2 0,-1 1 2 0,-1-2 4 16,-1 1 2-16,3-1 2 0,0 1 2 0,-1-2 1 0,3-1-2 16,-2 0 2-16,1 0-2 0,2-1-2 0,-2-1-2 0,2 2-2 15,0-2-3-15,0 0-7 0,-1 0-8 0,3 0-10 0,-3 0-10 0,3-2-9 16,-1 2-11-16,1 0-12 0,0 0-12 0,1 0-17 0,-1 0-18 15,0 0-19-15,1 2-23 0,1-2-27 0,-2 2-29 0,1 0-48 0,2-2-58 16,-3 3-87-16,2-1-98 0,-3 1-54 0,3-1-28 0,-1 1-9 0,-1 1 4 16</inkml:trace>
  <inkml:trace contextRef="#ctx0" brushRef="#br0" timeOffset="390416.3252">7770 14851 117 0,'-2'0'502'0,"-1"0"-12"0,2 0-26 0,-1 0-64 15,2 0-86-15,-2 0-69 0,2 0-59 0,-1 0-37 0,1 0-24 0,0 0-15 16,-2 0-8-16,2 0-8 0,0 0-4 0,-3-1-3 0,3 1-4 15,-1-2-3-15,1 2-4 0,0 0-3 0,0 0-2 0,0 0-2 0,0 0-2 16,-2-2 0-16,2 2-2 0,0 0-1 0,0-1-2 0,0 1-2 16,0 0-4-16,0-2-2 0,0 2-3 0,0-2-3 0,0 2-1 0,0 0 0 15,0 0 0-15,0 0-1 0,0 0 0 0,0-2-1 0,0 2 0 16,0-1-2-16,0-1-3 0,0 0-3 0,2 2-3 0,-2-1-3 0,0 0-2 16,1 1-4-16,2-2-3 0,-3 1-4 0,2-2-4 0,-1 1-1 15,-1 1-4-15,2-2-4 0,-2 1-2 0,2 1-3 0,-1-1-3 0,-1-1 0 0,2 0 0 16,-1 0-1-16,3 2-1 0,-3-2 0 0,2 1 1 0,-1-3-1 15,0 2 1-15,-1-1-1 0,1 2 1 0,2-4 0 0,-2 4 1 16,-1-1 3-16,1-1 3 0,1 1 3 0,-1 1 2 0,-1-1 2 0,-1-1 3 16,2 2 3-16,-2 0 2 0,2 1 1 0,-1-2 4 0,-1 1 2 0,2 1-1 15,-2 1 2-15,0 0 1 0,0 0-1 0,0 0-3 0,0 0-2 16,0 0-2-16,0 0-2 0,0 0-2 0,0 0-3 0,0 0-3 0,0 0-3 16,0 0-3-16,-2 1-2 0,2 1-2 0,-1-2-2 0,-1 1-2 0,2 1-1 15,-2-2 1-15,2 1-2 0,0-1 0 0,-1 2 1 0,-1-2-1 16,2 1 0-16,-1 0 0 0,1-1 2 0,0 2 1 0,0 0 1 0,0-1 1 15,0 1-1-15,0 2 3 0,0 1 2 0,0-2-1 0,0 2 1 16,0-1 0-16,0 2 3 0,1 1 1 0,-1-1 2 0,2 2 2 0,-1-1 2 16,-1 2-1-16,2 0 2 0,-2 3 2 0,2-1 2 0,-1-1 3 15,-1 2 3-15,2-1 0 0,-2 2 3 0,1-1 0 0,1 1 1 0,-2 1-1 16,0 0 0-16,2-1-1 0,-1 1 0 0,-1-1 4 0,2 1-1 16,-2-1 1-16,0 1-2 0,3-2-1 0,-3 0 0 0,3 1 0 0,-2-1-1 15,-1-1 0-15,0 0 0 0,2 0 1 0,-2-1 0 0,0 0-2 0,2-1 0 16,-1 0-3-16,-1-1 0 0,0-1-2 0,2-1-1 0,-1-1-2 15,-1 2-2-15,0-3 0 0,2 1-2 0,-2-1-1 0,0 1 1 0,0-2-2 16,2-3 1-16,-2 4 1 0,0-3 2 0,1 1 0 0,-1-2 1 16,0 0-1-16,0 0-11 0,0 0-14 0,0 0-23 0,0 0-26 0,0 0-31 15,0 0-35-15,0-3-50 0,0 2-58 0,2-2-137 0,-2 0-173 16,0-1-97-16,-2 0-57 0,2 0-30 0,-3-1-15 0,1 1-2 0,-1-2 8 16</inkml:trace>
  <inkml:trace contextRef="#ctx0" brushRef="#br0" timeOffset="394416.6522">5325 15195 68 0,'-2'6'214'0,"-1"1"-37"15,2-2-26-15,-1 2-17 0,0-1-10 0,2-2-9 0,-1 3-7 0,-1-3-5 16,2 3-3-16,0-3-2 0,0 0-3 0,0-1-3 0,0 1-1 16,0 0-1-16,0 0-2 0,0 1-3 0,2-2-1 0,-2 0-4 0,1-2-2 15,-1 1 0-15,0 1 0 0,2-3-1 0,-2 3 1 0,0-3-3 0,0 0 1 16,0 0-1-16,0 3 1 0,0-3 1 0,0 0 2 0,0 0 2 15,0 0 1-15,0 0 3 0,0 0 3 0,0 0 3 0,0 0 4 0,0 0 4 16,0 0 5-16,0 0 8 0,0 0 4 0,0-3 5 0,2 3 4 16,-1 0 2-16,2-3-1 0,-1 0-6 0,1 0-6 0,0 0-9 0,0-3-9 15,0 0-7-15,-1-2-9 0,3-1-9 0,-2-1-9 0,3-1-11 16,0-2-12-16,-1-4-10 0,5-1-10 0,-2 0-10 0,2-4-4 0,2-1-5 16,-1 0-1-16,6-6 0 0,-2 0 2 0,3-3 0 0,3-2 0 0,1 0-1 15,0-5-1-15,5-1-3 0,0-3-2 0,3-2-4 0,2 0-5 16,-1-4-5-16,4-1-3 0,2-1 0 0,0-1-1 0,1-1-1 15,0 0-1-15,-1-2-3 0,2 1 0 0,-1 1 1 0,-2 1 0 0,1 1 1 16,-2 2 2-16,-1 2 3 0,-2 4 6 0,-1 1 2 0,-5 2 3 16,1 4 1-16,-2 2 0 0,-3 3-1 0,-2 2-3 0,-4 4-8 0,0 4-14 15,-5 1-19-15,-3 3-30 0,-1 4-36 0,-3 1-68 0,-4 3-86 16,0 2-113-16,-6 3-128 0,1 3-66 0,-4 2-37 0,-1 4-19 0,-4 1-8 16,0 1-2-16</inkml:trace>
  <inkml:trace contextRef="#ctx0" brushRef="#br0" timeOffset="396599.5682">21346 7190 174 0,'0'-7'593'0,"-1"2"14"0,-1-2 12 0,2 2 9 0,-1 0-101 15,1 2-155-15,-2-2-94 0,0 4-60 0,2-2-35 0,-1 0-21 16,1 3-18-16,-2-2-16 0,0 1-18 0,2 1-22 0,0 0-17 16,0 0-16-16,-1 0-13 0,-1 1-13 0,2 1-7 0,-1 1-10 0,1 0-2 15,-2-1-2-15,-1 3 1 0,0 1 2 0,2 0 5 0,-1 4 4 16,0-1 5-16,-1 2 5 0,1 1 6 0,-1 2 5 0,2 0 3 15,-1 2 3-15,0 0 1 0,-1 2-1 0,0-1-2 0,-1 3-4 0,1 0-3 16,-1 0-4-16,3 1-5 0,-3-2-3 0,1 2-4 0,0-1-4 16,0 1-4-16,-2-1-1 0,-1 0-4 0,3-2-3 0,0 2 0 15,-2-3-1-15,2 1-2 0,-2-1 1 0,2-1 1 0,-1 0-2 0,0-3 2 16,2 2-1-16,-2-3 2 0,2-1 0 0,0 1-1 0,-1-4-1 0,2-1-7 16,1 1-7-16,-2-3-11 0,0 0-16 0,2-1-18 0,0-1-20 15,0 0-21-15,0 0-25 0,0-3-32 0,0 0-35 0,0 0-42 16,2-3-49-16,0 0-84 0,-2 0-99 0,1-3-84 0,-1 0-75 15,2 1-29-15,-1-4-7 0,-1-1 8 0</inkml:trace>
  <inkml:trace contextRef="#ctx0" brushRef="#br0" timeOffset="396917.6517">21239 7263 419 0,'1'-10'580'15,"2"2"9"-15,-1-1 12 0,1 0-69 0,0 0-109 0,1 1-92 16,-3 1-83-16,3-1-44 0,-1 1-27 0,3 0-21 0,-2-3-19 0,1 4-16 15,0 0-18-15,2-1-15 0,0 1-13 0,1 0-13 0,0 0-12 16,2 0-12-16,0 0-10 0,2-1-10 0,2 4-9 0,-1-2-6 16,-1 1-4-16,2 0-1 0,2 0-1 0,-2 0 0 0,1 1 1 0,0 1 1 15,0 2 0-15,0-2 1 0,-2 2 1 0,1 2 1 0,-1-2 2 16,-1 4-1-16,0-1 0 0,-3 0 1 0,2 4-1 0,-3 0-1 16,0 0 1-16,-1 2-2 0,-2 0 0 0,0 2-2 0,-1 1-2 0,-3 0 1 15,1 0 0-15,-2 1 0 0,-2 1-1 0,1 1 2 0,-3-3-1 16,1 5 1-16,-3-5-1 0,0 4-1 0,-1-1 1 0,-2-3 1 0,0 1 2 15,1 1 1-15,-2-4 3 0,-1 2 1 0,2-1 0 0,-3-1 1 16,2-2 2-16,0 2-1 0,0-3-1 0,0 1-8 0,1 1-12 0,0-3-14 16,-1 0-17-16,3 0-24 0,-1 0-30 0,0 0-38 0,1-2-44 15,0 0-80-15,2 2-98 0,0-4-102 0,0 2-103 0,4-3-51 16,-3 2-27-16,4-3-7 0,0 0 4 0</inkml:trace>
  <inkml:trace contextRef="#ctx0" brushRef="#br0" timeOffset="397365.7325">21540 7546 235 0,'-1'-1'685'0,"-2"-1"17"0,2 0 12 0,1 0 14 0,-2-1 12 0,2 0-121 16,0 1-188-16,0-1-108 0,0 2-67 0,0-2-39 0,2 1-23 15,-2 1-24-15,4-2-23 0,-3 1-22 0,3 1-21 0,0-1-19 0,1-1-14 16,0 1-15-16,3 1-13 0,1-2-13 0,-1 3-8 0,2-1-9 15,1-1-5-15,-2 2-5 0,3-1-4 0,2 1-2 0,-5 0-4 16,1 1-1-16,1-1-2 0,0 3-1 0,0 0-3 0,-3 0-1 0,0 0-2 16,-2 2-2-16,2 1-3 0,-4 1 0 0,1-2-2 0,0 4 2 15,-3-1-1-15,-1 2 1 0,-1 0 0 0,-1 2 1 0,-3 2-2 0,0-2 2 16,-3 1 1-16,-2 1 0 0,1 1 0 0,-2 0 2 0,-2 0 0 0,-1-2 2 16,-1 2 1-16,1 0 1 0,0-1 1 0,0-1 1 0,0-1 0 15,-3 1 1-15,3-3 1 0,3 0 2 0,-2 0 0 0,3 0 1 16,0-3 3-16,1 1 1 0,1-2 1 0,2-1 1 0,0 0 1 15,1-1 1-15,1 0 1 0,1-1 0 0,2 0 1 0,0-1 1 0,0-2 0 16,4 0 1-16,-3 3 0 0,5-3 1 0,-1 0 1 0,1 0-1 16,1-3 0-16,3 3 1 0,0-2-2 0,3 0 1 0,2-1 0 0,2 1-2 15,-2-1 1-15,5-2-1 0,-2 1 1 0,3 0-1 0,-2 0-1 0,1-1 1 16,2 1-1-16,-1-2 1 0,-2 1-1 0,0 2 0 16,-2-2 1-16,1 1-1 0,-2 1 2 0,-2-1-1 0,-2 2 2 0,-1-3-1 15,0 3 0-15,-3-1-4 0,2 0-6 0,-6 2-13 0,1-2-15 16,-2 3-22-16,1-4-24 0,-3 3-30 0,-1-1-31 0,0 0-43 0,0-1-49 15,-1 2-94-15,-3 0-115 0,1-2-109 0,-2 0-106 0,2 1-50 16,-3-1-21-16,3 0-5 0,-2 0 9 0</inkml:trace>
  <inkml:trace contextRef="#ctx0" brushRef="#br0" timeOffset="398483.0015">22664 6836 277 0,'-1'-1'423'0,"1"1"-56"15,-3-1-56-15,1-1-57 0,2 2-44 0,-1-1-38 0,1 1-23 16,-2 0-17-16,2 0-11 0,-1-2-7 0,1 2-5 0,0 0-2 0,0 0-3 16,0 0 0-16,0 0-2 0,0 0-2 0,-2-1-2 0,2 1-1 15,0 0-3-15,0 0-1 0,0 0-2 0,0 0-2 0,0 0-4 16,-2-2-2-16,2 2-3 0,0 0-3 0,0 0-3 0,0 0-1 0,0 0-3 16,0 0-4-16,0 0-3 0,0 0-3 0,0 0-4 0,0 0-3 15,0 0-3-15,0 0-5 0,0 0-4 0,0 0-3 0,0 0-4 0,0 0-5 16,0 0-5-16,-3 0-5 0,2 0-4 0,1 0-6 0,-2 2-6 15,2-2-4-15,-2 1-2 0,2-1-4 0,-1 2-1 0,1-1-1 0,0 2 0 16,-2 0 0-16,0 0 1 0,2 0 0 0,-1 2 2 0,-1 0 0 16,2 2 3-16,-1 2 3 0,1 1 2 0,-2 0 3 0,-1 4 3 15,3 0 1-15,-1 2 1 0,-1 3 1 0,1-2 0 0,-3 6 0 16,3 0 0-16,-1 1 1 0,1 4-1 0,-3 0 0 0,3 2-1 0,-1 3-1 16,0-2-1-16,-1 3-1 0,2-1-3 0,-4 1 0 0,4 0-3 15,-1 1 0-15,1 0-2 0,-1-2-1 0,0 0-2 0,1 1 1 0,1-1 2 16,-4-1 2-16,3 1 2 0,-1-2 4 0,1 2 4 0,-3-4 4 15,3 5 2-15,-1-5 3 0,1 0 4 0,-4 0 1 0,2-3 5 0,2 4 2 16,-3-3 3-16,-1-1 0 0,2 1 0 0,-2-2 0 0,2-2-3 16,-3 1-1-16,3 1-4 0,-2-4-2 0,4 3-3 0,-3-3 1 0,1-1-3 15,0 0 0-15,0-1-2 0,0 1-2 0,-2-4-3 0,4 2 1 16,-1-2-3-16,0 1-1 0,1-3-1 0,-1-2 0 0,2 1-1 0,-1-1 0 16,1-2-2-16,0 0-2 0,0-1-2 0,0 0-1 0,0-1-6 15,0-2-9-15,1 0-12 0,-1-2-14 0,2 0-22 0,-1 0-22 16,1-1-36-16,0-1-40 0,-1 1-113 0,-1-3-145 0,0 0-109 0,5 0-88 15,-4-3-45-15,1-2-26 0,-1 0-8 0,-1-2-2 0</inkml:trace>
  <inkml:trace contextRef="#ctx0" brushRef="#br0" timeOffset="402633.0994">22457 8821 139 0,'0'-5'510'0,"0"3"7"15,2-3-54-15,0 2-90 0,-2-2-77 0,1 1-72 0,-1 1-37 16,2-1-23-16,-1-1-10 0,-1 2-7 0,2-1-5 0,0 1-5 16,-2-2-4-16,1 0-6 0,1 3-4 0,-1-1-5 0,-1-1-6 0,2 4-5 15,-2-3-8-15,0 3-6 0,0 0-10 0,0 0-9 0,0 0-9 16,0 0-8-16,0 0-10 0,0 0-10 0,0 0-10 0,0 0-9 0,-2 0-6 16,-1 0-6-16,2 3-5 0,-3-3-4 0,3 4-4 0,-1 1-2 15,1 0-1-15,-3 0-1 0,3 2-1 0,-3 2 2 0,-1 0 1 0,1 2 4 16,0-1 0-16,-3 2 2 0,2 2 0 0,-3-1 2 0,2 1 2 15,-2-2 1-15,2 5 0 0,-1-5 1 0,0 3 1 0,1-1 0 0,-1-2 2 16,1 0-1-16,1 1 1 0,-1-4 0 0,1 3-1 0,2-4 2 16,0 1 1-16,-1-2 0 0,3 1 2 0,-1-3 1 0,1 0 4 15,1-1 2-15,0 1 3 0,1-2 2 0,1-3 5 0,-1 2 3 0,3 0 3 16,-1-2 4-16,0 0 3 0,5 0 0 0,-2 0 2 0,2 0-3 16,0-2 0-16,4 0-5 0,0 2-2 0,-1-3-5 0,3 3-5 0,-1-4-4 15,2 3-6-15,0-3-9 0,0 1-11 0,1 1-11 0,2-1-11 16,-4 1-12-16,2 1-10 0,-2-1-8 0,0-1-11 0,-1 1-9 15,1 1-10-15,-3 0-9 0,0-1-8 0,2 1-8 0,-4 1-6 0,-1 0-6 16,1 0-3-16,-2 0 0 0,-1 0 0 0,-1 0 2 0,3 0 4 16,-3 0 5-16,-2 0 5 0,0 0 5 0,0 0 10 0,-1 0 10 0,-1-2 10 15,1 2 7-15,-2 0 10 0,0-1 10 0,0-1 11 0,0-1 12 16,-2 0 12-16,2 0 12 0,-1 1 9 0,-1-3 10 0,1 0 10 16,-3 0 11-16,1 0 8 0,2-2 5 0,-3 0 9 0,-2 0 8 0,3-1 7 15,2 1 8-15,-3-1 6 0,1-1 7 0,0 2 6 0,0 0 5 16,-1-1 7-16,1 1 2 0,2-2 4 0,-4 4 4 0,2-3 1 15,0 3 5-15,1 0 3 0,-1 0 0 0,2-1 0 0,-3 3-4 0,3-1-7 16,-1 1-6-16,0 1-8 0,1 1-9 0,-1-2-11 0,2 3-9 16,-1-1-11-16,1 1-10 0,0 0-10 0,0 0-10 0,0 1-6 0,-2-1-3 15,-1 3-1-15,3 0-1 0,0 0 2 0,-1 1 4 0,-1 2 3 16,2 0 4-16,-1 0 4 0,1 2 3 0,-2 0 4 0,0 2 5 0,2 0 3 16,0 2 4-16,0 0 0 0,0 2-3 0,0 1-3 0,0-1-3 15,0 2-4-15,0 0-4 0,0 0-4 0,0-1-3 0,0 4-2 16,0-1-2-16,0-2-2 0,0 1-5 0,0 0-5 0,0 2-9 0,-1-1-21 15,-1-2-26-15,2 2-32 0,-1-2-36 0,-1 1-52 0,0 0-57 0,-1-1-132 16,0 0-167-16,-2 0-111 0,-1-1-84 0,1-2-45 0,-1-2-24 16,-1 2-12-16,-2-2-6 0,0-3 9 0</inkml:trace>
  <inkml:trace contextRef="#ctx0" brushRef="#br0" timeOffset="413865.6794">8300 14548 471 0,'0'0'507'0,"-2"0"7"16,2 0-58-16,0 0-90 0,0-2-85 0,0 2-83 0,0-1-46 0,0 1-30 16,0 0-14-16,0-2-7 0,0 2-6 0,0-2-1 0,-1 2-3 15,1 0-2-15,-2 0-2 0,2-2-2 0,0 2-3 0,0 0-2 0,-2 0-3 16,2 0 1-16,0-1-2 0,0 1 2 0,-1-2-1 0,1 2-1 15,-2 0 1-15,2 0-3 0,0 0-1 0,0 0-1 0,0 0-2 16,-2 0-2-16,1 0-4 0,1 0-3 0,0 0-5 0,0 0-3 0,0 0-4 16,0 0-7-16,0 0-6 0,0 0-5 0,-2 0-6 0,2 0-7 15,-1 2-7-15,-1-1-4 0,2-1-6 0,-2 2-6 0,2-2-3 16,-1 0-2-16,-1 2-1 0,2 0-3 0,0-1 1 0,0 1-2 0,0 1 2 16,0 0-1-16,0 1 3 0,0 1 0 0,0 0 2 0,0 2 2 15,0-2 3-15,0 2 1 0,0 1 2 0,0 1 2 0,0 1 0 0,0-1-1 16,0 1-1-16,-1 2 0 0,-1-1 1 0,2 0 1 0,0 2 0 15,-3-2 2-15,3 3-1 0,-1-1-1 0,1-1 0 0,-2 0 1 0,2 1 1 16,0-2-2-16,0 3 1 0,-1-1 1 0,1-1 1 0,0 0-1 0,0 0 1 16,0 0-2-16,0 0 0 0,0-2 0 0,0 2 1 0,-2-3-1 15,2 2 0-15,0-1 0 0,0-2 1 0,-2 4-1 0,2-4-1 0,0 0 1 16,0 1 0-16,-1 0 1 0,1-1-1 0,0-1 0 0,0 1-1 16,0-2-1-16,0 1-3 0,0-1-5 0,0 1-7 0,0-3-8 0,0 0-8 15,0 0-7-15,0 1-9 0,0-3-8 0,0 1-9 0,0-2-11 0,0-1-9 16,0 0-13-16,0 0-12 0,0 0-15 0,0 0-15 0,0 0-19 15,0 0-17-15,-2 0-19 0,2 0-37 0,0-3-49 0,0 0-55 16,0-2-56-16,0-2-60 0,0 2-64 0,-3-3-25 0,3-1-7 0</inkml:trace>
  <inkml:trace contextRef="#ctx0" brushRef="#br0" timeOffset="414204.8215">8197 14587 204 0,'-2'-6'522'0,"2"2"8"0,-1-3-25 0,-1 2-39 16,2-2-87-16,0 2-111 0,0 0-64 0,0-2-41 0,0 2-24 0,0 1-14 16,2-2-8-16,-1 0-6 0,2 1-8 0,-1-1-10 0,1 0-7 15,2 0-6-15,-1 1-6 0,3 0-7 0,-2-2-5 0,-1 2-8 0,3-2-4 16,-1 2-3-16,2-1-4 0,-2 1-3 0,2 1-3 0,0-3-3 16,1 3-2-16,-1 0-4 0,1 1-4 0,1-2 0 0,-2 2-3 15,0 1-3-15,0-1-2 0,1-1-2 0,1 3-2 0,-2 1-3 0,1-2-1 16,-1 2-1-16,0 0-3 0,3 2 0 0,-3-1-2 0,-1 1 0 0,-1 1-1 15,0 1-2-15,2-1 0 0,-3 2 0 0,1-1 0 16,-3 2 0-16,2 2 1 0,-3-2 0 0,1 1 0 0,1 2 0 0,-4-1 1 16,0 1 1-16,0-1 1 0,0 2 2 0,-4 0 0 0,1-1 2 15,0 1 1-15,-1-1 2 0,-4 1 0 0,2 0 3 0,-2-1-1 0,0 0 2 16,0 2-1-16,-3-2 1 0,0-1-1 0,0-1-1 0,0 3-5 16,0-3-6-16,0 0-13 0,0-2-14 0,2 0-25 0,-1 0-28 15,-1-1-46-15,5-1-51 0,-1-1-123 0,2-1-161 0,1-1-89 0,-1-1-55 16,2-1-27-16,0-1-15 0,1-1-6 0,1-1 2 0</inkml:trace>
  <inkml:trace contextRef="#ctx0" brushRef="#br0" timeOffset="416215.7835">8597 14748 76 0,'-2'-3'542'16,"1"0"12"-16,-1 1-9 0,2-1-17 0,-2 0-100 0,2 2-142 0,-1-1-76 15,-1 1-48-15,2-1-27 0,0 2-18 0,0 0-16 0,0 0-12 16,0 0-14-16,0 0-13 0,0 0-14 0,0 0-12 0,0 0-9 0,0 2-7 16,-1-1-7-16,-1 1-3 0,2 1-1 0,-2 1-1 0,2 1 2 0,-1-1 1 15,-1 2 4-15,2 2 3 0,-2-1 3 0,0 1 5 0,0 1 4 16,-1 1 1-16,1-1 2 0,-1 2-1 0,0 1 0 0,0 0-1 0,-2 1-1 16,2 0-3-16,-1-2-4 0,-1 1-1 0,1 2-4 0,0-5-3 0,0 4-1 15,-2-2-4-15,4-1-1 0,-1-1-2 0,0 0-2 0,-1-1 0 16,2-1 0-16,0-1 1 0,-1-1 0 0,3 0 2 0,-1 0 2 0,1-2 1 15,0-2 2-15,0 2 3 0,0-3 2 0,1 3 1 0,-1-3 3 16,2 0 1-16,-1 0 2 0,1-3 2 0,1 3 1 0,1 0 0 0,1-3-1 16,0 2-1-16,0-2-3 0,1 2-3 0,-1-3-2 0,4 2-3 0,-2-1-5 15,1 0-6-15,2-1-7 0,-1 2-7 0,0-1-8 0,-1 0-10 16,3 0-12-16,-1 0-10 0,-1 0-12 0,0 1-13 0,1 0-11 0,0 1-15 16,0-2-16-16,-2 3-15 0,2-1-15 0,-1-1-17 0,-1 2-14 15,0-1-18-15,0 1-18 0,0 0-19 0,-2 0-28 0,-1 0-32 0,2 0-25 16,-3 0-19-16,2 0-29 0,-3 0-31 0,2-2-25 0,-3 1-20 0</inkml:trace>
  <inkml:trace contextRef="#ctx0" brushRef="#br0" timeOffset="416465.8656">8740 14895 146 0,'-3'-5'439'0,"-2"-2"-6"15,2 1-31-15,-3-1-45 0,3 2-48 0,-2-2-48 0,2 3-38 0,1-2-33 16,-1-1-23-16,0 4-18 0,1-2-9 0,-1 1-7 0,2 1-6 16,-2-2-5-16,3 2-7 0,-2 0-9 0,2 2-7 0,-1-1-7 0,-1-1-7 15,2 3-8-15,0 0-6 0,0 0-7 0,0 0-5 0,0 0-8 16,0 0-7-16,0 0-7 0,0 0-4 0,-2 0-4 0,1 2 3 0,1-1 3 15,0 2 3-15,0 2 5 0,0-2 3 0,0 3 0 0,0-1 5 16,0 0 3-16,0 2 5 0,0 1 6 0,0 0 5 0,-2 0 4 0,2 2 2 16,0 0-1-16,0-1-5 0,0 1-6 0,0 1-7 0,0-1-6 0,0 1-5 15,0 0-3-15,0-1-4 0,-1 1-5 0,1 0-5 0,0 0-4 16,0-2-5-16,0 0-4 0,0 3-2 0,0-6-4 0,0 3-1 0,0-1-3 16,0 1-7-16,0-3-8 0,0 1-15 0,1-1-17 0,-1 1-21 15,2-3-22-15,-2 0-30 0,1 0-31 0,1 1-43 0,-2-2-48 0,3 0-87 16,-1 0-102-16,1-1-99 0,0-1-96 0,0-1-43 0,-3 0-16 15,5 0-2-15,-2-3 8 0</inkml:trace>
  <inkml:trace contextRef="#ctx0" brushRef="#br0" timeOffset="416932.8519">9123 14558 370 0,'-3'-4'593'0,"2"1"10"0,-1-2 9 0,2 2-43 15,-2 1-69-15,2-1-106 0,-1 1-127 0,-1 0-74 0,2 0-45 16,-2 2-27-16,2 0-16 0,0 0-16 0,0 0-14 0,0 0-14 0,0 0-15 16,0 0-12-16,0 0-12 0,0 0-7 0,-1 2-6 0,1 0-4 15,-2 3 0-15,2-1 1 0,0 1 0 0,0 0 4 0,0 3 5 16,0 1 3-16,0 0 3 0,0 2 4 0,0 1 2 0,0 0 4 0,0 0 0 16,0 2 2-16,0 0-1 0,0 1 0 0,0 2-3 0,0-2-3 15,-1 2-2-15,-1-1-3 0,2 2-3 0,0-2-2 0,-2 2-2 0,1-1 0 16,-1-1-1-16,2 1 1 0,0-1-2 0,0 0-2 0,0-2-1 15,0 1-2-15,0-1-1 0,0-1-3 0,0-2-4 0,0-1-7 0,0-1-9 16,0-2-11-16,0 1-10 0,0-2-11 0,2-1-8 0,-1 1-9 0,1-3-10 16,-2 0-10-16,0-2-12 0,0-1-18 0,0 0-21 0,0 0-19 15,0-1-13-15,0-2-11 0,0 0-8 0,0-2-9 0,0 1-11 0,0-4-21 16,-2 0-25-16,1 0-31 0,-1-2-30 0,2 1-23 0,-1-4-18 16,-1 1-13-16,0-3-11 0,1 0 0 0,-2-1 4 0</inkml:trace>
  <inkml:trace contextRef="#ctx0" brushRef="#br0" timeOffset="417166.9925">9072 14665 173 0,'0'-15'329'0,"-1"1"31"15,-1-2 26-15,2 3-12 0,0-1-30 0,0 2-44 0,2 1-53 16,-1-1-41-16,1-1-38 0,0 2-22 0,-1 0-18 0,2 0-13 16,1 2-11-16,-1 1-8 0,3-4-10 0,-3 5-9 0,3-3-11 0,-1 3-7 15,0-1-6-15,2 0-7 0,0 2-6 0,-1-1-6 0,1 2-7 16,-1 0-3-16,3-2-3 0,-1 4-2 0,-1-2-3 0,-1 3-3 0,3 0-2 16,-2-1-2-16,1 3-2 0,-2 0 0 0,3 0-2 0,-2 2-1 15,1 1 0-15,0-1-2 0,-1 1 0 0,0 2 0 0,1 2 1 0,-2 0-1 16,-1 0 1-16,1 0 2 0,1 4 0 0,-3 0 1 0,-2-1 0 15,1 2 1-15,-1 0 2 0,-2-1 2 0,0 1 1 0,-2 0 4 16,-1-1 4-16,-2 1 5 0,0 0 3 0,-1-1 2 0,0 0 2 0,-2-1 0 16,0 0 3-16,-1 1-2 0,-1-3-3 0,-1 1-5 0,0-1-9 15,2-1-19-15,-3 0-18 0,2 1-34 0,0-2-41 0,0 0-53 0,1-1-62 16,1 0-113-16,2-1-139 0,-1-1-79 0,2 1-48 0,0-3-23 0,1 1-10 16,1-2-3-16</inkml:trace>
  <inkml:trace contextRef="#ctx0" brushRef="#br0" timeOffset="417816.5177">9351 14711 156 0,'-2'-3'604'0,"0"-1"8"0,1 3 6 0,-1-1-15 0,1-1-26 16,-1 1-123-16,2 1-170 0,-2 1-99 0,2-2-59 0,0 2-32 0,0 0-21 15,0 0-17-15,0 0-15 0,0 0-14 0,0 0-14 0,0 0-9 16,-1 2-9-16,1 1-4 0,0 0-2 0,-2 0-2 0,2 1 2 0,0 1 1 16,0 2 1-16,-1-2 3 0,-2 1 3 0,3 2 2 0,0-1 2 15,-2 2 1-15,2 0 2 0,0 0 0 0,-1-2 2 0,1 3-1 0,-2 0 2 16,2-2 0-16,0 1-1 0,0 0-2 0,0-1-1 0,0-1 1 16,0 2-2-16,0-4 0 0,0 3 2 0,0-1-1 0,0-2 2 0,0-2 0 15,0 0 4-15,0 0 2 0,0 0 4 0,0 0 5 0,0-3 7 0,0 2 6 16,0-2 5-16,0 0 7 0,3 0 6 0,-1-2 4 0,1 2 3 15,-2-2 0-15,2 1-1 0,-1-2-3 0,1 0-3 0,0-1-4 0,2 2-4 16,-1-3-6-16,0 2-7 0,0-2-6 0,1-2-7 0,0 3-7 16,0-1-6-16,0 0-4 0,1 2-4 0,-2-1-2 0,1 0 1 0,-1 0-1 15,-1 1 0-15,2 0 2 0,0 1-2 0,-1 1 1 0,0-1-1 0,1 2-1 16,-1 0 1-16,-1 0-1 0,2 0 0 0,0 0 0 0,-1 2 1 16,1 1 0-16,3 0 0 0,-3 0 1 0,-1 1 0 0,1 0 2 0,0 3-1 15,1-2 2-15,-3 3 1 0,2 0 0 0,-2 0 2 0,2-1 0 16,-2 3 0-16,0 1 0 0,1-1 2 0,-3 2-2 0,2-2 1 0,-1 3 0 15,-2-1-1-15,0-2 1 0,0 2 0 0,-2-1 0 0,2 1 0 16,-3-1 2-16,0-2-1 0,0 1 0 0,0 0 3 0,-2-2 1 0,0 1 1 16,2-3 1-16,-2 4 2 0,-1-4 1 0,0 2 2 0,-1-4-2 0,2 2-3 15,-4-1-8-15,4-1-11 0,-3-1-15 0,2 0-16 0,-1 0-26 16,0-3-28-16,-1 2-39 0,2-2-45 0,-1-2-85 0,2 0-106 0,-2 0-103 16,2-3-98-16,0 1-50 0,0-3-23 0,2-1-6 0,-2-1 1 0</inkml:trace>
  <inkml:trace contextRef="#ctx0" brushRef="#br0" timeOffset="418096.2881">9404 14643 106 0,'-1'-3'633'15,"-1"1"10"-15,0 1 11 0,-1-3 7 0,1 4-44 0,0-3-73 16,2 1-113-16,0 2-136 0,0 0-77 0,0 0-46 0,0-2-23 0,2 2-13 15,0-1-12-15,0-1-14 0,-1 2-12 0,1-2-14 0,1 1-11 16,1 1-9-16,-1-2-7 0,2 0-9 0,-1 2-6 0,0-2-5 16,1-1-6-16,0 1-4 0,0 1-4 0,0 0-6 0,1-2-4 0,2 1-2 15,0 1 0-15,-2-2-2 0,2 1 0 0,0 1-2 0,0-1 1 16,2 1-1-16,-1-1-2 0,0 2-2 0,1-1-1 0,-2-1 0 0,4 2 0 16,-4-1-4-16,-1-1 0 0,2 2 0 0,-1 0-6 0,0 0-9 15,0 0-13-15,-3 0-16 0,2 0-22 0,-2 2-21 0,-1-1-29 0,-1 1-30 16,-2-1-57-16,1 1-70 0,-2-2-130 0,-2 4-160 0,-1 1-87 15,-2 1-45-15,-1 1-22 0,-5-1-8 0,0 2 3 0</inkml:trace>
  <inkml:trace contextRef="#ctx0" brushRef="#br0" timeOffset="422232.6168">10084 14673 65 0,'0'0'511'15,"0"0"-9"-15,0-3-16 0,0 1-73 0,-1 1-102 0,1-1-69 16,-2-1-51-16,2 2-28 0,0-1-16 0,0-1-8 0,0 2-5 0,0-1-4 15,0 1-4-15,0-1-7 0,0-1-7 0,0 1-6 0,0 2-7 16,0-3-5-16,0 1-3 0,0 0-3 0,0 2-5 0,0-1-4 16,0 1-3-16,0 0-2 0,0 0-4 0,0 0-2 0,0 0-4 0,0 0-5 15,0 0-4-15,0 0-5 0,0 0-4 0,0 0-4 0,0 0-6 0,0 0-7 16,0 0-6-16,0 0-5 0,0 0-6 0,-2 1-4 0,1-1-3 16,-1 4-4-16,2-3-5 0,-1 1 0 0,-1 0-1 0,2 1 0 0,0-1-1 15,0 2 0-15,0-1 1 0,0 3 0 0,0-1 2 0,2 1 1 16,-1 0 3-16,-1 1 2 0,2 2 4 0,-1 1 3 0,1 2 4 15,-2-2 2-15,2 2 4 0,-2 0 2 0,0 0 3 0,0 5 2 0,0-3 1 16,0 1 1-16,0 2 2 0,0-1-1 0,-2 2 0 0,2-1 0 0,-2 1-2 16,1 0-1-16,-1-1-1 0,-1 2-3 0,1-1 0 0,1 0-3 15,-1-2-2-15,0 0-1 0,-2 1-1 0,3-2-2 0,-1-1 0 0,0 0-2 16,-1-1 0-16,3-1 0 0,-1-2-2 0,-1 1-2 0,2-1-2 0,-2-1 0 16,2-1 0-16,-1-3-1 0,1 2 0 0,0-2-1 0,0 0-1 0,0-3-9 15,0 1-11-15,0-2-12 0,0 2-15 0,0-3-16 0,0 0-15 16,0 0-26-16,0 0-30 0,-2-1-35 0,2-1-42 0,0-1-78 0,0 0-98 0,0-2-104 15,0-2-109-15,0-1-49 0,0-1-18 0,0 1-3 0,0-4 7 16</inkml:trace>
  <inkml:trace contextRef="#ctx0" brushRef="#br0" timeOffset="422615.2888">10073 14717 118 0,'-2'-5'585'0,"2"-2"11"0,-1 3 9 0,-1-2 8 0,2 0-102 16,0 1-158-16,0 0-91 0,0-1-58 0,2 0-34 0,-1 0-22 0,1 0-15 16,1 1-12-16,2-3-11 0,-2 3-9 0,2-3-11 0,1 2-11 0,-1-1-9 15,1 0-10-15,-1 2-5 0,1-3-5 0,4 2-4 0,-4 0-2 16,2 0-4-16,0 0-4 0,1 1-3 0,-1 0-4 0,0-2-3 16,0 2-3-16,1-2-3 0,-1 3-2 0,-1-1-2 0,1 1-3 0,1 0-3 15,-3 1-2-15,-1 1-3 0,2 1-2 0,0-1-2 0,-2 2 0 16,0 2-2-16,1-1 0 0,-1 2 0 0,0 2 0 0,-1 0 0 15,1 2-2-15,-2 0 1 0,1 3 1 0,-1 2 0 0,-2-2-1 16,1 2-1-16,0 3 0 0,-2-2 0 0,0 4 0 0,-2-2 1 0,0 0 1 16,-1 2 1-16,0 0 1 0,0-1 0 0,-2 0 2 0,-1 0 0 0,0-1 3 15,-1 1 0-15,-1-1 3 0,-1-2 1 0,1-1 3 0,1 0 0 16,-1-3 2-16,-1 3 0 0,1-3 1 0,2-1 4 0,-1-3 1 0,-2 1 3 16,3-1 0-16,1-1 2 0,-3-2 0 0,3 1-1 0,-1-2-3 0,1 1-7 15,-1-2-12-15,1-2-14 0,0 1-15 0,1-2-19 0,-4 1-19 16,3-1-23-16,0-1-23 0,2 1-28 0,-2-2-34 0,2 2-36 0,-3 1-39 15,3-1-68-15,1 1-81 0,-1 0-93 0,3 2-98 0,0 0-43 16,0 0-16-16,-3 2 2 0,-2 0 10 0</inkml:trace>
  <inkml:trace contextRef="#ctx0" brushRef="#br0" timeOffset="423382.067">10291 15033 52 0,'-1'-2'554'0,"-1"2"13"0,2-1 7 0,-2 1 3 0,2 0-88 15,0 0-132-15,0 0-86 0,0 0-58 0,0 0-35 0,0 0-20 16,0 0-12-16,0 0-6 0,0 0-8 0,0 0-6 0,0 0-4 0,0 0-5 16,0 0-2-16,0 0-3 0,0 0 2 0,0 0 2 0,0 0 3 15,0 0 2-15,0 0 3 0,0 0 1 0,0 0 0 0,0 0-1 0,0 0-3 16,0 0-4-16,0 0-5 0,0-2-10 0,-1 1-8 0,1 1-7 16,0-2-9-16,0-1-12 0,0 1-10 0,0 2-8 0,0-4-11 0,1 1-9 15,-1 1-8-15,2-1-6 0,-2-1-8 0,3 0-5 0,-1-1-2 16,-1 1-2-16,3 1 0 0,-1-1-1 0,3 0 0 0,-3 0-1 0,2 1 0 15,-2-3-1-15,3 1-1 0,-1 2-1 0,0-1 0 0,1 1 1 0,2-2-1 16,-2 3 0-16,-1-3-1 0,2 2 0 0,0-1 0 0,-2 1-2 16,1 2-1-16,1-2 1 0,0 3-1 0,0-1-2 0,-2 1 1 0,-1 0-2 15,1 1 0-15,0 1 1 0,1 0 0 0,-3 1 2 0,2 2 1 0,-2 0-1 16,1 2 3-16,-1-2 3 0,-2 2 0 0,1 1 2 0,-2 1 1 16,0 0 4-16,0 3 2 0,0 0 0 0,-2 1 2 0,-1-2-1 0,0 2 2 15,-2 1-2-15,0-1 1 0,0 1-1 0,-2-1 0 0,0 1-1 16,1-2 0-16,1 0 0 0,-4 1-1 0,3-2-1 0,-1-1 0 0,2 1 0 15,-1-2-1-15,-2 0 0 0,2 0 0 0,1-2 0 0,0 1 0 0,-1-3 1 16,3 2 0-16,-2-2 1 0,1 0-1 0,0-2 0 0,1 0 0 16,2 0 1-16,-1 0 0 0,0 0 1 0,-1-1 0 0,3-1 2 0,-1 1-1 15,-1-2 1-15,2 0-1 0,0 0 1 0,0 0 0 0,0 0 1 16,0 0-1-16,0 0 1 0,0 0 0 0,0 0 0 0,0 0 1 0,0 0 0 16,0 0 1-16,0 0 0 0,0 0 1 0,0 0 1 0,0 0 0 15,0 0 1-15,0 0-1 0,0 0 0 0,0 0 1 0,0 0 0 0,0 0 0 16,3 0 0-16,-1 0 1 0,-1 0-1 0,1 0-1 0,1 0 0 0,-1-2 0 15,1 1 0-15,0 1-1 0,0-2 0 0,-1 2 1 0,4-2 1 16,-3 1-1-16,2-2 1 0,1 2 0 0,-1-1-1 0,2 1 0 0,0-2-1 16,1 1-1-16,0 0 0 0,3-1 0 0,-1-1-1 0,-1 1 0 15,2 2-1-15,2-3-1 0,-2 1-1 0,1 1-1 0,0-1-1 0,0-1 0 16,-1 2-1-16,1-1 0 0,0 0 0 0,-1 3 1 0,-1-4-1 16,-1 3 0-16,1 0-1 0,-1-2 0 0,-1 3 1 0,-2-2-1 0,1 1 1 15,-3 1 0-15,1-2-2 0,1 2 1 0,-1 0 0 0,-2 0 0 16,-1 0 1-16,-1 0-1 0,-1 0-1 0,0 0-1 0,0 0-4 0,0 0-13 15,0 0-19-15,0 0-33 0,0 2-39 0,-1-2-41 0,-1 3-40 0,-1-2-78 16,0 1-93-16,-3 0-131 0,1 0-151 0,0 0-78 0,-3 1-43 16,0 1-25-16,-3-1-12 0,-1 0 1 0,-2-1 10 0</inkml:trace>
  <inkml:trace contextRef="#ctx0" brushRef="#br0" timeOffset="428148.8245">6184 15025 387 0,'-1'5'428'16,"-1"-1"-69"-16,-1 2-107 0,0-1-71 0,2-1-54 0,-1 1-25 0,1 0-14 16,-1 2-2-16,2-2 1 0,-2 2 1 0,2-2 5 0,-1 0-1 0,-1 2-3 15,2-2-4-15,-2 1-4 0,1 0-1 0,1-1 0 0,-2 1-2 16,2 0-2-16,-1-1 1 0,-1 2 0 0,2-3 0 0,-2 1-2 0,1-1-2 16,1 0-3-16,-2 0-2 0,2-1-2 0,-1 0-1 0,-1-1 0 15,2 0-2-15,0 1 0 0,0-3 2 0,0 2 0 0,0-2 1 0,0 0 2 16,0 0 3-16,0 0 4 0,0 0 8 0,0 0 9 0,0-2 9 15,3 2 7-15,-1-3 1 0,1 1-2 0,0-2-4 0,0 0-5 0,2-3-6 0,3 0-5 16,0-3-8-16,0 1-7 0,3-5-11 0,1 1-8 0,3-3-12 16,0-4-15-16,3 2-13 0,1-3-11 0,1-2-6 0,1-1-4 0,1-1 1 15,2-1 4-15,-1-1 2 0,3 0 3 0,1-3 0 0,0 2 1 16,1-2-1-16,1 0 0 0,-1 0-1 0,2-2 1 0,-2 2 1 16,3 1-1-16,-1-2 0 0,-2 1 2 0,2 1-2 0,-2 0-1 0,-1 2-3 15,2 0-3-15,-4 0 1 0,1 3 0 0,-3-2 1 0,-1 2-2 16,-1 4 2-16,-1-2 1 0,1 1 0 0,-5 3-1 0,-1 0 1 15,0 3 1-15,-1 1 0 0,-3 0 0 0,0 3 0 0,0 2-2 0,-4-1-3 16,-1 3-9-16,-1 0-11 0,-1 1-12 0,1 2-20 0,-2 1-21 16,-1-1-31-16,-1 3-34 0,1-1-47 0,1 2-55 0,-3 0-120 15,0 0-151-15,0 5-80 0,0-2-39 0,-3 3-19 0,-2 0-5 0,0 1 3 16</inkml:trace>
  <inkml:trace contextRef="#ctx0" brushRef="#br0" timeOffset="429682.4783">23284 7234 174 0,'2'-5'562'16,"-1"1"12"-16,-1 0 10 0,2 1-48 0,0-2-77 0,-2 2-92 0,0 0-99 15,0 0-52-15,0 0-29 0,0 2-18 0,0-1-11 0,-2 1-13 16,0-1-12-16,2 2-14 0,0 0-13 0,0 0-12 0,0 0-13 0,-3 0-12 16,2 0-10-16,-1 0-13 0,0 2-10 0,1-1-10 0,-3-1-8 15,3 3-6-15,-1-1-5 0,-2 1-3 0,2 0-1 0,1 1-1 16,-1 1 1-16,1 1 2 0,-3 1 2 0,3 0 0 0,-1 4 2 0,0 0 3 16,-1-1 1-16,2 3 2 0,-1 3 2 0,0-4 0 0,-1 5-2 0,2 0 0 15,-1 0-3-15,-1-1 0 0,0 2-5 0,2 1-1 0,-1 1-1 16,0-2-3-16,-1 2 0 0,1-1-1 0,-1-1-2 0,2 0 0 15,1 0-1-15,-4-1-2 0,4 1 1 0,-1-2-2 0,-1-2 0 0,1 3-2 16,-1-5 0-16,-1 2-4 0,2 0-6 0,-1-4-6 0,1 1-10 16,1-4-10-16,-2 3-10 0,0-5-11 0,2 2-10 0,-1-3-12 15,1 0-10-15,0-1-16 0,0 0-15 0,0-2-20 0,0-1-24 0,0 0-27 16,0 0-26-16,0 0-43 0,0-2-50 0,1-3-53 0,-1-1-56 16,4-1-57-16,-3-3-57 0,1 0-23 0,-1-2-5 0</inkml:trace>
  <inkml:trace contextRef="#ctx0" brushRef="#br0" timeOffset="430016.1068">23265 7288 195 0,'-3'-12'552'0,"2"1"11"0,-1 2 10 0,0-1-66 15,1 2-103-15,-3 1-83 0,3 0-73 0,-1-1-40 0,1 2-25 0,1 0-18 16,-2 0-13-16,2 0-14 0,0 2-13 0,0-2-11 0,2 2-12 16,-2 0-10-16,1 0-9 0,1 0-13 0,-1-1-10 0,3 3-9 15,-3-3-11-15,3 3-7 0,0-1-8 0,2 0-7 0,1 0-7 0,-2 0-4 16,3 0-4-16,1 0-4 0,-1 0-1 0,1 0-3 0,1 0-2 15,2 0 1-15,0 1-2 0,2-1-1 0,-2 3 0 0,1-2 1 16,1 2 0-16,-1 0 0 0,1 2-1 0,-1 1 0 0,1-1 0 0,-3 1 0 16,3 1 0-16,-1 1 1 0,-2 1 0 0,2 1 2 0,-2 0 0 0,1 2 1 15,-2 1 1-15,-1 0 1 0,-1 2 0 0,0 0 1 0,0-1 2 16,-3 2 0-16,0-1 1 0,0 1 0 0,-3-2 2 0,0 1-1 16,-1 0 0-16,-1-1 1 0,-1-2 0 0,-1 3 0 0,-2-2 2 15,1 2 0-15,-4-6 2 0,2 3 1 0,-3-1 1 0,-1 1 1 0,0-3 0 16,1 0 1-16,-5 0 1 0,2-1-1 0,0 2 0 0,-3-3-1 15,1 0-2-15,1 1-9 0,-1 1-10 0,1-3-15 0,-2 1-18 0,2 1-22 16,-1-2-26-16,4 2-35 0,-3-2-39 0,3 1-76 0,1-1-94 0,3-1-103 16,1 1-108-16,-1 0-54 0,0-1-25 0,2 2-9 15,3-4 2-15</inkml:trace>
  <inkml:trace contextRef="#ctx0" brushRef="#br0" timeOffset="430565.975">23668 7550 375 0,'-2'-2'655'0,"2"-1"12"0,-1-2 8 0,-1 1 5 15,2 1-74-15,0-2-113 0,0 2-120 0,2-1-122 0,-1 1-67 16,1-2-43-16,1 2-25 0,0 0-17 0,2 0-19 0,-1 0-19 0,0 0-17 15,1 0-16-15,3 3-10 0,0-3-9 0,-2 1-7 0,2 0-5 0,1 0-5 16,-1 1-2-16,2 1-3 0,1-2 0 0,-2 2-2 0,-1 0 2 16,2 0-2-16,-2 2 2 0,1-2-1 0,-2 1 2 0,0 1-1 15,0 0 2-15,-3 3 0 0,1-2 1 0,0 0 0 0,-2 3 2 16,3-1 1-16,-4 1 2 0,-1 0 2 0,1-1 1 0,0 2 1 0,-2 2 2 16,-2-1 0-16,0 0 0 0,1 1 0 0,-2 0 0 0,-2 2 0 15,1-2 1-15,0 0-1 0,-1-1 0 0,1 0 0 0,-3 1 0 0,1 1 1 16,0-3-1-16,-1 0 2 0,1 2-1 0,1-3 0 0,-1 0-1 15,1-1 2-15,1 1 0 0,0 0 0 0,0-3 2 0,0 2 0 16,3-2 4-16,-3-2 3 0,4 2 1 0,-1-2 3 0,-2 1 2 0,3-2 1 16,0 0 2-16,0 0 2 0,0 0-1 0,4 0 1 0,0 0-2 15,-3 0-2-15,3-2-4 0,0 1-4 0,0 1-4 0,0-2-5 0,1 1-5 16,1 1-4-16,1-1-4 0,-3 1-4 0,4-3-3 0,2 3-3 16,-2 0-3-16,0-3 0 0,0 3-2 0,1 0 0 0,-1 0 0 0,0 0 0 15,-2 3 1-15,3-3 1 0,-2 3-1 0,-1-2 0 0,1 2 1 16,-1 0 1-16,-2-1-1 0,1 3 3 0,-1-2 1 0,-1 0 0 15,0 3 4-15,-1-1 0 0,-1-1 2 0,-1 1 3 0,0 1 1 0,0 0 2 16,0-3 2-16,-1 2 2 0,-3 2 1 0,1-2 3 0,0-1 2 16,-2 2 2-16,0-1 3 0,-2-1 1 0,0 0 2 0,-2 2 1 0,1-1 2 15,-5-1 0-15,4 1 1 0,-4-2 0 0,0 1 1 0,2-1 0 16,-3 2-2-16,1-2-10 0,-1-1-12 0,2 1-16 0,-2-1-20 0,1 0-27 16,1-1-33-16,0 0-46 0,1 2-55 0,0-3-127 0,3 0-164 15,2 0-89-15,-2-3-53 0,1 2-26 0,1-2-14 0,2 1-1 0</inkml:trace>
  <inkml:trace contextRef="#ctx0" brushRef="#br0" timeOffset="431370.6359">24363 6901 76 0,'0'-3'476'0,"0"0"-6"0,2 0-51 16,0 1-75-16,-2 0-66 0,1-1-62 0,-1 0-36 0,2 1-22 0,-2 0-14 16,2 2-9-16,-2-4-9 0,0 3-9 0,0-1-7 0,0 2-10 0,0 0-6 15,0 0-5-15,0 0-7 0,0 0-5 0,0 0-6 0,0 0-4 16,0 0-4-16,0 0-4 0,0 0-3 0,0 0-3 0,0 0-2 15,0 0 0-15,0 0-1 0,0 0-2 0,0 0-1 0,0 0 0 0,0 0 1 16,0 0-1-16,-4 0-1 0,4 0-1 0,0 0-1 0,-1 0-2 16,1 0-2-16,0 0-2 0,-2 2-2 0,2-2-2 0,0 0-2 15,0 0-3-15,0 0-3 0,0 0-3 0,-2 1-2 0,2-1-2 0,0 0-4 16,0 0-1-16,0 0-3 0,-1 1-2 0,1-1-1 0,0 3-1 16,0-1 3-16,0 0 3 0,0 1 4 0,0 0 4 0,0-1 2 0,0 3 4 15,0 1 4-15,1 3 3 0,-1-1 6 0,2 2 4 0,0 2 3 16,-2 1 2-16,1 4 3 0,-1 0 0 0,2 2-3 0,0 3-4 15,-2 0-3-15,1 3-3 0,-1 3-3 0,0 0-3 0,0 2-5 0,0 1-5 16,-1 2-5-16,1 2-5 0,-4 1-4 0,3-1-4 0,-1 2-3 16,-1-2-3-16,-1 3-4 0,0-1-3 0,0 1 1 0,0-1-1 0,-1 1 1 15,2-1 1-15,-2 1 2 0,0-1 0 0,1 0 3 0,0-3 2 16,-1 2 2-16,1-2 1 0,0 0 2 0,0-1 2 0,-1-1 2 0,1-1 2 16,0-2 1-16,0-1-2 0,1-1-1 0,0 0 0 0,1-2-1 15,1-2 0-15,-3 1 0 0,4-2-1 0,-1-1 0 0,-1-2-1 16,2 0-1-16,0-1 0 0,0-2-7 0,2-2-6 0,-1-1-13 0,1 1-17 15,0-4-22-15,-1-1-23 0,2 0-30 0,-1-3-36 0,0 0-53 16,1-3-64-16,2-1-128 0,-5-2-163 0,0 0-83 0,0 0-44 0,0 0-19 16,0-3-8-16,-2-2 5 0</inkml:trace>
  <inkml:trace contextRef="#ctx0" brushRef="#br0" timeOffset="435148.5312">24130 8731 292 0,'-2'-1'564'0,"0"-1"7"16,2 2 7-16,-1-2-85 0,-1 2-134 0,2 0-90 0,0 0-69 0,0 0-39 15,-1 0-25-15,1 0-18 0,0 0-16 0,-2 0-16 0,-1 0-14 0,3 0-14 16,-1 0-13-16,-1 2-11 0,2-2-7 0,-1 3-5 0,-3-1-3 16,3-1-2-16,-1 1-1 0,1 3-1 0,-3-2 1 0,3 2 1 15,-1 2 2-15,0-3 4 0,-1 4 0 0,2-1 4 0,-3 0 4 16,0 1 0-16,1 1 1 0,0 0-2 0,-2-1-3 0,0 4-2 0,0-2-5 15,2 2-2-15,-3 0-1 0,1 0-1 0,0-2-2 0,1 4 0 16,0-2-3-16,0 0 0 0,0-1-2 0,-2 2 0 0,2-3-1 0,0 0 1 16,1 2 1-16,0-2 1 0,0-1 2 0,1-1 1 0,1-3 3 15,-1 1 4-15,0 0 3 0,2-2 8 0,0 1 7 0,0-2 7 0,2-1 6 16,0-2 5-16,-1 0 4 0,1 0 2 0,-1 0 2 0,3 0 0 16,0-2-2-16,0 1-3 0,0-2-1 0,6-1-6 0,-6 0-6 0,4 0-7 15,1-2-8-15,0 0-7 0,0 0-6 0,-1-1-6 0,5-1-4 0,-4 1-3 16,1 2-2-16,2-3 0 0,-2 2-2 0,0 0 0 0,0 0 1 15,2 2-1-15,-3-1-2 0,4 0-1 0,-5 3-3 0,1-1 0 16,2 2-2-16,-1-1-1 0,-2 2 1 0,1 0-2 0,-1 2-1 0,0-1 0 16,-2 2 0-16,3 1 1 0,-2 1 1 0,-1 1 2 0,2-1 0 15,-3 3 4-15,3-1 2 0,-4 3 1 0,1-1 3 0,0 3 0 16,-2-2 2-16,2 2 2 0,-1-1 0 0,0 0 1 0,-3 1 0 0,-1 0 1 16,0 3 0-16,0-4-1 0,0 1 0 0,-1 1 0 0,-4-1-1 15,1 0-1-15,-3 1 0 0,2-1-1 0,-3-2-2 0,2-1 1 16,-3 1 0-16,-1-1-1 0,0-1 0 0,0-1-1 0,-2 3 0 0,-1-5-2 15,1 3-3-15,-1-3-6 0,-1 0-10 0,3 0-13 0,-3 0-16 0,5-2-19 16,-4-1-17-16,2 1-20 0,1 1-22 0,2-3-30 0,-2-1-34 16,2 0-42-16,-1 0-47 0,5 0-97 0,-4-1-123 0,3-1-81 15,0 0-60-15,1-1-22 0,-1-2-3 0,2 2 8 0</inkml:trace>
  <inkml:trace contextRef="#ctx0" brushRef="#br0" timeOffset="435465.649">24144 8824 389 0,'-5'-3'568'0,"2"1"9"0,0-1 7 16,0 1-92-16,-1-1-145 0,3 3-86 0,-1-2-61 0,1 1-32 0,-1-1-19 15,-1 2-14-15,3 0-12 0,0 0-9 0,0 0-11 0,0 0-6 16,0 0-7-16,0 0-3 0,0 0-4 0,3-1-1 0,-1-1-2 0,-2 2-1 15,1-2-3-15,1 2 1 0,-1-1-2 0,3 0 1 0,-3 1-3 16,1 0-1-16,1-2-3 0,0 1-2 0,1 1-4 0,0-2-4 16,4 2-5-16,-2-3-4 0,2 2-6 0,3-1-5 0,-1-1-3 0,3 0-3 15,-1 1-4-15,1-1-4 0,2-1-4 0,1 1-2 0,0-2-2 16,2 1-2-16,-3-1-3 0,1 2-1 0,5-1 0 0,-4-1-2 16,-1 2 0-16,3-2-3 0,-5 3 0 0,3-2-7 0,-2 0-9 0,-1 2-18 15,-1-1-22-15,-4 1-34 0,0-1-40 0,-2 2-59 0,-2-1-69 0,-5 2-134 16,0 0-166-16,-7 0-88 0,-2 0-50 0,-9 3-30 0,0-1-21 15,-5 1-9-15</inkml:trace>
  <inkml:trace contextRef="#ctx0" brushRef="#br0" timeOffset="444114.9099">24863 7321 199 0,'-1'-3'513'0,"-3"-2"9"0,3 3 9 15,-1-3-82-15,1 2-129 0,-3-1-80 0,3 1-58 0,1-2-27 16,-2 2-11-16,-1-2-9 0,3 1-6 0,-1 1-9 0,-1 0-10 0,2 0-6 16,0 0-8-16,0 1-4 0,0 0-8 0,0-1-3 0,0 0-3 0,0 2-4 15,-1-2-4-15,1 3-4 0,0-4-3 0,0 4-3 0,0-1-2 16,0-1-2-16,-2 2-2 0,2 0-3 0,0 0-4 0,0 0-5 16,0 0-4-16,0 0-6 0,0 0-5 0,0 0-7 0,0 0-4 0,-2 0-6 15,1 0-6-15,-1 0-3 0,2 2-4 0,-1-1-2 0,-3 0 1 16,3 2-2-16,-1 0 0 0,-1 1-1 0,1 1 2 0,-1 0 2 15,-1 0 2-15,1 2 2 0,-1 2 1 0,0 0 3 0,0 2 1 0,-1-1 2 16,1 1 0-16,-4 2 0 0,3 0 0 0,1 3 0 0,-1-1 1 16,-2-1-1-16,0 3-2 0,0 1 0 0,3-2 0 0,-1 1-3 0,-2 2-1 15,1-1-1-15,2 1-2 0,-1-1 0 0,0 0-1 0,0 1-1 16,0-2-1-16,2 0 0 0,-1 0-2 0,-3 0 0 0,6-1 0 0,-3-1 0 16,1 0-1-16,0-1 2 0,1-1 1 0,-1 1 1 0,2-2 0 15,1-3-1-15,-2 2 1 0,0 1-4 0,2-5-4 0,0 0-8 16,0 2-11-16,0-3-12 0,0 0-16 0,0-1-17 0,2-1-18 0,0-1-24 15,-2 0-27-15,1-1-34 0,-1 1-37 0,0-3-82 0,0 0-106 0,0 0-88 16,3 0-83-16,1-3-35 0,-3 0-10 0,1-2 3 0</inkml:trace>
  <inkml:trace contextRef="#ctx0" brushRef="#br0" timeOffset="444514.9394">24783 7325 460 0,'-2'-1'557'0,"2"1"5"0,0 0 6 0,0 0-90 16,0 0-138-16,0-3-88 0,0 3-62 0,0-1-35 0,0 1-18 16,2-4-18-16,-1 3-13 0,2-1-15 0,-1 0-17 0,1-1-13 0,2 3-12 15,-2-2-7-15,2-1-8 0,0 2-6 0,2-2-7 0,1 0-5 16,-1 0-5-16,1 1-4 0,1-1-3 0,0 0-1 0,-1 0 0 0,5 2-1 15,-4-1 0-15,3-1 0 0,-2 2-1 0,3-1 0 0,-1-1-2 16,-2 3 0-16,3 0-1 0,-1-3 0 0,0 3 0 0,-3 0-1 16,5 0-1-16,-4 0 0 0,0 0-2 0,0 0 0 0,2 3 2 0,-3-3-2 15,0 3 1-15,-1 0 0 0,0 0 1 0,2 0-1 0,-4 2 2 16,-1-1-1-16,0 1 2 0,-1-1 0 0,0 2 1 0,-3-1 2 0,-1 4 1 16,0-4 0-16,0 3 1 0,0-1 0 0,-1 1 2 0,-3 1 0 15,0 0 2-15,-1 0 0 0,-2-1 2 0,-2 0 0 0,1 1 1 16,0 1 1-16,-4 0 1 0,1-2 1 0,-4 1-1 0,0 0-1 0,0-2 0 15,-2 1-8-15,1-1-8 0,-1-1-11 0,0 2-16 0,0-2-23 16,-1 1-26-16,3-2-39 0,0 1-47 0,0-2-93 0,3 1-118 16,2-2-89-16,1 0-74 0,-1 0-37 0,6-3-19 0,-1 0-6 0</inkml:trace>
  <inkml:trace contextRef="#ctx0" brushRef="#br0" timeOffset="445064.9046">25265 7549 249 0,'0'0'539'0,"-2"-3"-7"0,2 2-15 0,-1-1-75 0,1 0-101 16,-2 0-70-16,0-1-55 0,2 3-31 0,-1-3-16 0,-1 3-10 15,2-2-8-15,0 2-9 0,0-2-7 0,0 1-6 0,0 0-7 0,0 1-2 16,0-2-5-16,-1 1-2 0,1 1-3 0,0 0-2 0,0-2-1 0,0 2-3 16,0 0-3-16,-2-1-3 0,2 1-5 0,0 0-4 0,0 0-6 15,0 0-5-15,0 0-8 0,0 0-10 0,0 0-8 0,0 0-9 16,0 0-11-16,-2 0-7 0,2 1-8 0,-1 1-6 0,1-2-5 0,-2 3-6 16,0-2-5-16,2 2-1 0,-1-1-2 0,-1 1-1 0,0 2 0 15,0 2 1-15,0 1 1 0,-1-1 2 0,2 0 0 0,-1 4 2 16,0-1 0-16,1 2 1 0,-2 0-1 0,-1 1-1 0,3-1 2 0,-1 4-1 15,0-1-1-15,-1-3 1 0,1 4 0 0,0 0-1 0,0-2 2 16,-1 0 1-16,2 1 2 0,-1-2 1 0,0 1 3 0,1-1 0 0,-2-1 2 16,1 0 1-16,0-1 1 0,1 0 1 0,-1-2 3 0,0 1-1 15,2-3 0-15,-1-1 0 0,1 0-2 0,0 0-8 0,0-1-12 0,0-2-18 16,0 0-22-16,0 0-29 0,0-3-31 0,0 0-52 0,1 0-61 16,-1 0-140-16,0 0-183 0,0-3-95 0,0-2-53 0,-3 1-28 0,2-4-16 15,-7 1-2-15,3-3 3 0</inkml:trace>
  <inkml:trace contextRef="#ctx0" brushRef="#br0" timeOffset="447265.8995">25941 6791 165 0,'-3'-3'226'0,"3"-1"-34"0,-1 1-24 0,1-1-21 0,-2 1-9 16,0-2-8-16,1 1-5 0,-1 0-6 0,2 0-6 0,-1 1-6 16,1 0-4-16,-2 0-3 0,2 0-3 0,-2 0-5 0,2 1-4 15,0-1-5-15,0-1-2 0,-1 1-1 0,1 1-1 0,-2 2 0 0,2-4-1 16,0 3 2-16,0-1 1 0,0 1 0 0,0-3 1 0,0 3 2 15,0-1-1-15,0 0 0 0,0 2-1 0,0-2 0 0,0 2 1 0,0-1-4 16,0 1 0-16,0-2-3 0,0 2-4 0,0 0-5 0,0 0-4 16,0 0-6-16,0 0-3 0,0 0-3 0,0 0-5 0,0 0-3 0,0 0-4 15,0 0-4-15,0 0-4 0,0 0-4 0,0 0-5 0,0 0-4 16,0 0-3-16,0 0-5 0,0 0-3 0,0 0-4 0,0 0-2 16,-1 2-3-16,1-1 0 0,-2 1-1 0,0-2 2 0,2 4 1 0,0 1 1 15,-1-2 3-15,1 2 1 0,-2 0 3 0,1 2 3 0,1 1 4 16,-2 1 3-16,-1 2 6 0,3-1 4 0,-1 3 3 0,-1 1 3 0,0 1 2 15,-1 1 0-15,2 2 1 0,-3 2 0 0,1 1-1 0,-2 3 0 16,2 2-1-16,-2-1 0 0,-1 5-1 0,0 1-2 0,0 1 0 16,-1 1-3-16,-2 3-1 0,-1 0-2 0,2 2-2 0,0 1-3 15,-2-1-3-15,0 2-2 0,0 0-4 0,1 0-2 0,-1 0-3 0,2-1 0 16,-2 1 0-16,2-1-1 0,0 0 1 0,0-1 0 0,0-1 0 0,2-1 1 16,-1 0 1-16,2-1 1 0,0-1 1 0,1-2 2 0,1-1 3 15,1 1 2-15,-1-3 2 0,3-1 1 0,-1-2-1 0,1 0-1 16,0-3-2-16,0 0-1 0,1-1-2 0,-1-3 0 0,3 0-1 15,-1-2 0-15,0 0-1 0,-1-2-1 0,3-2-1 0,0 0-4 0,-3-3-6 16,3 0-11-16,-3 0-15 0,1-3-18 0,-1 0-19 0,3 0-30 0,-3-3-34 16,-1-2-65-16,0 0-78 0,0-2-121 0,0 0-145 0,-1-3-75 15,-3 0-40-15,0 1-19 0,-1-3-11 0,-3-2 3 0</inkml:trace>
  <inkml:trace contextRef="#ctx0" brushRef="#br0" timeOffset="451532.1817">25497 8724 511 0,'-2'0'574'0,"2"-2"4"0,-1 1-29 0,1 1-47 0,0 0-109 0,0 0-142 15,0 0-79-15,0 0-47 0,-3 0-26 0,3 0-16 0,0 0-16 16,-2 0-14-16,0 0-12 0,2 1-14 0,-1 1-9 0,1-2-6 0,-3 1-4 16,1 0-2-16,2 1-3 0,-1 0-1 0,-1-1 2 0,2 1 0 0,0-1 3 15,0 1 4-15,0-2 4 0,0 0 5 0,0 0 6 0,0 0 7 16,0 0 6-16,0 0 7 0,0 0 7 0,0 0 7 0,0 0 5 16,0 0 7-16,3 0 2 0,-3-2 1 0,5 1 1 0,-4-1-3 0,-1-1-3 15,4 1-4-15,-1 0-5 0,-3-3-5 0,1 2-6 0,1-3-8 16,0 2-3-16,-1 0-5 0,1-3-3 0,-1 2-5 0,-1-2-2 0,2 2 0 15,0-2 2-15,-2 2 2 0,1 0 2 0,-1-1 3 0,2 1 3 16,0 1 3-16,-2-1 4 0,1 1 1 0,2-1-1 0,-3 3-3 16,1-1-3-16,-1 1-3 0,2 0-5 0,0 1-4 0,-2 1-6 0,1-2-5 15,-1 2-5-15,3 0-4 0,-1 0-3 0,1 0-7 0,0 0-2 16,2 2-2-16,0-2-2 0,3 3 0 0,-4-1 1 0,4-1 1 0,1 2 2 16,1-1 2-16,0 2 3 0,1 0 3 0,1-1 2 0,1 2 0 15,1-3 0-15,1 3 0 0,0-2-1 0,1 2 0 0,0-3-1 16,2 1-2-16,-3 1 0 0,1-1 0 0,3-1 0 0,-2 1-2 0,-1-3 1 15,0 4 1-15,-2-4 0 0,2 1 0 0,-3 1 0 0,0-2 2 16,-3 0 2-16,2 0 2 0,-3-2 3 0,0 1 3 0,-1 1 3 16,0-2 4-16,0 0 5 0,-3 2 6 0,0 0 6 0,-4-3 7 0,2 1 4 15,1 0 3-15,-4-1 4 0,1 1 2 0,-1 1 2 0,0-1 0 0,0 0 0 16,0-1 0-16,0 3-3 0,-1-2-4 0,1 2-4 0,-2-1-5 16,0-1-7-16,2 2-7 0,0 0-7 0,0 0-4 0,-1 0-5 15,1 0-4-15,-2 0-4 0,2 0-4 0,0 0-3 0,-1 0 0 0,-1 0-3 16,0 0-1-16,2 2 0 0,-1-1 1 0,1-1-2 0,-3 2 1 15,1 1 0-15,-1-1 1 0,2 1 1 0,-4 2 2 0,2 2-1 0,-1 0 2 16,0 0 2-16,0 3 2 0,0-2 1 0,-2 3 3 0,-1 1 2 16,1 1 2-16,-1 3 2 0,-1 1 0 0,1 0 4 0,-1 2 5 15,0 1 4-15,-1 2 3 0,-1 2 1 0,0 2 0 0,2-1 1 16,-2 1 0-16,0 3 1 0,0 0 0 0,1 0-2 0,-1 0-2 0,2-1-1 16,-2 0 1-16,2 1-4 0,0-2-4 0,0-1-3 0,-2 2-2 15,2-5-2-15,2 1 0 0,-1 1-2 0,2-4-2 0,-2-1-1 0,2 1-1 16,2-4-2-16,-2 0 1 0,2-4 1 0,-3 1-2 0,5-2 1 15,-3-2-1-15,3-1-1 0,-1-2-1 0,2 1-3 0,-1-3-2 0,1-3-10 16,0 1-14-16,0-3-26 0,0 0-30 0,1 0-34 0,-1-3-37 16,2-2-37-16,-1 0-42 0,1-2-49 0,0-1-55 0,1-2-110 0,3-3-138 15,-5 1-91-15,3-4-66 0,-1 1-25 0,0-2-5 0,-1 2 16 16,-1-4 26-16</inkml:trace>
  <inkml:trace contextRef="#ctx0" brushRef="#br0" timeOffset="451864.7902">25540 9031 33 0,'-3'-1'575'0,"-1"-1"11"15,1 2 3-15,0-2-3 0,0 2-99 0,0-1-147 0,-1 1-85 16,3 0-51-16,-2-1-27 0,2 1-13 0,1 0-11 0,-2 0-9 0,2 0-8 15,0 0-7-15,0 0-3 0,0 0-2 0,0 0-2 0,0 0 1 16,0 0 1-16,2-2 1 0,-2 1 0 0,1 1-1 0,2-2-1 16,-3 2-1-16,1-1-4 0,-1-1-5 0,4 2-7 0,-3-1-7 0,2-1-10 15,1 2-10-15,-1-3-11 0,3 1-8 0,2 1-11 0,-2-1-9 0,2 0-9 16,4 1-7-16,1-1-6 0,0-1-7 0,4 0-3 0,1-1-3 16,1 2-3-16,3-1-1 0,-1 1 0 0,2 0 1 0,-1-1-1 15,4 3-1-15,-3-4-5 0,1 3-9 0,2-1-12 0,-3 0-16 0,1-1-24 16,-3 2-22-16,1 0-29 0,-2-2-30 0,-2 3-37 0,-1 0-42 15,-3-2-84-15,-1 2-104 0,0 0-118 0,-4 0-125 0,-3 0-59 0,-3 0-28 16,-3 0-4-16,-1 2 4 0,-4-2 15 0</inkml:trace>
  <inkml:trace contextRef="#ctx0" brushRef="#br0" timeOffset="453915.7801">7258 15318 360 0,'-3'5'477'0,"-1"-1"9"0,1 0-56 0,-2 2-88 0,1 0-84 0,-1 0-84 15,1 2-41-15,0-2-21 0,-2 1-8 0,3-1 0 0,-1 1-1 0,-1-2 2 16,1 2-2-16,-1-2-3 0,2 0-3 0,-2-1-5 0,2-1-4 16,2 0-5-16,-1 0-2 0,0-1-1 0,2 1 1 0,0-3 3 0,0 0 2 15,0 0 8-15,0 0 2 0,2-2 3 0,0 1-1 0,1-2-4 16,0-2-4-16,2-1-6 0,0 0-4 0,1-3-5 0,2-2-6 0,0 0-7 15,1-4-9-15,4-2-10 0,0 0-11 0,2-5-12 0,1-2-11 0,3 0-11 16,3-3-5-16,0-3-3 0,5 0-7 0,0-3-6 0,3-2-10 16,0-2-9-16,3-1-7 0,2-3-7 0,2-1-14 0,3-3-15 15,0-1-18-15,1 0-21 0,2 0-21 0,0 0-23 0,1-1-31 0,-1 2-36 16,0 1-54-16,-3 1-64 0,-2 2-83 0,0 4-89 0,-3 3-41 16,-4 1-17-16,-7 5 4 0</inkml:trace>
  <inkml:trace contextRef="#ctx0" brushRef="#br0" timeOffset="455681.976">11143 14679 318 0,'0'-2'533'0,"-1"1"8"16,-1-2 7-16,2 1-85 0,0 1-134 0,0-1-89 0,0 2-67 0,0 0-38 15,0 0-22-15,0 0-13 0,0 0-9 0,0 0-9 0,0 0-11 0,0 0-10 16,0 0-10-16,0 0-8 0,0 2-7 0,-2-1-6 0,2 1-1 16,-1 1-2-16,-1 1 1 0,2 2 1 0,-2-1 1 0,2 5 4 0,-1-3 2 15,-1 5 3-15,2-2 5 0,0 0 6 0,-1 4 3 0,1-2 3 16,0 2 1-16,-2 1-2 0,2 1-3 0,0 0-2 0,0 0-5 0,0 3-4 15,0-3-5-15,0 1-3 0,0 1-5 0,0-1-3 0,0 0-5 0,0 1-3 16,0-1-4-16,0-1-1 0,0-1-2 0,0 2-1 0,0-4-4 16,-3 2-2-16,3-2-7 0,0-1-7 0,-1 2-8 0,-1-3-11 0,2-1-14 15,0 1-14-15,-1-2-15 0,-1-2-16 0,2-1-18 0,-2 1-17 16,2-3-22-16,-1 0-30 0,-1 0-37 0,2-4-60 0,0 0-74 0,0 0-84 16,-1-4-89-16,-1 1-41 0,0 1-12 0,1-5 0 0</inkml:trace>
  <inkml:trace contextRef="#ctx0" brushRef="#br0" timeOffset="455966.0867">11051 14642 156 0,'-3'-12'574'0,"2"2"12"0,-1 1 2 0,0 0-2 16,1 0-105-16,-1 0-158 0,2 2-87 0,0 0-51 0,0-1-29 16,2 0-22-16,-1 0-16 0,1 1-16 0,1 1-14 0,2-1-16 0,0 1-13 15,0-2-11-15,2 2-11 0,0 0-9 0,1-1-7 0,1 1-4 16,2-1-3-16,0 2-3 0,3-2-2 0,-1 2-1 0,3-1-3 15,-2 1 1-15,3 1-1 0,-1-1-1 0,0 2 1 0,2 0-1 0,-1 2 1 16,-1-1-1-16,1 2 1 0,-4 2-1 0,2 1 1 0,-2-1-2 0,-2 5 0 16,0-1 0-16,-3-1-1 0,1 2 0 0,-4 3 0 0,-3 1-3 15,0 2 0-15,-4-4-1 0,0 5-2 0,-3-1 1 0,-4 2 0 16,1 1-1-16,0-2 2 0,-4 1 0 0,-1 0 1 0,-1 2 2 0,0-2 2 16,-2-2 2-16,2 2-1 0,-2-2 1 0,2 1-4 0,1-1-7 0,0-2-8 15,1-2-13-15,-1 2-15 0,2-2-18 0,3-2-23 0,-1-1-25 16,1 0-35-16,1 0-40 0,2-3-84 0,2 1-106 0,0-1-94 0,0-2-88 15,3-1-39-15,0 0-17 0,0 0-2 0</inkml:trace>
  <inkml:trace contextRef="#ctx0" brushRef="#br0" timeOffset="456347.7106">11534 14933 531 0,'0'-4'617'0,"0"1"11"0,0-2 8 0,0 0-38 16,0 2-61-16,0 3-118 0,0-4-142 0,0 3-79 0,0 0-44 16,0 1-21-16,0 0-12 0,0 0-9 0,0 0-10 0,0 0-8 0,0 0-11 15,0 0-10-15,0 0-9 0,0 0-9 0,0 0-8 0,-2 0-6 16,0 1-7-16,2 0-3 0,-1 1 1 0,-1 0 0 0,2 1 2 0,-2 1 1 15,2 1 1-15,0-1 3 0,0 3 3 0,0-2 3 0,0 4 4 16,0-1 4-16,0 1 2 0,0 3 3 0,0-3 3 0,0 4-3 0,0-1-3 16,0 2-3-16,0-1-5 0,0 2-4 0,2 0-6 0,-2 2-4 15,0-2-5-15,0 0-3 0,2 0-5 0,-2 1-2 0,0-1-2 0,0 0-3 16,0 0-2-16,0 0-2 0,0 0 0 0,0-1-1 0,0-1-1 16,0-1 0-16,0-1-1 0,0 1-1 0,0-3-2 0,0 0-15 0,0-1-22 15,0-3-25-15,0 2-33 0,0-3-35 0,-2 0-38 0,2-1-54 0,2 0-63 16,-2-3-133-16,0 0-168 0,0 0-89 0,-4-1-53 0,1-2-26 15,-3 0-13-15,0-2 4 0,-2 0 15 0</inkml:trace>
  <inkml:trace contextRef="#ctx0" brushRef="#br0" timeOffset="460322.0671">26614 7143 4 0,'0'-8'593'0,"2"-1"11"0,0 3 9 0,-2-2-28 0,1 2-47 0,-1-1-107 15,0 1-138-15,0 1-71 0,0 1-39 0,0 1-23 0,0 0-15 0,0 2-19 16,0-2-19-16,0 3-18 0,0 0-18 0,0 0-14 0,0 0-11 16,0 0-8-16,0 0-10 0,0 1-7 0,-1 1-5 0,-3 0-4 15,3 3-3-15,-1-1-1 0,1 3-1 0,-4-2 1 0,4 5 1 16,-1 0 3-16,-3-1 5 0,4 3 2 0,-3 0 2 0,1 1 3 0,0 3 2 15,0-1 0-15,0 1-3 0,-2 2 1 0,4-1-1 0,-3 0-2 16,1 3-1-16,0-1-1 0,0 1-1 0,0 1-1 0,-1 0-2 16,3-1-3-16,-1 0-1 0,1 0-2 0,-4 0-1 0,4 0-2 0,-1-1-3 15,0 0-3-15,-1 1-2 0,3-4-6 0,-1 1-9 0,1-1-9 16,-2 1-10-16,0-4-12 0,2 0-15 0,-1 2-15 0,1-6-17 0,0 2-20 16,0 0-21-16,0-2-25 0,0-2-26 0,0-2-29 0,0 2-31 0,0-2-68 15,0-4-87-15,0-1-83 0,0 0-82 0,0 0-35 16,0 0-11-16,0-5 5 0</inkml:trace>
  <inkml:trace contextRef="#ctx0" brushRef="#br0" timeOffset="460614.5661">26613 7204 149 0,'0'-9'580'0,"1"-3"8"0,3 3 8 0,-3 0-56 0,1 0-89 0,-1 2-99 15,3-1-104-15,-1 1-59 0,0-1-35 0,0 2-23 0,3 1-19 16,1-2-17-16,-1 2-18 0,1-2-13 0,2 2-13 0,-1 0-11 0,0 2-8 15,3-2-7-15,0 2-6 0,0 0-3 0,1 0-5 16,3 2-2-16,-4-1-1 0,1 1-2 0,1-1 0 0,1 2 0 0,-3 2-3 16,3-1 0-16,-2 2 1 0,-1 2-2 0,0-1 0 0,-2 2 1 15,-1 0-1-15,1 2 0 0,-4 1 0 0,0 1 1 0,-2 2-1 0,-1 0 0 16,-2 1 1-16,-2 1 1 0,1 0 0 0,-4 2 2 0,-2-1 0 16,-2 0 0-16,0 2 1 0,-1-4 0 0,-2 2 1 0,0-1-2 0,-1-2 0 15,0 0 0-15,0 0-1 0,-3-2 0 0,3 2-2 0,-1-4-2 16,2 1-5-16,-2-2-10 0,2 1-10 0,3-2-18 0,-4 0-21 0,4-2-27 15,1 1-29-15,0 0-48 0,2-2-53 0,2-1-110 0,0 1-137 16,0-1-77-16,1 0-47 0,3-2-23 0,0 0-9 0,0 0 0 0</inkml:trace>
  <inkml:trace contextRef="#ctx0" brushRef="#br0" timeOffset="461231.0813">27057 7381 399 0,'0'-4'659'0,"0"-2"9"0,0 1 6 0,0-1-10 15,0 3-17-15,0-1-132 0,0 1-191 0,0 0-106 0,0 1-63 16,0 2-38-16,0 0-23 0,0 0-22 0,0 0-21 0,-1 2-19 16,1-1-16-16,-2 4-10 0,0-1-9 0,1 1-3 0,-1 1-2 0,1 3 1 15,-4-3 3-15,2 4 1 0,-1 0 4 0,-1 0 3 0,0 2 0 16,-2 0 2-16,1 0 0 0,-1 0-2 0,-2 0 2 0,1 0-2 15,0 1 0-15,0-1-2 0,-1-1 0 0,1-1 0 0,-2 0 1 0,1 2 1 16,3-5 3-16,-1 3 4 0,-1-4 5 0,1 1 3 0,0 0 5 0,3-1 3 16,-1-2 3-16,1-1 5 0,1 2 3 0,0-2 4 0,1 0 3 15,0-2 2-15,0 0 2 0,2-1 0 0,0 0-2 0,2 2-2 0,0 0-6 16,2-2-3-16,-3 0-4 0,4 0-5 0,-2 0-6 0,4 0-3 16,-2 0-3-16,2-2-5 0,-1 0-4 0,3 2-9 0,0-1-7 15,2 0-9-15,0 1-11 0,3-3-10 0,-1 3-9 0,3 0-12 16,-4-3-10-16,3 3-10 0,2 0-11 0,-2-2-10 0,2 2-11 0,-3-2-9 15,3 2-11-15,-1-1-8 0,-2 1-5 0,2 0-3 0,-3 0-1 0,1-1-1 16,-1 1 0-16,-2-2 4 0,0 1 6 0,-2-1 10 0,-1 1 7 16,0-2 10-16,0 0 11 0,-3-2 12 0,-2 2 13 0,-2-1 17 15,1-1 17-15,0-1 20 0,-2 0 18 0,-2 1 18 0,0-2 19 0,-1-1 13 16,0 3 13-16,0-3 10 0,-2 1 10 0,1-1 8 0,-1 1 8 16,2-1 6-16,-2 2 3 0,2-1 2 0,-2 0 0 0,0 0 0 0,1 2-2 15,0 0 2-15,1 0-1 0,0 1 1 0,1-2-2 0,1 3-2 16,-2-2-1-16,1 2-3 0,0 0-5 0,1 0-6 0,1 0-6 15,-2 2-8-15,1-1-7 0,1 2-9 0,0 0-10 0,0 0-10 16,0 0-9-16,0 0-7 0,0 2-4 0,-2-1-2 0,-1 2 2 0,3 1 1 16,-1 1 3-16,1 0 4 0,-2 1 7 0,0-1 3 0,1 2 6 0,-1 3 2 15,2 0 4-15,-1-1 2 0,-3 1 2 0,4 2-2 0,-1 0-2 16,-1 0-4-16,1 2-7 0,-1 1-4 0,0-1-7 0,2 3-5 16,-1-2-5-16,1 2-5 0,-2 0-4 0,0-2-8 0,2 2-11 0,-1-3-12 15,-2 3-14-15,3 0-22 0,0-1-28 0,0-1-29 0,3 0-32 16,-2 0-38-16,-1 0-40 0,2-1-92 0,0-1-119 0,-1-1-107 0,3 1-99 15,-1-5-46-15,0 1-19 0,0-1-4 0,4-3 5 0</inkml:trace>
  <inkml:trace contextRef="#ctx0" brushRef="#br0" timeOffset="461681.8548">27963 6949 183 0,'2'-13'569'0,"1"4"12"15,-3 0 8-15,1 0-61 0,-1 0-98 0,0 1-95 0,0 1-91 0,0 2-47 16,0-1-25-16,0 3-15 0,0-2-8 0,0 2-12 0,0 1-12 15,0 0-11-15,0 2-13 0,0 0-10 0,0 0-11 0,0 0-10 0,0 0-11 16,0 0-6-16,-1 0-4 0,-2 0-3 0,1 2 1 0,0 0 2 16,1 1 5-16,-2 1 4 0,1-1 4 0,0 2 5 0,1 0 7 15,-3 2 7-15,3 1 6 0,-1 1 8 0,1 0 7 0,-4 2 6 0,4 0 3 16,-1 4-2-16,-1-1-4 0,0 3-5 0,-1 1-4 0,3 0-7 16,-1 2-7-16,1 3-8 0,-3 0-6 0,3 1-9 0,-1 3-6 0,1-1-7 15,-2 3-6-15,1 3-8 0,2-3-7 0,0 3-5 0,0 1-3 16,0 0-3-16,0-1-5 0,2 5-4 0,1-5-1 0,-2 1-3 0,1 3-2 15,-1-4-1-15,3 3 4 0,-1-2-2 0,-2 0 1 0,3-1 0 16,-3 0 1-16,3-1 1 0,-3-2 2 0,1 1 2 0,-1-2 1 16,1 1-1-16,1-1 1 0,-3-2-4 0,0 2-8 0,0-4-18 15,0-1-28-15,0-2-33 0,-5 2-41 0,4-3-44 0,-2 0-51 0,-2-3-97 16,1 0-125-16,0-3-127 0,-3 1-127 0,0 0-67 0,-1-6-34 0,0 3-15 16,-3-4-4-16,1-2 12 0</inkml:trace>
  <inkml:trace contextRef="#ctx0" brushRef="#br0" timeOffset="467314.2388">28023 8753 516 0,'0'-4'566'0,"0"1"6"0,0 0 7 0,0-1-97 16,0 1-144-16,0-2-93 0,0 2-66 0,0-1-32 0,0 1-15 0,0-2-11 16,2-1-6-16,-2 2-10 0,1 0-13 0,-1-1-9 0,2-2-6 15,-2 2-5-15,0 1-5 0,0-3-1 0,0 1-2 0,0-1-4 16,-2 2-2-16,2 0-4 0,-1 0-4 0,-3-1-3 0,1-1-6 16,-2 2-4-16,0-1-4 0,1-1-5 0,-5 2-4 0,1-2-6 0,-1 0-5 15,-4 2-4-15,1 0-5 0,-2-1-6 0,-2 0-2 0,2 1-2 16,-2 2 1-16,-1-1-2 0,-1 0 0 0,0 3 0 0,1 0 2 0,-1 1-1 15,-3 1 2-15,4 0 0 0,-4 3 2 0,4 0 1 0,-1 1 0 16,1 0 0-16,1 2 0 0,-1 0-2 0,3 2 0 0,0-2 0 16,1 5-1-16,0-3 0 0,4 2-2 0,1 0-1 0,0-1 1 0,0 0-1 15,3 2 0-15,1-3 1 0,2 3 1 0,0-1-1 0,2 0-1 16,2-1 2-16,0-1 0 0,1 1 2 0,2-2 1 0,-1 1 3 0,2-1 1 16,1-1 3-16,1-1-1 0,-2 0 1 0,3-2-1 0,3 1 1 15,-3-2-1-15,4-1 1 0,-2-2 0 0,3 0 1 0,-1 0-1 0,0-2 1 16,4-1 1-16,-4-2-2 0,2 1 1 0,0 0 1 0,0-2 2 15,-2-1 0-15,3 0 2 0,-5-1 1 0,3-1 2 0,-5 2 1 16,3-1 1-16,-2 1 4 0,-2-1 0 0,0 1 3 0,-1 0 4 0,0 0 5 16,-2-1 4-16,2 1 4 0,-4 2 5 0,0-2 3 0,0 3 0 0,-1-1-1 15,1 2 1-15,-2 1-5 0,1-1-2 0,-2 1-4 16,0 1-2-16,0 1-6 0,0 0-6 0,0 0-6 0,0 0-6 0,0 1-7 16,-2 1-5-16,1 3-2 0,1 0-2 0,-3 2 4 0,1 0 6 15,1 3 4-15,-2-2 6 0,-1 4 6 0,3-1 3 0,-4 4 7 0,2 0 3 16,-2 2 4-16,-3 1 3 0,3 2 4 0,1 0 6 0,-3 2 3 0,1 0 2 15,-2 1-1-15,0 1-3 0,2 1-3 0,-2 1-3 0,0-2-2 16,2 1-2-16,-1 1-2 0,3-2-3 0,-5 0-3 0,4-1-3 0,0 2-3 16,0-3-4-16,2-2-5 0,-2 0-4 0,2 1-3 0,-1-4-2 15,0 0-5-15,1 0-9 0,0-2-17 0,1-2-26 0,1 0-34 16,-3-4-36-16,4 2-42 0,-1-2-45 0,-1-4-83 0,0 2-102 16,-1-4-124-16,2-1-134 0,-3 1-70 0,0-6-41 0,-1 3-16 0,1-5-5 15,-5 1 8-15</inkml:trace>
  <inkml:trace contextRef="#ctx0" brushRef="#br0" timeOffset="468581.5215">8434 15670 409 0,'-8'4'459'0,"-1"1"6"16,1-1-77-16,0 0-120 0,-3-1-83 0,4 2-64 0,-1-2-33 0,2 1-14 16,-2 1-5-16,0-1 1 0,2 0 2 0,-1-1 3 0,1 2 4 15,0-2 1-15,1 1-1 0,-1 1-2 0,3-2-1 0,-1 0-2 0,0 0 1 16,-2-1 3-16,3 1 3 0,-1-1 2 0,1 1 4 0,1-1 1 15,1-2 2-15,-1 2 3 0,1-2 5 0,1 0 5 0,0 0 4 0,-2 0 1 16,2-2-1-16,0 0-2 0,0-1-5 0,0 0-7 0,0-1-6 0,0-4-6 16,0 1-8-16,0-2-8 0,2-2-8 0,-1 0-9 0,1-7-11 15,1 1-11-15,0-1-8 0,2-2-6 0,3-6-4 0,-2 0-3 16,2-2-2-16,2-4 0 0,0-3-1 0,3-2-2 0,1-4-7 0,2-4-10 16,2-2-13-16,-1-5-19 0,5-3-19 0,2-5-21 0,1-6-34 0,3-5-39 0,4-7-71 15,3-5-85-15,5-3-112 0,1-9-122 0,6-4-64 0,2-5-35 16,3-5-7-16,2-5 5 0</inkml:trace>
  <inkml:trace contextRef="#ctx0" brushRef="#br0" timeOffset="474014.195">9025 15529 144 0,'-5'1'454'0,"-1"-1"2"0,1 0-2 0,2 0-97 0,-3 0-147 0,4 0-84 16,-1 0-54-16,2 0-28 0,-1 0-16 0,2 0-8 0,0 0-4 0,0 0-2 15,0 0-1-15,0 0 0 0,0 0-3 0,0 0-2 0,0 0-2 16,0 0-1-16,0 0-1 0,0 0 1 0,0 0 2 0,0 0 3 0,0 0 4 15,0 0 7-15,0 0 6 0,0 0 6 0,0 0 7 0,0 0 5 16,0 0 5-16,0 0 7 0,0 0 2 0,0 0 5 0,0 0 3 0,0 0 0 16,0 0 2-16,0 0-2 0,0 0 1 0,0 0-2 0,0 0-2 0,0 0-1 15,0 0-2-15,0 0-1 0,0 0-3 0,0 0 0 0,0 0 0 16,0 0 1-16,0 0 2 0,0 0 2 0,0 0 2 0,0 0 1 0,0 0 3 16,0 0 1-16,0 0 1 0,0 0 2 0,0 0 2 0,0 0 3 0,2-1 2 15,-1 1 0-15,-1-1 4 0,2-1 0 0,-1 2 0 0,-1-3-2 16,2 1-3-16,1 1-6 0,-2-3-6 0,1 1-6 0,1 0-7 0,-1 0-7 15,1-3-8-15,0 0-8 0,2-1-6 0,0 0-9 0,1-1-9 16,0-2-16-16,2-2-18 0,3-1-19 0,2-2-20 0,0-2-26 16,4-2-31-16,2-2-40 0,6-3-46 0,2-2-126 0,5-2-164 0,3-4-91 15,2-3-49-15,3-3-28 0,4-4-17 0,4-4 0 0</inkml:trace>
  <inkml:trace contextRef="#ctx0" brushRef="#br0" timeOffset="476547.4083">9156 15463 428 0,'-2'3'443'0,"1"1"-21"0,-2-1-73 0,3-1-100 0,-1 1-67 16,-1-1-50-16,0 1-27 0,2-2-12 0,-1 1-7 0,-1-1-1 0,2 0-1 15,0-1 1-15,0 0 1 0,0 0 1 0,0 0 0 0,0 0 3 0,0 0 3 16,0 0 0-16,0 0 1 0,0 0 3 0,0 0 1 0,0 0 0 0,0 0 1 15,0 0 1-15,0 0-1 0,0 0-1 0,2-1-5 0,-1-2-6 16,-1 2-8-16,2-2-10 0,-2-2-7 0,0 0-7 0,0 0-6 16,0-2-9-16,0 0-6 0,0-3-6 0,0-1-8 0,0-2-8 0,2-1-8 15,-1-1-6-15,-1-3-4 0,4-1 1 0,-2-2-1 0,1-4 0 16,0-1 1-16,2-1-1 0,0-5 1 0,2-1-1 0,2-1-1 0,0-4 0 16,3-2 2-16,0-4-1 0,4-1 2 0,1-3-1 0,-1-3-2 0,6-3-3 15,0-1-1-15,2-3-2 0,-2-3-2 0,5 1-1 0,-2-1-1 16,2-1 0-16,0 3 1 0,0-2-1 0,-2 3-1 0,-1 1-1 15,0 3-1-15,-4 3 1 0,-1 4 2 0,-1 4 4 0,-4 3 2 0,0 5 2 16,-4 3 1-16,-1 4 0 0,-3 4-2 0,2 1-4 0,-5 4-4 16,2 2-5-16,-2 4-7 0,-1 1-6 0,1 0-10 0,-2 4-10 0,1 1-16 15,-2 1-19-15,2 1-20 0,-1 1-22 0,-1-1-26 0,0 4-28 16,0 1-48-16,0 0-59 0,0 0-87 0,2-3-97 0,-1 1-46 16,-1-2-21-16,2 1-4 0</inkml:trace>
  <inkml:trace contextRef="#ctx0" brushRef="#br0" timeOffset="477914.9581">28624 7178 568 0,'-2'-5'602'0,"-1"-2"8"16,1 2 9-16,0 2-51 0,-1-2-78 0,2 2-112 0,1 0-129 15,-3 0-66-15,1 2-39 0,2-1-18 0,0-1-10 0,0 3-11 0,0 0-10 16,0 0-13-16,0 0-13 0,0 0-12 0,0 0-11 0,0 0-10 16,0 0-8-16,-1 2-4 0,1-1-2 0,-3 1 3 0,1-1 4 15,0 2 6-15,1 2 6 0,-3-3 4 0,3 3 4 0,-1 2 5 0,1 0 4 16,-3 1 3-16,3 1 6 0,-1-1 4 0,1 4 3 0,-4-1-1 16,4 1-3-16,-1 0-7 0,1 1-8 0,-3 2-8 0,1 0-7 0,0 0-7 15,0 0-2-15,-1 2-5 0,1-1-5 0,-1 1-3 0,2-2-5 16,-1 5-1-16,0-3-3 0,1-2-3 0,-1 2 0 0,1-1-1 0,-1 1-3 15,2-2-1-15,-1 1-1 0,0-3-6 0,1 1-7 0,-2-1-10 16,0-2-10-16,1 0-16 0,1-1-16 0,1-2-16 0,-2-1-18 16,2-2-17-16,0 1-16 0,0-2-16 0,0-1-17 0,0 0-24 0,0 1-27 15,0-4-31-15,0 0-31 0,0 0-52 0,0 0-64 0,0-5-79 16,0 0-86-16,0-2-38 0,0 0-15 0,0-1 1 0,0-3 8 0</inkml:trace>
  <inkml:trace contextRef="#ctx0" brushRef="#br0" timeOffset="478180.5795">28554 7161 284 0,'3'-12'569'0,"0"1"14"0,0-1 9 0,2 1 6 16,-1 2-100-16,0-2-159 0,2 2-88 0,-1 1-55 0,1 1-29 15,1-1-18-15,-1-1-15 0,2 3-14 0,-2-2-13 0,2 3-13 0,0 1-14 16,3-2-13-16,-1 2-10 0,-2 1-8 0,3 0-9 0,-3-1-7 16,1 4-7-16,2-2-6 0,-1 2-3 0,-2 2-5 0,0-2-2 0,2 2-2 15,-2 3-1-15,-1-2-2 0,-1 4-2 0,3 0 0 0,-2 0 0 16,-2 2 0-16,0 0 0 0,-1 2 1 0,1 1-1 0,-4 0 0 0,-1 0 1 15,0 1 0-15,0 1 0 0,-1-1 0 0,-4 1 0 0,1-1 0 16,-1 1 1-16,-2-1-1 0,1 1 1 0,-3-2 0 0,1-1 1 0,-2 0 1 16,-2 0-2-16,2-1-1 0,-1-1-8 0,-2 0-8 0,1-1-14 15,0-1-15-15,-2-2-23 0,3 2-27 0,-3-2-46 0,1-1-54 16,4 0-123-16,-5 0-155 0,1-1-89 0,1 0-55 0,0-3-30 0,0 0-15 16,2 0-3-16,1-2 0 0</inkml:trace>
  <inkml:trace contextRef="#ctx0" brushRef="#br0" timeOffset="478797.044">28827 7333 448 0,'0'0'468'15,"0"0"-37"-15,0 0-37 0,0 0-36 0,0 0-40 0,0-1-39 16,0 1-29-16,-1-1-23 0,1 1-13 0,-2-3-9 0,-1 3-7 15,3 0-5-15,-3-3-7 0,2 2-7 0,-3 1-11 0,3 0-9 0,-1 0-14 16,-1 0-13-16,0 0-14 0,-1 0-16 0,1 0-13 0,2 1-15 0,-4 2-13 16,4-3-14-16,-2 0-12 0,-1 3-11 0,3-2-11 0,-3 0-7 15,0 2-8-15,0 1-5 0,1 1-3 0,-3-3-2 0,3 2 0 0,-2 2 2 16,0 2 2-16,-1-1 3 0,0 0 1 0,-2 0 2 0,3 3 2 16,0 0 1-16,1-3 0 0,-1 2 0 0,-2 0-1 0,3 0 2 15,-1 0-2-15,2-2 1 0,0 1 0 0,0-2-1 0,-1 2 1 0,3-4 0 16,-1 2 2-16,1-4 3 0,1 3 4 0,0-2 4 0,0 0 3 15,1-1 5-15,1-1 6 0,-1-1 7 0,1 0 6 0,1 0 2 16,0 0 2-16,2 0 3 0,0-3-2 0,3 2 0 0,-4-2-3 0,4 1-4 16,0-3-3-16,3 3-4 0,-1-3-7 0,0 3-3 0,2-4-8 15,1 2-7-15,-4 1-6 0,4-1-4 0,-2 1-3 0,1 0 0 0,0 1-1 16,-3 0-1-16,2 1 0 0,-1 1 1 0,-1 0 1 0,0 0-1 16,-1 0 1-16,-1 3 1 0,1-1-1 0,-1 1 1 0,0 0 2 15,-1-1-1-15,-1 3 0 0,0-1 2 0,1 3 1 0,-3-1 0 0,0 1 0 16,0-1 1-16,1 1 0 0,-3 1 0 0,-1 0 1 0,2-1 0 15,-2 1 0-15,-2-1 0 0,2 3 1 0,-1-5 2 0,-3 4-1 0,0-4 0 16,-1 2 2-16,-1-1 1 0,-1-1-2 0,-1 1 2 0,0-2-6 16,-2 1-7-16,0-2-11 0,-1 2-15 0,-2-1-17 0,1-3-20 0,-2 2-20 15,-1-3-23-15,0 0-28 0,0 0-33 0,0 0-37 0,0-1-41 16,0-1-81-16,2-3-99 0,-1 3-93 0,2-4-92 0,3 1-35 16,-2-2-12-16,3-1 5 0,2-1 11 0</inkml:trace>
  <inkml:trace contextRef="#ctx0" brushRef="#br0" timeOffset="479031.8006">28778 7222 180 0,'0'-1'643'0,"-1"-2"15"16,-1 1 12-16,1 2 8 0,1-1-49 0,-2-1-77 0,0 2-114 16,2 0-133-16,0 0-76 0,0 0-45 0,0 0-30 0,0 0-19 0,4-1-19 15,-3 1-19-15,2 0-16 0,1 0-18 0,1 0-12 0,-1 0-10 16,2-2-9-16,2 2-8 0,0 0-7 0,5 0-7 0,-2-1-11 15,2-1-11-15,2 2-12 0,1-1-13 0,2-1-15 0,0 1-16 0,0-1-13 16,2-1-12-16,1 2-16 0,-3-1-16 0,3-3-20 0,1 3-22 16,-1-1-25-16,0-1-27 0,1-2-35 0,-1 2-36 0,2-2-78 0,-1 0-97 15,2-1-70-15,-5-2-53 0,3-2-22 0,-2-1-6 0,1-1 6 0</inkml:trace>
  <inkml:trace contextRef="#ctx0" brushRef="#br0" timeOffset="479332.5571">29510 6691 410 0,'-1'-3'547'0,"-2"-1"-4"0,-1 1-9 0,3 0-92 0,-1 1-132 16,0-1-80-16,-1 3-58 0,3-1-30 0,-1-1-16 0,1 2-15 0,0 0-11 15,0 0-12-15,0 0-14 0,0 0-11 0,0 0-10 0,0 2-4 16,0-1 0-16,0 2 0 0,0 0 4 0,0 0 2 0,0 0 4 0,0 2 4 16,0-1 4-16,0 2 9 0,0 0 6 0,0 1 8 0,0 3 8 15,0-1 6-15,0-1 9 0,0 3 2 0,0 1 2 0,0 2-3 0,0-1-1 16,0 2-4-16,0 2-2 0,0 1-5 0,0 1-3 0,0 0-5 15,0 4-8-15,0 1-7 0,-3 0-7 0,1 3-8 0,2 1-8 0,-1 3-7 16,-1 0-9-16,1-1-5 0,-3 3-5 0,3 1-4 0,-1 0-4 0,1 0-5 16,-3 0-4-16,3 3-3 0,-1-4-2 0,0 0-1 0,-1-1-3 15,2 0 0-15,-4 0-1 0,4-1-2 0,-1-4 0 0,1 0-2 0,-3 0-1 16,3-1 0-16,-1-3-1 0,1 0 0 0,-3 0-1 0,3-3-12 0,-1-1-15 16,0 0-20-16,2-2-28 0,-1-2-30 0,1-1-34 0,0 1-44 15,0-4-47-15,0 1-104 0,0-1-133 0,0-2-105 0,0-2-94 16,0-1-49-16,1 1-25 0,-1-4-4 0,2-2 6 0</inkml:trace>
  <inkml:trace contextRef="#ctx0" brushRef="#br0" timeOffset="481863.991">29303 8678 492 0,'0'-4'529'0,"0"-1"-25"0,0 2-43 16,0-2-74-16,2 3-90 0,0-2-51 0,-2 0-35 0,1 0-16 0,2 1-7 0,-1-1-6 15,-1-1-4-15,1 2-7 0,-1-1-7 0,3 1-7 0,-3-2-5 16,1 0-2-16,-1 1-2 0,-1-1-1 0,2 2-3 0,0-1-3 16,-2 1-1-16,1-2-3 0,-1 3-2 0,2-1-3 0,-1 1-4 0,-1-1-4 15,0 2-6-15,0-1-8 0,0 2-8 0,0 0-8 0,0 0-12 16,0 0-12-16,0 0-11 0,0 0-10 0,0 0-11 0,0 0-8 0,0 0-8 15,-1 0-8-15,-1 3-5 0,2-1-4 0,-1 1-5 0,1 1-2 0,-2 2-2 16,0 1 0-16,1 0-2 0,-1 3 2 0,1 1 0 0,-3 1 1 16,3 1 1-16,-1 0-1 0,-1 3 2 0,-1 1-1 0,0 0 0 0,1 0-2 15,0 3 0-15,0 1-2 0,0-2-1 0,-1 1 2 0,3 0-1 0,-3 1 2 16,1-2 0-16,-1 3 2 0,1-5 0 0,0 3 0 0,1-4-1 16,0 2-2-16,-1-2-7 0,2 1-6 0,1-4-7 0,-2-2-11 0,2 2-14 15,0-3-17-15,0-1-21 0,0 1-21 0,0-3-22 0,2 0-22 16,-2-1-22-16,1-1-28 0,1-2-29 0,-1 0-35 0,-1-1-42 0,0-2-82 15,0 0-105-15,0 0-84 0,4-2-71 0,-1-1-27 0,-2 0-3 16,3-3 8-16,1-1 15 0</inkml:trace>
  <inkml:trace contextRef="#ctx0" brushRef="#br0" timeOffset="482147.1863">29547 8664 195 0,'1'-8'599'15,"-1"1"14"-15,0-1 11 0,0 2 11 0,2-1-86 0,1 1-134 16,-3-1-91-16,1 2-72 0,-1 1-35 0,2-1-17 0,0 0-10 16,-2 0-5-16,1 3-8 0,1-3-10 0,-2 2-9 0,0 0-11 0,0 1-9 15,0 1-8-15,0 0-10 0,0 1-11 0,0 0-10 0,0 0-11 0,0 0-13 16,0 0-13-16,0 0-9 0,0 0-8 0,0 1-5 0,0 0-3 16,0 3 0-16,0 0 1 0,0 1 1 0,0 0 1 0,0 4 0 0,0-2 4 15,0 3 2-15,-2 0 4 0,1 1 2 0,1 1 2 0,-2 1-2 16,0 2-2-16,2 1-5 0,-1 2-7 0,1-2-6 0,-5 4-8 0,4-1-4 15,-1 2-6-15,1-1-1 0,-3 2-2 0,3 1-1 0,-1-1-1 16,1 1-2-16,-3 1-1 0,3 0-7 0,-2 0-10 0,1-2-20 0,0 2-27 16,1-2-40-16,-2 2-46 0,1-1-58 0,2-2-64 0,0 1-151 0,0 0-197 15,0-1-105-15,-3-2-59 0,2-1-30 0,-3 1-22 0,1-5-4 16,-2 1-2-16</inkml:trace>
  <inkml:trace contextRef="#ctx0" brushRef="#br0" timeOffset="485198.3813">12157 14584 184 0,'2'-4'574'0,"-2"-1"7"0,2-2 9 0,-1 2-30 16,-1 0-47-16,2 0-106 0,-2 0-134 0,2 0-75 0,-1 1-42 0,1 1-21 15,-1 0-11-15,-1 0-7 0,0 0-6 0,0 2-6 0,0-2-7 16,0 3-8-16,0 0-9 0,0 0-9 0,0 0-10 0,0 0-10 0,0 0-7 16,0 0-4-16,0 0-2 0,0 3 0 0,0-2 0 0,0 2 0 15,0 1 1-15,0 0 0 0,0-1 1 0,2 4 1 0,-2 0 3 0,2 1 2 16,-1 1 1-16,1 0 0 0,1 3 1 0,-1 0-3 0,-1 1-3 15,1 2-6-15,2 2-5 0,-2-2-4 0,-1 2-3 0,1 2-3 0,-2 0-3 16,2 1-1-16,-1-1-1 0,-1 2-3 0,2 2 1 0,-2 0-1 0,0-1 2 16,0 0-1-16,-2 1-2 0,2 0 1 0,-1 1-3 0,-1-2-1 15,0 0-3-15,1-1-5 0,-1 1-7 0,-2-3-12 0,2 1-15 0,2-3-16 16,-1 0-19-16,-1-2-18 0,2-1-23 0,0-2-21 0,0 1-24 16,0-4-24-16,0 0-23 0,0-1-26 0,0-4-26 0,2 2-33 0,-1-4-36 15,-1 1-17-15,0-3-11 0,0 0-73 0,2-5-107 0,0 1-44 16,0-2-17-16,-2-4 3 0,2 1 12 0</inkml:trace>
  <inkml:trace contextRef="#ctx0" brushRef="#br0" timeOffset="485513.9205">12204 14645 434 0,'-3'-8'619'15,"-1"0"8"-15,1 0 8 0,1 1 5 0,-1 0-111 0,1-1-170 16,0 1-100-16,2 1-64 0,0 0-39 0,0-2-25 0,0 3-19 0,0-4-16 15,4 4-14-15,-1-2-14 0,-1 2-13 0,3-2-11 0,-2 2-9 16,2-1-8-16,3 0-6 0,-1 1-6 0,2-1-6 0,-1 2-5 0,1-1-5 16,2 3-4-16,-1-3-1 0,-1 2-1 0,2-1-2 0,2 4-1 15,-2-3-1-15,-2 3-1 0,3 3 0 0,-2-3 0 0,1 5-1 16,-1 0 1-16,-1 2-1 0,1-2 1 0,-2 2 1 0,1 4 0 0,-1-1-1 16,-3 2 1-16,1 1 0 0,-4 1 1 0,1 1 2 0,-3 2 2 15,0-1 2-15,-3 1 1 0,0 1 5 0,-2 0 0 0,-2 0 2 16,-2 2 3-16,-2-3 1 0,1 0 1 0,0 1 1 0,-2-2 1 0,1 0 2 15,-1-2-1-15,1 0-3 0,-2-3-4 0,2 1-11 0,1 0-14 0,0-3-20 16,0-1-20-16,2-2-37 0,0 1-40 0,0-2-88 0,2 0-108 16,1-2-110-16,0-2-107 0,2 1-55 0,3-2-29 0,0 0-16 0,0-3-5 15</inkml:trace>
  <inkml:trace contextRef="#ctx0" brushRef="#br0" timeOffset="486096.8829">12725 14945 446 0,'0'-8'609'0,"0"1"11"0,0 3 12 0,-1-2-43 0,-1 2-69 0,2 1-107 15,-1-1-124-15,1 2-72 0,-2-1-46 0,2 1-28 0,-2 1-17 0,2 1-17 16,0 0-15-16,0 0-16 0,0 1-13 0,-1 1-14 0,-1-1-12 16,-1 2-10-16,1 2-7 0,1-2-6 0,-1 4-6 0,-2-1-3 0,-1 2-3 15,3 0 1-15,-1 2 2 0,0 0 2 0,0 1 2 0,0 1 2 0,-1-2 4 16,1 3 1-16,0-2 3 0,0 0-2 0,0 1 0 0,0 0-1 15,0-3 0-15,-1 4-1 0,1-4 1 0,2 3-1 0,-1-6-1 16,0 3 1-16,2-1-1 0,-1-2 1 0,1-1 1 0,0 2 3 0,0-4 5 16,1-1 6-16,-1 0 6 0,2 1 6 0,0-3 8 0,-1 0 3 0,2 0 4 15,-1 0 2-15,1-1 0 0,0-1-2 0,1-1-1 0,0-1-4 16,1 1-4-16,0-2-5 0,1 1-5 0,0-2-9 0,4 0-6 0,-4 0-8 16,2 0-8-16,0 1-6 0,1 0-5 0,-1-2-2 0,0 2-2 15,0 0-1-15,1 0-1 0,-1-2-1 0,1 4-1 0,1-1-1 0,-2 2-1 16,0-1-1-16,0 1 0 0,1 1 0 0,1 1 2 0,-2 0 0 0,0 0 1 15,1 1 0-15,-1 1 1 0,0 1 1 0,2 1 1 0,-2-2 2 16,-2 5 2-16,2-1 1 0,0 1 1 0,-2 0 2 0,-1 0 0 0,-2 2 0 16,2 0 1-16,-2 0 2 0,-1 1-1 0,-1 1 2 0,-1 2 0 15,-1-1 1-15,-1-2-1 0,0 2 2 0,-1 0 0 0,-2 0 0 0,1-2-1 16,-3 2 1-16,-2 0 0 0,1-1-1 0,-2 1-3 0,0-2-8 0,-2 1-10 16,1-1-17-16,-3-1-17 0,3 3-22 0,-5-6-23 0,3 3-24 15,-2-1-26-15,0-2-35 0,0 1-41 0,2-2-64 0,0-1-76 0,-1-3-113 16,3 1-132-16,-3-2-63 0,4 0-25 0,2-3-3 0,-2-1 6 0,2 1 17 15</inkml:trace>
  <inkml:trace contextRef="#ctx0" brushRef="#br0" timeOffset="486359.5074">12727 14909 405 0,'-2'-4'690'15,"1"0"20"-15,-1-2 16 0,1 3 14 0,-1-2-48 0,2 2-78 0,0 0-123 0,0 0-148 16,2 0-84-16,-1 3-55 0,1-3-29 0,-1 1-19 0,3 0-19 16,-1 1-21-16,3-3-20 0,-1 3-22 0,1 0-17 0,2-2-15 0,1 0-12 15,2 2-8-15,-1-2-8 0,4 0-3 0,-1 0-4 0,1-1-1 16,0 1 1-16,2-1 1 0,-2 0 0 0,2 0-2 0,-2 1 2 0,2-2 1 16,-2 2 1-16,2-3 2 0,-3 3-1 0,1-1 0 0,-1 2-1 0,-2-3 0 15,0 2 0-15,-2-1-1 0,-1 3 0 0,-1-3-2 0,-1 4-10 16,-2-3-15-16,-2 3-31 0,-2 0-36 0,0 0-40 0,0 0-40 0,-3 0-60 15,-3 0-72-15,1 3-139 0,-3-3-171 0,-3 5-93 0,-5 0-53 16,0 2-30-16,-4-2-16 0,-4 2-6 0,-3 2 5 0</inkml:trace>
  <inkml:trace contextRef="#ctx0" brushRef="#br0" timeOffset="490997.0888">9744 15703 270 0,'-5'2'562'0,"2"0"8"0,0-1 8 0,1-1-40 0,-2 0-63 0,1 0-107 15,1 0-128-15,-1 0-68 0,1 0-36 0,2 0-17 0,0 0-5 16,0 0-4-16,0 0-2 0,0 0-4 0,0 0-8 0,0 0-6 0,-1-1-5 16,-1-1-8-16,2 2-6 0,0-2-6 0,0 1-4 0,0-1-5 15,0 0-4-15,0-1-3 0,0-2-6 0,2 2-3 0,-1-4-4 0,1 3-4 16,0-3-2-16,1-1-4 0,3-1-4 0,-1-1-2 0,1-2-3 0,2-2-1 15,4-1-3-15,0-3 0 0,1-3-4 0,2 0-2 0,1-4-4 16,3-1-2-16,0-1-5 0,2-3-2 0,1-1 0 0,1-1 1 0,-1-4-1 16,2 2-1-16,0-4-1 0,1-1-3 0,2-3-3 0,-2 2-6 15,2-4-2-15,-3-1-1 0,4 1 4 0,-2-3 2 0,-1-1 2 0,0 2-2 16,0-1 0-16,-1 0 0 0,-2 1 0 0,2 2 1 0,-4 1 1 16,1 1 2-16,-2 5 4 0,-1-1 5 0,-3 3 5 0,0 4-1 0,0 1-2 15,-3 4-3-15,0 1 2 0,-4 1-2 0,3 5 2 0,-2 0-5 16,-2 3-4-16,-1 1-11 0,-1 2-12 0,-2 3-15 0,3 1-20 15,-3 3-17-15,1 0-17 0,-1 1-25 0,-2 4-26 0,1-1-53 0,1 2-66 16,-3 0-112-16,3 0-135 0,1 3-64 0,-3 2-29 0,2-3-11 16,0 3 3-16,0 0 9 0</inkml:trace>
  <inkml:trace contextRef="#ctx0" brushRef="#br0" timeOffset="492598.3714">30031 7040 387 0,'-2'-3'589'0,"0"-1"13"0,1 2 8 0,-1-1 5 0,0 3-112 16,1-4-173-16,1 4-96 0,-3-1-58 0,3-1-32 0,0 2-18 0,0 0-14 16,0 0-13-16,0 0-16 0,-2 2-18 0,0-1-11 0,2-1-10 15,-1 4-5-15,1-4 0 0,-2 4-1 0,1-1 2 0,1 2 2 0,-2 0 1 16,-1 1 3-16,3 0 4 0,-1 3 6 0,-3-1 3 0,3 2 4 15,-1 1 5-15,1 0-1 0,-3 0 0 0,1 3-4 0,0-1-4 0,0 2-4 16,0 0-4-16,-3 1-5 0,1 0-3 0,2 2-5 0,-2-2-4 16,-2 1-4-16,2 1-4 0,0 0-5 0,0 0-1 0,-2 2-4 0,1-3-1 15,-1 1-3-15,2-1 0 0,-2-1-3 0,1 2-1 0,-1 0-2 16,2-1-1-16,0-3-3 0,0 2-1 0,-2-3-8 0,2 2-9 0,2-1-11 16,-2-2-14-16,2 0-12 0,-1-2-12 0,1 2-14 0,1-6-14 0,1 3-14 15,-3-3-15-15,4 0-14 0,-1 0-14 0,-1-1-16 0,0-2-15 16,2 0-15-16,0-1-13 0,0 2-18 0,0-4-21 0,0 0-39 0,0 0-48 15,2-4-52-15,1 2-54 0,-1-4-48 0,0 1-48 0,1-2-16 0,-2-2-3 16</inkml:trace>
  <inkml:trace contextRef="#ctx0" brushRef="#br0" timeOffset="492896.8313">29962 7146 483 0,'0'-12'556'0,"0"0"10"15,0 0-34-15,0 1-53 0,0 0-93 0,2 2-111 0,0 1-60 16,-2 0-34-16,1-1-22 0,1 0-15 0,-1 2-12 0,3 1-12 0,0-2-12 15,-1 2-13-15,0-1-10 0,1 2-9 0,0 1-9 0,1-2-8 16,0 1-10-16,3 1-6 0,-4-1-7 0,4 2-7 0,1-1-5 0,0-1-5 16,0 2-4-16,1 1-5 0,2 0-3 0,0 1-4 0,-1-1-1 0,1 0-2 15,1 2-1-15,1 0-1 0,-1 2-2 0,2 0 1 0,-2 1-1 0,0-1-1 16,3 4 1-16,-3 0-2 0,0 0 1 0,0 2 1 0,0 1-1 16,-2 0 2-16,-1 1 1 0,2 2 1 0,-6 0 1 0,2 3 1 0,-3-1 1 15,-1-2 1-15,0 5 2 0,-4-5 1 0,0 4-1 0,-4-1 2 16,0-2 1-16,-1 2 1 0,-1-1 0 0,-1-1 2 0,-3 1 0 0,2-2 2 15,-4-1-1-15,2 0 2 0,-5 0-1 0,4-1-1 0,-3-2 0 0,0 1-1 16,0-2-8-16,1 1-11 0,-1-2-15 0,-1-1-21 0,3 2-26 16,1-3-28-16,-2 0-43 0,4 0-51 0,-1 0-113 0,2 0-145 0,2-4-88 15,-3 5-61-15,4-5-31 0,1 0-17 0,4 0-2 0,-3 0 2 16</inkml:trace>
  <inkml:trace contextRef="#ctx0" brushRef="#br0" timeOffset="493979.9686">30429 7435 532 0,'0'-3'552'0,"0"2"-5"0,0-2-14 0,-2 1-87 0,2-1-126 15,0 2-76-15,0-1-52 0,0 2-27 0,0-5-12 0,0 5-10 16,0-2-10-16,0 2-13 0,0-3-11 0,0 3-9 0,0-2-8 0,0 2-4 16,0 0-6-16,0 0-5 0,0 0-5 0,0 0-5 0,0 0-4 15,0 0-4-15,0 0-4 0,0 0-3 0,0 0-2 0,0 0-2 0,0 0-3 16,0 0-4-16,0 0-4 0,0 0-3 0,0 0-4 0,0 0-3 16,0 0-3-16,0 0-5 0,0 0-2 0,0 0-3 0,0 0-4 0,0 0-4 15,0 0-2-15,0 0-2 0,0 0-2 0,0 0-2 0,0 0 0 16,0 0-2-16,0 0 1 0,0 0-1 0,0 0 1 0,0 0 0 0,0 0-1 15,0 0 1-15,0 0 0 0,0 0-1 0,0 0 2 0,0 0 0 0,0 0-1 16,0 0 1-16,0 0 1 0,0 0-1 0,0 0 0 0,0 0 0 0,0 0 1 16,-1 0 0-16,1 0 0 0,0 0 1 0,-2 0 0 0,2 0 1 15,-2 0-1-15,2 0 1 0,0 0 0 0,-1 0-1 0,1 0 2 16,0 0-1-16,-3 0 0 0,3 0 0 0,0 0 1 0,-4 0 0 0,4 0 1 16,0 0-1-16,0 0 1 0,0 0 2 0,-1 0 0 0,1 0 2 0,0 0 1 15,0 0 1-15,0 0 2 0,0 0 2 0,0 0 0 0,0 0 4 16,0 0 2-16,0 0 6 0,0 0 5 0,0 0 6 0,0 0 6 0,0 0 4 15,0 0 2-15,0 0 4 0,1-1 3 0,-1 1 2 0,2-1 0 16,0 1-2-16,-2-3-1 0,3 3-3 0,-2 0-4 0,1-3-5 0,0 2-8 16,-1 0-7-16,3-1-6 0,0 1-7 0,-3-1-6 0,3 0-4 15,0 0-8-15,0-1-4 0,0 3-2 0,0-3-2 0,1 3-1 0,2 0 0 16,-1-2-1-16,-1 2 1 0,2-2-2 0,0 1 1 0,0 1-1 0,1 0 2 16,0 0-1-16,-2 0 1 0,2 0-1 0,-3 0 1 0,1 1-1 15,0 1 1-15,2 0-1 0,-3 1-1 0,-2 2 2 0,2-1-1 0,-4 0 1 16,3 3 1-16,-3 0-1 0,1 0 2 0,-2 1 0 0,-2 1 2 15,-1 0 1-15,0 1 1 0,-4 2-1 0,2 1 0 0,-4-2-1 0,1 1-2 16,-1 2-4-16,-4-1 0 0,2 1-2 0,0-1-1 0,-5 1 0 0,3-1 1 16,-1 1-1-16,0-2 1 0,-2-2 0 0,4 2 0 0,-2 0 2 15,1-3 1-15,-1 0 4 0,3-1 3 0,1-1 4 0,-1-2 4 0,2 2 3 16,0-2 4-16,5-1 2 0,-2 0 5 0,1-1 2 0,2-2 4 16,0 2 3-16,-1-3 3 0,4 1 1 0,0-1 0 0,0 0 0 0,0 0 0 15,0-1-2-15,4 1-2 0,-3-2-4 0,2 1-3 0,1 0-6 16,-1-2-4-16,1-1-6 0,-1 1-5 0,4 2-5 0,-2-3-3 0,-1 2-1 15,3-1-1-15,-1 0 1 0,0 1-1 0,1 1 2 0,-3-1 1 0,3 1 0 16,2 1 2-16,-3-2 1 0,2 2 2 0,0 0 3 0,2 2 2 0,-2-2 2 16,1 1 0-16,0 1 0 0,1-1 0 0,0 1 0 0,2 1 1 15,-2 0 1-15,1-1 0 0,1 2 2 0,0-1 0 0,0-1 2 0,-1 1 0 16,0 1 1-16,2-1 1 0,-2 0 0 0,-1-1 1 0,0-2 1 16,2 5-1-16,-3-5-1 0,0 0-6 0,-1 2-6 0,0-1-9 15,2-1-10-15,-4 0-11 0,-1 0-16 0,0 0-16 0,-2-1-19 0,0-1-23 16,-1 2-24-16,-1 0-32 0,-1-5-38 0,0 5-57 0,0-5-65 0,-1 2-109 15,-1-1-130-15,-1 0-65 0,0 0-32 0,-2-2-9 0,0 0-1 0,0 1 11 16</inkml:trace>
  <inkml:trace contextRef="#ctx0" brushRef="#br0" timeOffset="494634.1289">31358 6768 175 0,'0'-5'504'0,"0"-1"10"0,0 2-57 0,2-1-91 0,-2 2-67 15,0-2-55-15,1 3-34 0,-1-1-22 0,0 0-15 0,2-1-11 0,-2 1-10 16,2 2-10-16,-2-2-9 0,0 2-8 0,1-1-7 0,-1 0-5 16,0-1-5-16,0 1-3 0,0 2-4 0,0-2-4 0,0 2-5 0,0-1-3 15,0 1-3-15,0 0-3 0,0 0-2 0,0 0-2 0,0 0-3 16,0 0-3-16,0 0-2 0,0 0-2 0,0 0-4 0,0 0-3 0,0 0-4 16,0 0-2-16,0 0-5 0,0 0-2 0,0 0-5 0,0 0-4 15,0 0-4-15,0 0-4 0,0 0-5 0,0 0-4 0,0 0-4 0,0 0-3 16,0 0-4-16,0 0-1 0,0 1-4 0,0 1-1 0,0 0 0 15,0 1 0-15,0 2 2 0,0-1 4 0,0 3 3 0,0-1 7 0,0 1 4 16,0 4 4-16,0-1 4 0,0 2 2 0,0 1 2 0,0 1 2 0,0 3 1 16,0 2 1-16,-1 1-2 0,1 1-1 0,-2 3-1 0,0 1-5 0,1 2-3 15,-3 3-6-15,1 0-3 0,-2 3-3 0,2 0-4 0,-3 3 0 16,3 0-3-16,-2 0-1 0,0 1-3 0,1 1-2 0,0 1-1 16,0 0-2-16,-2-1-1 0,1 1-1 0,2-3-2 0,-2 3 0 0,2-3-2 15,-1 1 2-15,1-1 1 0,-1-2-1 0,2 0 1 0,1-1 2 0,-3-2 1 16,3-3 1-16,1 1 2 0,-2 0 0 0,1-4 1 0,1-1 1 15,-2-1 0-15,2-3-1 0,0 2-9 0,0-4-14 0,0-2-20 0,0-2-24 16,2 0-28-16,-2-1-31 0,1-3-41 0,-1-1-43 0,0 0-81 0,2-4-102 16,-2-1-120-16,0-1-128 0,0-3-67 0,0 0-36 0,0 0-10 15,0 0 1-15,-3-3 11 0</inkml:trace>
  <inkml:trace contextRef="#ctx0" brushRef="#br0" timeOffset="498583.3671">30783 8748 452 0,'1'-4'589'0,"-1"0"13"0,0 0-2 0,0 1-11 0,2-2-104 16,0 2-154-16,-2-1-79 0,1-1-39 0,1-1-22 0,-2 2-11 15,1 0-8-15,4-1-8 0,-4 3-7 0,1-3-11 0,0 0-8 0,1 1-6 16,-2 1-5-16,1-1-2 0,0-1-4 0,1 2-3 0,-3 1-4 16,1-1-8-16,-1 1-6 0,2 1-4 0,0-1-8 0,-1-1-5 0,1 3-9 15,-2-2-8-15,0 2-7 0,0 0-8 0,0 0-7 0,0 0-8 0,0 0-6 16,0 0-7-16,0 2-5 0,0 1-4 0,0 0-4 0,1-1-3 15,-1 3-2-15,0 2 1 0,0 1-1 0,2-1 2 0,-2 3 1 0,0 0 1 16,0 3 0-16,0 0 1 0,0 2-1 0,0 1 0 0,-2 0-1 0,2 2-1 16,-1-1 0-16,-1 2-1 0,-1 1 0 0,1-1 0 0,1 1-2 15,-2-1 1-15,1 0-2 0,0 0 0 0,1 1 0 0,-2-1-3 0,1-2-5 16,-1 1-5-16,0-2-8 0,1-1-9 0,1 1-14 0,-2-1-14 16,1-2-19-16,0-2-22 0,1 2-21 0,-2-2-22 0,3-2-24 0,-2 0-25 15,0-2-26-15,2 1-25 0,0-4-30 0,0 0-29 0,0 1-60 16,2-2-75-16,0-1-90 0,-2-2-100 0,0 0-38 0,4-2-11 0,0-1 6 15,0 0 15-15</inkml:trace>
  <inkml:trace contextRef="#ctx0" brushRef="#br0" timeOffset="499063.5195">31059 8777 257 0,'2'-4'619'0,"-2"1"15"16,0-2 18-16,0 1-19 0,0-1-32 0,0 5-99 0,0-3-131 0,0-1-72 15,0 1-42-15,0 0-24 0,2 0-14 0,-2-1-15 0,1 2-15 16,-1 1-15-16,2-1-13 0,0-1-16 0,-2 1-17 0,4 1-14 0,-3 0-15 16,3-2-15-16,-1 1-13 0,0 1-12 0,2-1-12 0,0-1-10 15,1 2-10-15,2-1-8 0,0 2-7 0,0-2-4 0,2 1-4 0,2 1-3 16,-3-1-2-16,2 0-2 0,0 1 0 0,-1 0-1 0,1 0-1 16,-2 1 2-16,1 0-2 0,1 0 1 0,-3 3-2 0,0-1-1 0,-2 1 1 15,2 1-1-15,0-1 0 0,-3 4 0 0,-2-1 1 0,-2 3 0 0,1-2 0 16,-2 3 2-16,-2 0-1 0,1 2 2 0,-6 0 0 0,1 2 0 15,-2 1 2-15,-1 0 2 0,-2 2 3 0,-3-2-1 0,1 2 2 0,-3 2-1 16,0-4 2-16,1 1-1 0,-2 0 2 0,0 0 0 0,4-2 1 16,0 0 1-16,0-1 3 0,0-2 3 0,2 0 0 0,1-2 3 0,2-1 2 15,-1 0 0-15,4-1 3 0,1-1 3 0,-1-2 5 0,2 0 1 0,1-2 3 16,0 1 1-16,2-1 4 0,0-1-1 0,0-2 0 0,4 3-2 16,-1-3-2-16,-2 0-3 0,4 0-2 0,2-3-3 0,-3 3-2 0,7-2-4 15,-3 0-3-15,0-1-3 0,5 0-4 0,-2 0-3 0,3-1-2 16,-3 2-4-16,2-2-2 0,2 0-1 0,-2 0-1 0,1 1-1 0,1 0 1 15,0 0-1-15,0 0-1 0,-1 0 1 0,-1 1-2 0,1-1 1 0,-2-1-1 16,1 1 1-16,0 1-1 0,-4-1 2 0,1 1 1 0,1 0 0 16,-3 1-1-16,-2-3 2 0,2 4 2 0,-4-3 2 0,3 3-1 0,-2-2 1 15,-4 0 2-15,3 2-9 0,-3-1-7 0,1 1-20 0,-2 0-25 16,0 0-37-16,-2 0-45 0,1 0-58 0,-4 0-63 0,0 0-118 0,-2 0-146 16,-2 0-116-16,0 0-99 0,-3 0-52 0,-2 0-26 0,-2 0-12 15,-4 0-4-15,-4 0 12 0</inkml:trace>
  <inkml:trace contextRef="#ctx0" brushRef="#br0" timeOffset="503863.147">14168 9356 463 0,'-5'-5'587'0,"-2"-2"3"0,2-1 4 15,0 2 5-15,2 0-126 0,-2-2-195 0,2 2-93 0,0-1-42 16,-1 1-17-16,0-1-4 0,3 2-5 0,-2 1-5 0,1-1-4 0,2 2-3 16,-2-2-6-16,2 2-6 0,0-1-8 0,0 4-11 0,0 0-8 15,0 0-7-15,0 0-10 0,0 0-8 0,0 0-7 0,0 0-7 16,2 3-7-16,-2-1-8 0,2 1-5 0,-1 2-3 0,1 2 0 15,-1 0-1-15,1 0 2 0,0 3 1 0,-1-2 2 0,3 3 2 0,0 1 2 16,-1 0 0-16,0 1 2 0,0 3 0 0,2-2 2 0,0 1 2 0,1 0 2 16,0 0 2-16,2 2 0 0,0-2 4 0,2-2 2 0,-2 2 4 15,3-1 1-15,1-2 3 0,1-1 4 0,0 0 2 0,6-2 5 0,-1 0 1 16,3-5-1-16,1 1-1 0,5-3-1 0,3-2 0 0,3-4-2 16,4-1-2-16,4-3-4 0,3-4-5 0,5-1-6 0,4-7-9 0,7-2-3 15,4-2-3-15,6-6-4 0,4-2-9 0,8-6-19 0,7-1-26 16,1-4-27-16,3 0-29 0,0-4-41 0,4 1-50 0,-1-4-123 0,0 1-156 15,-1-2-111-15,0-2-84 0,-5 0-48 0,-3 2-29 0,-8 1-14 16,-1-4-8-16</inkml:trace>
  <inkml:trace contextRef="#ctx0" brushRef="#br0" timeOffset="508896.6861">31924 7198 141 0,'-3'-3'603'15,"0"-2"13"-15,1 3 10 0,1-1 9 0,1 0 4 0,-2-1-124 16,0 4-186-16,2-4-103 0,0 3-59 0,0 1-27 0,0 0-13 0,0 0-9 15,0 0-9-15,0 0-13 0,0 0-16 0,0 0-16 0,0 0-15 0,0 0-10 16,0 0-9-16,0 0-2 0,0 1 0 0,-1 3 1 0,1-1 2 0,-2-2 3 16,1 4 2-16,1-2 3 0,-2 4 5 0,0-1 4 0,1 1 5 0,-1 1 3 15,1 1 5-15,-3 0 3 0,3 0 1 0,-1 2 0 0,-2 0-6 0,1 1-4 16,-1 0-6-16,1 1-8 0,0 1-6 0,0 0-4 0,0 1-7 16,-1 0-2-16,3 0-5 0,-3-1-4 0,3 2-3 0,-3-1-1 0,2 1-2 15,0-1-1-15,1-2-3 0,-2 3-2 0,1-3-1 0,0 2-6 16,1-1-5-16,-2-2-12 0,3 1-15 0,-2-1-14 0,0 0-17 0,2-2-15 15,0 0-15-15,0 0-16 0,0-2-16 0,0 1-16 0,0-4-16 0,0 2-18 16,0-1-18-16,0 1-16 0,2-4-17 0,-2 0-16 0,2 0-14 0,-2-3-44 16,0 0-56-16,0 0-71 0,0 0-77 0,0 0-42 0,3-1-27 0,-2-4-4 15,1 2 7-15</inkml:trace>
  <inkml:trace contextRef="#ctx0" brushRef="#br0" timeOffset="509182.8014">31943 7183 541 0,'2'-9'608'0,"-1"1"14"0,1 1 14 0,1 1-51 0,0-1-81 16,-2 2-99-16,1-1-109 0,0 0-61 0,1 2-36 0,-2-1-22 0,3 0-15 15,-1 3-18-15,2-3-18 0,-4 3-19 0,4-1-18 0,-2-1-15 16,2 3-15-16,-2-1-10 0,2 1-10 0,-2-1-8 0,2 0-9 0,1 2-7 16,-2 0-7-16,3 2-6 0,-2 0-7 0,1-1-1 0,1 2-1 0,-2 1-1 15,2-1 0-15,-1 1 0 0,1 1 1 0,-2 2 1 0,0 0 0 0,0 1 2 16,0 1 0-16,-2-1 1 0,2 1 1 0,-2 2 0 0,-1 2 2 0,0-2 2 15,0 1 0-15,-2-1 0 0,-2 1-1 0,2 0 1 0,-4-1 1 16,3-2-1-16,-4 2-1 0,2 0 0 0,-4-2 1 0,2-1 1 0,-2 1 0 16,-1-1 0-16,0-1 2 0,0 0-1 0,-1-2 1 0,-1 2 1 0,-1-3-1 15,0 1 1-15,1-1-2 0,-1-1-5 0,-3 0-8 0,5 0-14 16,-2-1-18-16,1 1-20 0,-1-3-22 0,0 1-31 0,3 1-35 0,0-2-44 16,2 0-45-16,-2 0-109 0,2 0-139 0,3-2-88 0,-2 1-63 0,2 1-28 15,3 0-8-15,0 0 4 0,0 0 11 0</inkml:trace>
  <inkml:trace contextRef="#ctx0" brushRef="#br0" timeOffset="509522.0725">32074 7446 183 0,'-2'0'640'16,"0"-2"18"-16,2 1 18 0,0-1 13 0,0 1 8 0,0-1-111 0,0 1-170 15,0-1-104-15,0 2-65 0,0 0-38 0,0 0-21 0,0 0-18 0,0 0-17 16,0 0-21-16,0 0-19 0,0 0-22 0,0 0-19 0,0 0-16 16,0 0-13-16,0 0-8 0,0 2-7 0,-2-1-3 0,2 2 0 0,-2-1-1 15,2 1 2-15,0 0 5 0,0 0 2 0,-1 1 4 0,1 1 4 0,0-1 3 16,-2 2 3-16,1 1 4 0,-1-2 2 0,0 2 2 0,2 1 1 0,-1 0-2 16,1 1-5-16,-2 0-4 0,1-2-5 0,1 3-5 0,-2-1-6 0,0 1-2 15,2 0-3-15,-1-1-3 0,-1 2-3 0,0-2-3 0,1 0-3 16,-1 1-2-16,0 0-3 0,2 0-2 0,-2-1 0 0,0 1-2 0,2-1 1 15,-1 0-2-15,1-1 0 0,-2 0-1 0,1 0-2 0,1-1-1 0,-2 0-1 16,0 0-9-16,2-4-11 0,-1 3-19 0,1-3-23 0,-2 2-34 16,2-2-37-16,0-2-41 0,0 1-42 0,0-1-77 0,0-1-96 0,0 0-130 15,0 0-147-15,0 0-77 0,0 0-38 0,2-1-15 0,-1-2-1 0,3-2 12 16,-3 2 16-16</inkml:trace>
  <inkml:trace contextRef="#ctx0" brushRef="#br0" timeOffset="510263.241">32310 8673 307 0,'-2'-4'606'0,"1"0"16"0,1 0 16 15,0 2-17-15,0-1-35 0,0 0-99 0,0 0-133 0,-2 0-74 16,0 2-45-16,2-1-20 0,-1-1-9 0,1 2-12 0,-2-1-9 0,2 2-13 15,0 0-14-15,0 0-14 0,0 0-14 0,0 0-14 0,0 0-13 0,0 0-14 16,0 0-14-16,0 0-13 0,0 0-12 0,0 0-9 0,0 3-3 0,2-1-5 16,-2 1 0-16,1 0-2 0,-1-1 1 0,0 3 2 0,2 0 1 0,-2 0 3 15,0 2 2-15,0 1 2 0,0-1 2 0,0 2 1 0,0 1 0 0,-2 1-5 16,2-1-4-16,-1 1-4 0,-1 3-4 0,1-2-6 0,-3 1-2 16,1 0-6-16,0 2-4 0,0-2-3 0,-2 3-4 0,1 1-1 0,0-3-1 15,0 1 0-15,0 2 1 0,-1 0 1 0,2-2 0 0,-3 1-1 16,3-1 0-16,-2 0-1 0,2-1 0 0,-2 1-4 0,2-1-6 0,0-2-8 15,0 1-9-15,-2-1-15 0,4 1-21 0,-2-2-24 0,-1-3-25 0,3 1-30 16,-1-1-29-16,1-2-29 0,1 1-30 0,-2-1-37 0,2-2-39 0,0-1-69 16,0-3-86-16,0 0-101 0,0 0-106 0,0 0-45 0,3 0-15 15,0-3 5-15,1 1 15 0,0-1 21 0</inkml:trace>
  <inkml:trace contextRef="#ctx0" brushRef="#br0" timeOffset="510779.6792">32510 8710 54 0,'0'-5'654'0,"0"0"24"0,0 0 22 0,0 0 18 0,0-2 15 16,0 2-97-16,0 1-147 0,0-1-106 0,0 0-82 0,0 2-48 16,0-2-29-16,2 2-20 0,0-1-12 0,-1 1-21 0,1 1-22 0,-1-1-23 15,3 0-26-15,-1 0-20 0,3 1-16 0,-3 1-12 0,2-1-10 0,0 0-11 16,-1 1-8-16,3-1-8 0,0 2-4 0,0-2-5 0,1 1-1 0,-2 1-4 15,3-2-3-15,-1 2-2 0,1 0 1 0,-3 0-2 0,1 0 1 0,1 0-3 16,-1 2 0-16,-1-2-2 0,2 1-1 0,-3 1 0 0,0 0 0 16,-1 1 0-16,0-1 0 0,-1 3-1 0,0-1 0 0,-1-1 2 0,0 2 0 15,0 1 2-15,-2 0 0 0,0-1 1 0,-2 3 3 0,0-1 1 0,0 0 2 16,-1 2 0-16,0-1 1 0,-2-1-1 0,0 0 1 0,0 2 0 0,-2-1 0 16,2-1 0-16,-3 1 0 0,3-1 0 0,-2 0 1 0,0 3-1 15,1-4 0-15,1 1-1 0,0-1 0 0,-2-1-1 0,3-1 0 0,-1 2-1 16,2-4 2-16,1 3 0 0,1-2 0 0,-1-1 0 0,1 1 0 0,1-1 2 15,0 0-1-15,0-2-1 0,1 3 1 0,1-3 0 0,-1 0-1 0,1 0 1 16,1 0-1-16,2 0 0 0,-2 0-1 0,2 0 0 0,-1 0 0 0,1 0 0 16,2-3-2-16,0 3 0 0,0 0 0 0,-3 0-2 0,5 0-1 0,-3 0 0 15,1 0-2-15,0 0 0 0,-2 0-1 0,1 3 0 0,1-3-1 16,-2 0-1-16,2 4-1 0,-2-1 0 0,0-1 0 0,-1 2-1 0,0 0 1 16,1 1 1-16,-1-1-1 0,-3 2 2 0,3 0 1 0,-1 1 1 0,-3 0 2 15,1-1-1-15,-1 3 2 0,0-1 2 0,-1-1 1 0,1 0 3 16,-3 1 1-16,-1-1 1 0,3-1 2 0,-4 2 1 0,1-4 0 0,-1 2 3 15,-2 0 1-15,3-2 2 0,-5 1-1 0,0-1 0 0,1-1 2 0,2 2-2 16,-4-1-3-16,0-1-14 0,0-2-16 0,0 2-34 0,0-3-37 0,0 1-57 16,-4 1-63-16,3-2-144 0,-1 0-182 0,-2 0-110 0,3-3-74 0,-3 0-40 15,0-1-22-15,-3-1-12 0,1 1-8 0,-3-4 5 0</inkml:trace>
  <inkml:trace contextRef="#ctx0" brushRef="#br0" timeOffset="512196.5005">14186 8027 121 0,'0'0'450'16,"0"1"-37"-16,0 0-49 0,0 1-52 0,0-1-42 0,0 2-36 15,0-1-25-15,0-1-20 0,0 2-13 0,0 0-12 0,2 0-6 16,-1 1-8-16,2 0-3 0,-1-1-6 0,-1 3-3 0,2-1-6 0,-1 1-5 16,0 1-4-16,1-1-5 0,0 1-4 0,0-4-6 0,0 3-8 15,1 0-4-15,-1 0-6 0,1 0-4 0,-1-2-1 0,-1 1-3 16,1 0-2-16,0 0-4 0,-1-2-4 0,1 2-4 0,-1-1-7 0,0 0-2 16,-1-1-5-16,2 2-2 0,-1 0-2 0,2-3-2 0,-1 3-3 0,-1-3-4 15,1 2-4-15,0 1-3 0,1-2-4 0,-1 2-1 0,0-1-4 16,0 1 0-16,-1-2-3 0,2 3-3 0,-1-1-4 0,1 2 0 15,0-1-3-15,1 0 1 0,-1 1-2 0,0 0 1 0,2-2 1 16,-1 3 1-16,0-2 3 0,1-1 2 0,1 0 4 0,3 0 2 0,-1 0 4 16,0 0 1-16,5-2 3 0,1 1 1 0,2-4-1 0,2 0 2 0,5 0-1 15,2-5-1-15,5-2-4 0,3-1-3 0,7-1-6 0,2-5-11 16,7-1-15-16,5-6-16 0,9-2-19 0,4-5-25 0,8-1-28 0,8-5-35 16,6-2-35-16,6-5-59 0,8-2-68 0,4-2-139 0,1-1-172 15,0 0-86-15,0-3-42 0,2 1-15 0,-7 2-2 0,-4 2 4 16</inkml:trace>
  <inkml:trace contextRef="#ctx0" brushRef="#br0" timeOffset="513446.0593">10666 15703 122 0,'-10'9'567'0,"1"2"9"0,-2-1 8 16,3 1-23-16,-2-1-36 0,0-1-114 0,1 3-146 0,3-4-78 0,-2 1-41 15,3 0-17-15,-1-2-3 0,1 1 4 0,1-4 6 0,0 2 4 16,3-3 7-16,-1-1 0 0,2 0 0 0,0-2-3 0,0 0-3 0,0-2-6 16,3-1-6-16,-1-2-5 0,4-2-6 0,-2-3-9 0,3 0-10 0,0-2-13 15,1-2-14-15,1-5-11 0,5-2-12 0,-1-1-10 0,4-6-9 16,1 2-7-16,2-5-4 0,2-4-3 0,-1-1-2 0,6-3-4 0,-2-1-3 15,5-7-4-15,0 0-5 0,4-5-11 0,2-5-10 0,5-2-10 16,2-4-6-16,4-6-9 0,2-2-7 0,5-7-11 0,3 1-12 0,3-8-11 16,3-3-11-16,3-2-8 0,1 0-5 0,2-2-7 0,2-2-3 0,-2 3 2 15,1-1 9-15,-3 8 2 0,-4 4-3 0,-3 3-4 0,-1 7-4 16,-6 5-5-16,-7 6-5 0,-2 9-4 0,-4 1-6 0,-7 7-13 16,0 4-16-16,-6 4-35 0,-2 4-50 0,-4 3-87 0,-4 5-108 0,-5 2-64 15,-2 6-42-15,-5-1-14 0,-2 6-3 0</inkml:trace>
  <inkml:trace contextRef="#ctx0" brushRef="#br0" timeOffset="515579.8963">33027 7077 72 0,'-3'-6'624'0,"0"-2"18"0,0 2 14 0,-2-1 12 15,1-1-34-15,-1 4-60 0,1-2-120 0,1 2-148 0,-2-3-79 0,4 4-43 16,-2 0-23-16,-1-1-11 0,3 4-12 0,-2-2-17 0,1 1-17 16,2-1-22-16,-1 2-14 0,1 0-10 0,-2 2-8 0,1-1-5 15,1 3-4-15,-2 1-5 0,0 1-4 0,1 2 0 0,-2 0-3 16,1 3 0-16,0 1 2 0,1 2 1 0,-2-1 2 0,-1 4 1 0,3-1-2 15,-5 4-4-15,3-2-4 0,-1 3-4 0,3 1-4 0,-2 1-4 16,-1 0 0-16,0 2-3 0,0 0-2 0,-2-1-1 0,2 0-3 16,-1-1-2-16,-2 1-1 0,1-4-2 0,-2 3 0 0,4-3-1 0,-3 0-4 15,1-3-5-15,1 1-9 0,-4-3-11 0,2 2-11 0,2-5-15 0,1 1-12 16,-1-1-13-16,0-1-15 0,1-2-15 0,1 0-12 0,-1-4-15 0,3 2-16 16,1-2-19-16,-4-1-19 0,4-1-19 0,0-2-18 0,0-1-15 0,0 0-15 15,0-1-13-15,4-2-29 0,-4-1-34 0,1-3-34 0,3 0-34 16,-1-3-50-16,-2 2-56 0,5-3-29 0,-3-1-14 0</inkml:trace>
  <inkml:trace contextRef="#ctx0" brushRef="#br0" timeOffset="515829.9616">32999 7159 441 0,'5'-19'552'0,"1"-1"-9"0,0 3-17 0,-1 0-59 16,0 3-79-16,-2 1-63 0,-2-1-56 0,3 4-34 0,-1 0-24 0,0 1-15 16,0 1-11-16,-2 0-13 0,3 1-13 0,-3 2-12 0,2-1-16 15,1 2-14-15,-1-1-14 0,-1 2-14 0,1 0-13 0,2 1-11 16,0 0-11-16,0-1-10 0,2 3-10 0,-1 0-9 0,1 0-8 15,2 0-7-15,-3 3-6 0,2-1-2 0,2 3 0 0,-3-2-2 0,1 3 1 16,0 2 0-16,-1-1 0 0,0 2 1 0,0-1 2 16,-2 4-1-16,-1 0 1 0,0 0 0 0,-4 1-1 0,0 2 1 0,0-2 0 15,-4 5-1-15,0-4 0 0,-3 1-2 0,-4 2-1 0,3-3-2 16,-1 2-3-16,-3-3-4 0,-1 2-8 0,0-1-11 0,-1-2-12 0,1 1-18 16,-3 0-16-16,5-3-22 0,0 0-25 0,-3-1-31 0,4 0-35 15,0-1-58-15,1-3-73 0,1 2-110 0,4-3-129 0,-1 0-63 16,0 0-29-16,4-1-8 0,-1-2 2 0,2-1 10 0</inkml:trace>
  <inkml:trace contextRef="#ctx0" brushRef="#br0" timeOffset="516295.9988">33206 7407 464 0,'-2'-1'661'0,"1"-2"12"15,1 0 13-15,-2 2-19 0,0 0-35 0,2-1-116 0,-1 2-158 16,1-1-92-16,0 1-61 0,0 0-35 0,0 0-25 0,0 0-22 16,0 0-23-16,0 1-20 0,0 1-19 0,0-1-15 0,0 3-13 0,-2-1-9 15,1 1-6-15,1 1-5 0,-3 0-4 0,1 1-1 0,1 0-2 16,-3 2 1-16,3-2 0 0,-2 1 1 0,-1 1 0 0,1 1-2 16,-2-1 0-16,-1-1 0 0,3 0-2 0,-2 1-1 0,2-1 1 15,-2 2-2-15,4-3 1 0,-2 0 2 0,-1-1 2 0,1 1 2 16,1 0 3-16,0-3 4 0,0 2 4 0,1-2 6 0,1-2 3 0,0 2 4 15,0-3 3-15,0 1 1 0,1-1 0 0,1 0-1 0,0-1-1 16,2-1-2-16,-1 1-4 0,2 0-2 0,0-2-5 0,-1-1-4 16,3 0-5-16,-1 0-7 0,2-1-4 0,-2 2-7 0,1 1-3 0,2-1-2 15,-3 2-1-15,1-2-2 0,1 0 0 0,1 1-1 0,-3 1 1 16,1 1-2-16,-1 0 1 0,1 0-1 0,-2 0 2 0,3 3 0 16,-3-2 1-16,0 2 1 0,0 0 0 0,1 2 2 0,-1-2 2 15,-2 4 0-15,0-1 1 0,0 1 2 0,-1 0 0 0,1 0 2 16,-1 1 0-16,-2 1 1 0,0 0-2 0,-2-1 2 0,-1 2 0 15,0 0 0-15,-1-1 0 0,1 1 0 0,-2-2 0 0,0 1 0 0,-2-1-1 16,1-1 1-16,-2 1-2 0,-1-2-6 0,1 0-8 0,-1-1-13 16,0 1-16-16,0-2-19 0,-3 1-21 0,4-2-23 0,-2-1-24 0,2 0-34 15,-4-1-37-15,3 1-53 0,3-2-59 0,-2-2-117 16,1 1-146-16,2-1-73 0,0 0-36 0,0-3-10 0,0 0 3 0,2 0 12 16</inkml:trace>
  <inkml:trace contextRef="#ctx0" brushRef="#br0" timeOffset="516492.7314">33209 7399 259 0,'0'-1'673'0,"0"-1"17"0,0 1 14 16,0-3 9-16,0 3 6 0,0 0-120 0,0-2-184 0,2 0-108 16,-2 3-71-16,3-2-42 0,-2 0-29 0,3 1-23 0,1 0-24 0,0-1-25 15,2 1-24-15,-1-2-24 0,2 1-21 0,1 1-22 0,3-1-24 16,-3-1-23-16,4 2-23 0,-2-3-23 0,3 2-22 0,-4-1-23 15,1 0-27-15,3 0-29 0,-5 1-33 0,-1-1-63 0,3 1-77 0,-4-2-104 16,1 1-117-16,-4 1-55 0,0-1-23 0,0-1 0 16,-2 1 9-16,-2 2 16 0</inkml:trace>
  <inkml:trace contextRef="#ctx0" brushRef="#br0" timeOffset="517346.2068">32482 6693 367 0,'-2'-2'534'0,"1"1"11"0,1 1-38 0,-2-2-64 0,2 2-84 15,0 0-96-15,0 0-55 0,0 0-35 0,0 0-16 0,0 0-8 0,0 0-2 16,0 0-3-16,0 0-3 0,2 0-2 0,-2 0-5 0,0-2-7 16,1 2-7-16,1-1-6 0,0 1-9 0,1-1-8 0,-2-1-10 0,3 2-11 15,1-1-9-15,0-1-11 0,3 2-10 0,0-3-10 0,3 2-10 16,0-1-11-16,7-1-9 0,-2 3-8 0,1-3-5 0,4 1-4 0,-1 0-2 0,4-1-1 15,1 1 2-15,3 1 2 0,1-1 2 0,1 0 1 16,8 2 1-16,-3-3 3 0,3 2 0 0,1 1 0 0,5 0-1 0,-1 0-3 16,3 0-1-16,-2 1-2 0,2 2-2 0,-2-3-1 0,4 0-2 15,-4 2-3-15,2 0-3 0,-3-1-1 0,1 1-3 0,-3-2 0 16,-1 2-1-16,-1-1 1 0,-4-1 0 0,-2 2 5 0,-2-2 2 16,-1 0 3-16,-1 0 4 0,-4 0 2 0,-2 0 3 0,-1 0 5 0,-4 0 7 15,-2 0 6-15,0 0 8 0,-3 0 8 0,-3 0 6 0,2 0 7 16,-4 0 5-16,-2 0 3 0,2 0 3 0,-3 0 1 0,-2 0-1 15,0 0-1-15,0 0-2 0,-1 0-3 0,0 0-7 0,-2 0-7 0,0 2-8 16,0-2-7-16,0 3-5 0,0-3-7 0,0 2-3 16,0-1-4-16,0 2 0 0,0 2 1 0,0-1 1 0,0 1 1 0,0 1 1 15,0 1 3-15,0 1 1 0,0 2 2 0,0-1 4 0,0 3 0 16,0 0 3-16,0 2 1 0,0 1 2 0,0-2 3 0,0 4 1 0,0-1 2 16,0 2 2-16,0 0 1 0,0 2 1 0,0-1 0 0,0 4 0 15,0-2 0-15,0 1 0 0,0 4 0 0,0-2-1 0,0 1-2 16,0 1-1-16,0-1-2 0,0 2-1 0,0 2-5 0,0-3-1 15,0 3-1-15,0-2-3 0,0 2-1 0,0-1-1 0,-5-1-2 16,1 0-2-16,0 2 0 0,0-3-2 0,-1 2-1 0,1-2 0 0,-1 1-4 16,2-1 0-16,-2 0-1 0,2-2-2 0,-2 1 1 0,4-1-1 15,-3 1 2-15,0-2 1 0,1 0 3 0,0-1 1 0,0-1 1 0,1 2 1 16,0-5 1-16,1 3 2 0,-2-2 1 0,1 1 1 0,0-2 0 16,1-1 1-16,-4-1 1 0,4 0 1 0,-1-2-2 0,1 0 0 15,-3 1-2-15,3-3 0 0,-2-1-2 0,1 1 1 0,0-1-1 0,1-2-2 16,-2-1 2-16,1 1-2 0,0-2 2 0,-1 1 0 15,0-3-1-15,0 1 2 0,2 0 0 0,-3-1 1 0,3-2 1 0,-2 0 2 16,-1 0 1-16,1-1 2 0,0 0 2 0,-2 1 0 0,1-1 2 16,-3-2 0-16,3 3 0 0,-1-3 0 0,-3 0 0 0,-1 3 0 15,-1-3 2-15,0 1-1 0,-2 0 0 0,-3-1-1 0,2 2-1 16,-4-1 0-16,-1-1-2 0,-2 2 0 0,-3-2-2 0,-2 2-1 0,-2-1-1 16,-3-1-2-16,-2 1-1 0,-4 2-4 0,-4-3-5 0,-6 0-6 0,2 0-6 15,-7 0-16-15,3 0-19 0,-2 0-22 0,0 0-28 0,1 0-33 16,1 0-34-16,4 0-53 0,6-3-64 0,2 2-137 0,3-2-176 0,3 1-88 15,4 1-46-15,4-1-22 0,5 0-10 0,1-1 1 0,3 3 10 16</inkml:trace>
  <inkml:trace contextRef="#ctx0" brushRef="#br0" timeOffset="518746.2579">33340 8638 63 0,'0'-5'606'16,"2"2"19"-16,0-2 19 0,-2 0 16 0,1 0-54 0,2 0-93 0,-3 1-92 15,1-3-90-15,1 1-50 0,0 2-29 0,-2-1-14 16,1-1-10-16,-1 2-10 0,0-1-8 0,2 1-15 0,0-1-15 0,-2 2-14 15,1-1-15-15,-1 1-15 0,2 0-13 0,-2 1-12 0,0 2-13 16,0-2-15-16,0-1-13 0,0 3-13 0,0 0-10 0,0 0-10 16,0 0-9-16,0 0-6 0,0 5-4 0,0-5-1 0,0 3 1 0,-2 1-1 15,1 1-1-15,1 1 2 0,-2 0 0 0,0 3 2 0,2-1 0 16,-1 4 0-16,-3 0 0 0,3 0 1 0,-3 1 0 0,0 1-1 16,1 1-2-16,-2-1-3 0,2 3-6 0,0-2-7 0,-4 1-5 15,2 1-12-15,0 0-12 0,-2 1-16 0,2 0-16 0,1-3-20 0,0 2-20 16,-1 0-26-16,1-2-30 0,1 1-32 0,0-2-32 0,1-1-36 15,1-1-35-15,-1 1-50 0,4-3-56 0,-1 1-108 0,1-4-137 16,1 1-69-16,0-3-34 0,1 0-9 0,1-1 7 0,0-4 19 0</inkml:trace>
  <inkml:trace contextRef="#ctx0" brushRef="#br0" timeOffset="519262.8273">33565 8630 150 0,'4'-10'656'0,"0"-4"24"0,-1 6 22 15,0-1 15-15,0 0 12 0,-1 1-113 0,-1 2-175 0,4-2-103 16,-5 3-64-16,1 0-41 0,-1 2-26 0,0-2-24 0,0 3-21 16,0-1-24-16,0 3-24 0,0 0-25 0,0 0-24 0,0 3-18 15,0-1-15-15,-1 3-11 0,1 0-7 0,-5 0-5 0,4 2-5 0,-2 0 1 16,-1 2-1-16,1-1 1 0,-2 4-1 0,1-2 1 0,-4 2-1 16,2 0 1-16,-1 0-3 0,1 0 0 0,-2 1 1 0,-1-1-1 15,2 2 0-15,1-4 1 0,-2 1 2 0,2-2 2 0,-1 0 2 0,1 0 4 16,1-1 5-16,2-3 4 0,0 2 3 0,-2 0 6 0,4-4 4 15,1 1 3-15,-2-1 1 0,2-1 2 0,2 1-1 0,-2-1 0 16,1-1-2-16,4-1-2 0,-2 2-2 0,0-2-5 0,2 0-4 16,1-2-7-16,2 2-7 0,0-1-10 0,2-1-13 0,-2 2-12 15,4-3-13-15,-1 2-14 0,0 0-16 0,3-2-16 0,1 1-19 0,0 2-17 16,0-2-19-16,-1 1-18 0,-1 1-15 0,1-2-12 0,-2 2-13 16,0 0-6-16,-2-2-3 0,0 2 3 0,0 0 5 0,-3-3 11 15,0 3 14-15,-2 0 14 0,-2-2 17 0,2 2 18 0,-2-3 21 16,-2 1 20-16,4 0 20 0,-4-1 20 0,1-2 21 0,-2 0 17 0,1-2 19 15,-1 2 15-15,0-2 16 0,-1-1 14 0,1-1 13 0,-2 2 15 16,1-3 14-16,-4 1 16 0,4-3 15 0,-2 2 12 0,-1 0 12 16,1-1 9-16,-2 3 10 0,2-2 7 0,0 0 7 0,-2-1 3 15,1 3-2-15,-3 1-3 0,6-1-5 0,-2 1-9 0,-1 1-12 0,3 1-15 16,-3 2-19-16,3-2-16 0,1 2-15 0,-2 1-12 0,1 2-13 16,1 0-9-16,-2 2-9 0,0 1-7 0,2 2-9 0,-2 0-4 15,2 4-6-15,-2 0-2 0,1 2 0 0,1 3-2 0,-2 1 2 16,0 0 0-16,2 3 0 0,-1 2-5 0,1 2-4 0,-2 0-12 0,0-1-19 15,2 6-24-15,-1-2-29 0,-2 2-49 0,-1 2-58 0,1-2-79 16,-2 1-89-16,0 1-150 0,0-1-182 0,-2 1-95 0,1-1-47 16,-2 0-28-16,-3 3-16 0,1-4-1 0,2 2 1 0</inkml:trace>
  <inkml:trace contextRef="#ctx0" brushRef="#br0" timeOffset="526579.0801">2919 14950 367 0,'-3'-5'537'0,"0"1"1"0,-1 1 1 0,1 2 0 0,0-3-127 16,1 4-189-16,-2-3-95 0,2 3-47 0,1 0-24 0,-1 0-16 15,2 0-6-15,-3 0-6 0,3 0-4 0,-2 0-3 0,1 3-4 0,1-3-3 16,0 0-1-16,0 4-1 0,1-3 1 0,1 2-1 0,0 1 1 16,-1 1-3-16,2-2 1 0,2 3 1 0,-2 0 0 0,2 2 2 0,0 1 2 15,1-3 3-15,-1 4 1 0,4 0 2 0,-1 0-2 0,0-1 0 0,0 1-1 16,1 1-1-16,1-1 1 0,0-2 0 0,0 4 3 0,0-3 1 0,1 1 0 16,3-2 3-16,-4 0 0 0,4 0-1 0,-1 0 0 0,-2-1 1 0,3-2 0 15,-1 0 0-15,2 0 0 0,-2-1 1 0,1-1 0 0,2-3-1 16,0 0-1-16,-2 0 0 0,3-3-2 0,-1-1-4 0,3-1-1 0,-3 0-2 15,3-3-1-15,1-1-2 0,0 0-1 0,0-1-2 0,0-2-2 0,1-1-2 16,1-1-2-16,-1 3 1 0,-2-2-2 0,1 1 0 0,-1 0-1 0,-1-1-1 16,2 3 1-16,-3 1-1 0,-1 0-1 0,0 2 1 0,-2 0 1 0,2 3-1 15,-3 1 0-15,0 2 1 0,-1 1 0 0,1 0-1 0,1 3-1 0,-1 1 1 16,2 1 1-16,-2 2-1 0,1 1 0 0,2 1 0 0,0 4 1 16,-2-1 0-16,5 2 0 0,-3-1 0 0,3 3-1 0,-1 1-1 0,2-2 1 15,2 2 3-15,0 1 0 0,2-3 2 0,3 2 2 0,-2 0 3 0,3-4 4 16,1 1 2-16,1 0 1 0,0-4 4 0,2 1 0 0,1-3 4 0,0-1 2 15,2-1 0-15,0-2 0 0,-1-3-1 0,1-1 0 0,1-1-2 16,-1-2-1-16,0-1-4 0,2-1 0 0,0-4-3 0,1 1-3 0,-1-2-1 16,-1-2-3-16,3-1-1 0,-1-1-2 0,0 0 0 0,-1-1-2 0,2 1-1 15,-1-1-1-15,0-2-1 0,-3 3-1 0,1-1-2 0,2 1-1 16,-3 3-1-16,0-1-2 0,-2 2 2 0,0 2-1 0,-1-1 1 0,-2 5-2 16,0-3 1-16,0 6 1 0,0 0-1 0,-3 2 2 0,1 0-1 15,-3 2 1-15,2 4 2 0,0 0 0 0,-3 1 1 0,1 2 2 0,0 2-1 16,2-1 2-16,-3 5-2 0,4 0 0 0,-2 0 1 0,-1 2 0 0,2-2 1 15,0 2 0-15,0 0 1 0,-1 2 0 0,1-2 0 0,0 0 2 16,-3 0 0-16,3-3 0 0,0 1 1 0,-2-1 1 0,2-3 2 0,-2 0 1 16,0-3 0-16,-1 0 2 0,0-1 1 0,1-2-1 0,0-3 1 0,-1 0 1 15,0-3 0-15,3 0 0 0,-2-2 0 0,0-2 0 0,2-2-2 16,0 0 0-16,0-2-3 0,-3-2 0 0,4-1-3 0,1 0-2 0,-2 0-1 16,1-1-1-16,-1 0-3 0,1-2-3 0,2 3 0 0,-3-1-2 15,3 0-1-15,-2 2-1 0,1 0-1 0,-2 1-1 0,3 1 0 0,-3 1 1 16,3 0 1-16,-3 3-1 0,3 0 2 0,-2 0 0 0,1 4 1 0,-1 0 1 15,2 0 1-15,-3 4-1 0,3-1 2 0,-2 2 2 0,-1 0 0 16,0 1 1-16,0 3 2 0,0-1-1 0,2 2 2 0,-3 1-1 0,3 0 1 16,-1 2 0-16,1 0-1 0,-1 1 0 0,2 1-1 0,-1 1 2 15,1-1 1-15,1 0 1 0,-1 0 1 0,0 2 0 0,2-2-2 0,-2-2 2 16,0 1 0-16,3-1 2 0,-3-1-1 0,2-1 0 0,-2-1 0 16,0 0 0-16,2-3-1 0,-1 0 0 0,1-4-2 0,-2 2-2 0,3-4-2 15,-1-1-1-15,-1 0-1 0,1 0-1 0,0-1-1 0,-1-2-2 16,1-2-1-16,1 0 0 0,-2 1-2 0,-1 0 0 0,0-3 2 0,0 1-2 15,0 1 1-15,-2-1-1 0,0 3 0 0,-1-3 0 0,0 3-1 0,0-2 0 16,-2 2 2-16,0 2-1 0,-1-1 0 0,1 2 1 0,-3 0 0 16,3 0 2-16,-3 2-1 0,-1 1 0 0,1 0-1 0,0 1 2 0,-2 1-1 15,2 1 0-15,-2 0 3 0,1 1 2 0,-1 0 1 0,2 1 1 16,0 1 0-16,-1-1 0 0,1 1 1 0,2 0-1 0,-1 1 1 0,0-1 0 16,0 1 2-16,1-2 0 0,1 2 3 0,-1-3-1 0,0 0 0 0,1 1-1 15,0-2-1-15,2-2-2 0,0 1 1 0,1-2-1 0,-2-3-1 16,4 3 0-16,-1-3-1 0,2-3-1 0,-1 0-1 0,2 0-1 0,2-3-1 15,-1 0-1-15,2-1 1 0,-3 2-1 0,3-3-1 0,-2-1 1 16,2 1 0-16,-2 1-1 0,0 0 2 0,-1-1 0 0,2 1-2 0,-4 1 1 16,2 0 0-16,-2 0-2 0,0 1 1 0,-2 1-2 0,0 2 0 0,-3-3 1 15,3 5-1-15,-4-2 2 0,1 2 0 0,-1 2 3 0,-2-2 0 16,0 5 2-16,2-3 3 0,-2 2 1 0,-1 1 3 0,-1 1 1 0,4 0 1 16,-3 3 3-16,2-3 0 0,-1 4 2 0,0 0 0 0,-1-2 0 15,4 3 0-15,-3-1-1 0,3 2 0 0,1 0-1 0,-2 0-1 0,1-2-2 16,0 2-1-16,2-2 0 0,0 0 0 0,1-1 0 0,-1 0-1 0,0-1-1 15,3-1-1-15,-1 0 0 0,1-1-2 0,0-4 0 0,0 1-2 16,0-1-2-16,2-2-1 0,-1-2-2 0,-1 1 0 0,0-2-1 0,2-1-2 16,-2 0-1-16,0-2-1 0,3-1 0 0,-4 1-2 0,-1-2 0 15,2 1-1-15,0-1 0 0,0 1-1 0,-1 0 1 0,-1 0 3 0,0-1 2 16,1 3 1-16,-2-2 2 0,-1 2 0 0,1 0 2 0,0 1 2 0,-3-1 1 16,1 1 1-16,-1 1 1 0,0 1 2 0,-1 1 2 0,-2-1 1 0,1 2 0 15,-2 0-1-15,1 2 0 0,-2-1 0 0,1 1-1 0,-2 1 1 16,3 0 0-16,-3 1-1 0,2 1 0 0,0-2-1 0,-1 3 0 15,3-1-1-15,-1 1-1 0,1 1 2 0,-1-1-1 0,2 1 1 0,-1-2 0 16,3 1-1-16,-1 0 0 0,2 0-2 0,0-2-1 0,-2 0 1 16,4 0-1-16,-2-1 0 0,0 0 0 0,2-3 1 0,-1 0-2 0,1 0-2 15,-1 0-2-15,1-3 0 0,2 1-2 0,-3-3 1 0,3 3-2 16,-1-4 0-16,-1 1-2 0,0-1 0 0,2 2 1 0,-3-2 1 0,3-1 2 16,-4 2 2-16,2-2 1 0,-1 3 1 0,0-2 1 0,0-1 1 0,-2 4 1 15,2-3 2-15,-2 1 2 0,-1 1 2 0,1-2 1 0,-1 2 0 0,1 0 0 16,-3 1 0-16,2-1-1 0,-2 2-1 0,3-3-1 0,-3 3-2 15,-1-1 0-15,1 1-1 0,2 1 1 0,-2-3-2 0,-1 4-1 0,-1-3 1 16,2 2-1-16,-2 1 0 0,2-1 2 0,-4-1-2 0,0 2 1 16,1-2 2-16,-3 1 0 0,1-2 2 0,-1 2 2 0,0-2 0 0,-2 3 1 15,0-3 3-15,1 0-1 0,-2 0 1 0,-1 0 1 0,0-2 1 16,-1 1 0-16,-1 1 2 0,1-2 0 0,-2 1-1 0,-1-1-5 0,0 2-6 16,-2-2-14-16,-1-2-17 0,0 2-23 0,-2 0-24 0,-3-2-31 0,0 2-37 15,0-1-47-15,-3 0-50 0,0 0-127 0,-4 0-163 0,-3 1-89 16,-2-1-53-16,-1 0-24 0,-4 1-11 0,-1-2 1 0,-2 2 8 0</inkml:trace>
  <inkml:trace contextRef="#ctx0" brushRef="#br0" timeOffset="528196.1326">1068 14418 462 0,'-6'-10'596'0,"-1"0"8"0,1 0 7 0,-3 1 7 15,2 0-103-15,1 1-155 0,-2 2-106 0,0 0-80 0,2 1-42 0,1-2-18 16,-1 2-11-16,1 2-4 0,-1-1-7 0,1 1-8 0,0 0-12 16,2 1-14-16,0 0-11 0,1 2-13 0,2 0-7 0,-1 4-9 0,1-1-6 15,0 0-8-15,0 4-6 0,1 0-4 0,-1 3-3 0,2 1-2 0,-1 2 1 16,1 2 1-16,1 4 3 0,-1 0 5 0,1 0 2 0,0 1 0 16,-1 4 1-16,1-2-1 0,1 0-2 0,0 2-2 0,-3-1 2 0,1 0 0 0,1-1 0 15,-1-1 2-15,-1-1 0 0,1-1 0 0,-1-1 0 0,1-2 2 16,-2 0 1-16,0-3 5 0,0-1 5 0,0-2 6 0,0-1 6 0,0-1 8 0,0-1 3 15,0-2 1-15,-2-3 0 0,1-1-1 0,1-1 0 0,-2-1-1 0,-1-1-1 16,0-3-1-16,1-3-2 0,-3 0-3 0,1-3-4 0,-1 0-4 0,0-3-5 16,-1-1-7-16,1-1-7 0,2-5-5 0,-2 3-5 0,1-5-6 15,-1-1-3-15,2-1-5 0,1-1-5 0,1-3-4 0,-1 0-2 0,2-1-3 16,2-2-4-16,-1 2-1 0,2-4-2 0,2 1-1 0,1 1 0 0,1 1 3 16,-1 1 0-16,4 1 4 0,-1 2 3 0,2 3 4 0,-1 2 2 15,2 0 2-15,-1 6 2 0,1 1 1 0,0 3 1 0,1 2 2 0,1 3 1 16,-1 2 2-16,2 3 1 0,-2 4 2 0,1 1 1 0,-3 2 3 0,2 4 1 15,1 3 3-15,-3 1 3 0,2 2 2 0,-4 3 2 0,-1 1 2 0,-1 3 2 16,0-2-1-16,-2 4 2 0,-2 0 1 0,-3 0-2 0,0 1 1 16,-1 1 0-16,-3-2-2 0,1 0 2 0,-4-2 2 0,0 1 4 0,-1-2 5 15,0 0 7-15,-4-3 6 0,4 0 9 0,-2-1 9 0,-2-4 7 0,2 1 7 16,-1-2 7-16,0-2 10 0,3-2 8 0,-2-1 6 0,0-1 5 0,2-1 2 16,1-1 0-16,-2-1-1 0,3-1-3 0,-1-2-6 0,2 0-6 15,2-2-5-15,0 1-7 0,0-2-7 0,0 1-7 0,2 1-10 0,-1-2-10 16,2 0-10-16,2 1-9 0,-1 1-8 0,2-1-8 0,0-1-8 0,0 3-4 15,2-1-4-15,0-1-4 0,1 2-3 0,2 0-3 0,1 2 0 16,1-1 0-16,4 2 2 0,-3 0 3 0,2 0 4 0,3 2 4 0,0 1 5 16,1-1 1-16,2 2 3 0,-2 0 3 0,2 0 1 0,3 3-2 0,-2 0-5 15,2-2-6-15,-2 1-9 0,1 1-12 0,1 1-14 0,0-1-16 0,-3 0-16 16,1 2-15-16,-1-2-17 0,-1 0-19 0,1-1-21 0,-3 0-21 16,1-1-23-16,-4 1-28 0,1-1-26 0,-1-3-31 0,-1 2-33 0,-2-2-62 15,-1-2-80-15,0-1-72 0,-2-1-65 0,-1-2-26 0,-1-1-4 0,-2-1 7 16</inkml:trace>
  <inkml:trace contextRef="#ctx0" brushRef="#br0" timeOffset="529695.6985">1441 14497 475 0,'-4'-2'558'16,"0"2"0"-16,-1 0-4 0,2 0-8 0,0 0-119 0,-2 0-173 0,4 0-95 16,-1 0-56-16,2 2-29 0,-3 1-20 0,3-1-11 0,0 1-7 0,3-2-4 15,-3 4-4-15,3-1-2 0,-1-1 0 0,1 2 0 0,0-2 0 16,2 1-2-16,0 0-2 0,0 0-3 0,1-1-2 0,0 1-2 0,-1-1 0 15,3 0 0-15,1-1-2 0,-3 0 1 0,3-2-3 0,-1 0 0 16,1 0-1-16,0-1-2 0,-1 0-1 0,3-2-1 0,-3-2-2 0,2 1-1 16,-2-3 0-16,1 2-2 0,-1-1-2 0,0-2-2 0,-3-1 0 0,2 3-1 15,0-4-1-15,-4 0 1 0,0 1-1 0,-1-1 2 0,-2 1-1 16,0-2 3-16,-2 4 3 0,1-2 4 0,-3 1 4 0,1-1 6 0,-3 4 5 16,0-3 4-16,-1 2 3 0,1 1 3 0,-2 3 0 0,0-1 2 15,-1 0 0-15,2 3 1 0,-2 0 2 0,-2 0 0 0,3 3 0 0,-3 0-2 16,0 1-4-16,1 1-3 0,-1 4-4 0,0-1-3 0,2 1-1 0,-1-1 0 15,1 3 0-15,2 1 1 0,1-1-1 0,1 0 0 0,-1 2 0 16,3-1-1-16,3 1-1 0,0-1-1 0,2 1-2 0,2-1 1 16,1 1 1-16,1-1-2 0,2-1 0 0,3 1-3 0,0-1-2 0,2-1-5 15,3-1-2-15,0-2-8 0,3 0-6 0,-1-1-9 0,3-2-8 16,1-1-9-16,2-1-9 0,1-2-11 0,2 0-8 0,-1-2-11 0,2-3-9 0,-1 2-10 16,1-6-6-16,1 2-4 0,-1-3-2 0,-1 2 0 0,0-2 2 15,-2-2 6-15,1 1 6 0,-3-2 8 0,-1 1 10 0,-2-2 8 16,-2 1 11-16,-2-1 13 0,-2 2 15 0,0-2 16 0,-6 2 19 0,0 0 15 15,-3-1 16-15,-2 1 16 0,0 0 12 0,-3 2 12 0,-3-2 10 16,0 1 9-16,-2 1 12 0,-1 1 9 0,-1 0 7 0,-2 0 4 0,1 2 4 0,-1 0 0 16,-1 2-5-16,-1-2-6 0,0 2-6 0,1 0-7 0,-2 3-8 15,2 1-8-15,0-1-7 0,-2 0-11 0,4 2-11 0,-2 2-9 0,0 0-9 16,0 1-9-16,2 1-9 0,-1 1-7 0,1 0-5 0,2 2-5 16,-1 1-4-16,-2-1-4 0,4 0-3 0,-1 4 0 0,3-2-1 0,-2 1 1 15,3 2 0-15,-2-1 1 0,4 2 1 0,0-4 2 0,0 3 0 16,0 0 1-16,4 0 1 0,-2-2-1 0,3 2 2 0,-2-2-1 0,3 0-2 15,-1-1-2-15,3 0-1 0,-2-1-1 0,0-1-1 0,1-1-2 16,1-2-2-16,1-1-3 0,1 2-4 0,-2-3-1 0,1 0-3 0,-1-2-2 16,0-2-2-16,0 0 1 0,1-3 1 0,-1 1 0 0,0-2 1 15,1-1 1-15,-2-1 2 0,1-1 2 0,-2-1 2 0,-1-1 3 0,-2 0 1 0,3-1 5 16,-4-2 4-16,1 3 6 0,-3-3 8 0,2 4 7 16,-2-1 8-16,0-1 7 0,-2 2 8 0,2 1 6 0,-3 0 5 0,1 2 4 15,1 0 2-15,-1 3 0 0,-2 0-2 0,2 1-3 0,-1 0-4 0,1 1-8 16,1 2-10-16,-1-3-10 0,2 3-8 0,0 0-9 0,0 0-8 15,2 3-8-15,-1-1-4 0,1 2-3 0,1 1-3 0,0-1-1 0,2 2 0 16,-1 2-3-16,1-1-1 0,2 0-6 0,1 1-6 0,-1-1-6 16,1 2-8-16,2-1-8 0,1-2-10 0,0 2-9 0,0-2-9 0,3 0-9 15,-1-2-11-15,1 0-8 0,0-2-11 0,3 1-6 0,-2-1-9 0,2-2-1 16,1-2-3-16,-1 1 0 0,2-3 2 0,0 2 5 0,0-4 8 0,0 0 9 16,-2-2 7-16,2 1 10 0,-1-1 10 0,-1-2 11 0,-1-1 11 15,-2-1 17-15,-1 2 16 0,2-3 18 0,-5 2 18 0,0-2 16 16,-1 0 17-16,-3 0 12 0,-1 4 11 0,0-3 10 0,-4 0 7 0,1 1 9 0,-4 2 8 15,1-1 7-15,-2 2 5 0,-2-1 3 0,0 3-1 0,-1 0-4 16,-2 0-5-16,2 3-7 0,-2-1-9 0,-2 1-7 0,1 1-9 16,-1 2-7-16,-2 0-9 0,2 0-7 0,-3 3-6 0,-1 2-7 0,3-3-7 15,-4 5-4-15,2-1-2 0,0-1-3 0,-3 2 1 0,5 3-1 16,-3-3 2-16,3 3-2 0,-3-1 0 0,4 1 1 0,1-1-2 0,-2 2 0 16,3-2-2-16,0 1-2 0,3-1 0 0,-1 1-1 0,1 0-3 0,2-1-1 15,1 0 0-15,1 0-2 0,1-2 1 0,1 2-1 0,1-2 0 16,1 0 0-16,0-1-2 0,3 1 0 0,-1-4-2 0,0 0-1 0,1 2-4 15,1-2-5-15,0-2-5 0,1 0-5 0,0-2-5 0,1 0-6 16,1-2-6-16,-2-2-3 0,0 1-5 0,1-3-1 0,-1-1-3 0,2-3-1 16,-2-1 1-16,1-1 1 0,-2-1 4 0,-1-3 4 0,-1 0 5 0,0-3 6 15,1-1 6-15,-3 1 7 0,-2-6 4 0,-1 1 5 0,0 1 5 16,-1-4 4-16,-2 1 6 0,-1-2 3 0,-1 0 6 0,0 0 3 0,-2-3 6 16,1 1 7-16,-1 2 8 0,0 0 6 0,-1 0 9 0,0 0 8 15,1 3 8-15,0 1 10 0,2 1 8 0,-1 4 5 0,1 0 2 0,0 6-1 16,-1-2-3-16,3 4-6 0,0 2-5 0,1 1-10 0,-1 1-9 0,3 4-9 15,0 1-8-15,0 3-9 0,0 0-7 0,1 1-9 0,1 5-9 16,1 0-5-16,2 5-4 0,1-1-1 0,-1 6 2 0,0 0 2 0,-1 3 3 16,3 2 1-16,-1 1 3 0,0 4 2 0,1 1 2 0,-1 0-1 15,2 1 0-15,0 4 0 0,-2-3 1 0,2 0-2 0,-1 2-2 0,2-3-1 16,-3 0-1-16,1-1-1 0,-1-2-3 0,1 0 0 0,0-3-1 0,-1-2-2 16,1-2-2-16,-1-2-4 0,0 0-3 0,1-3-5 0,-1-4-4 15,-1-2-5-15,3 1-3 0,-1-3-4 0,-2-2-5 0,2-2-5 16,-1-2-5-16,2-2-4 0,-2-3-4 0,2-2-1 0,0-2-2 0,0 0 1 15,-2-5 1-15,2-1 2 0,-1 0 2 0,-1-2 3 0,0-2 4 0,0-1 4 16,-3 2 5-16,2-1 7 0,-3 0 6 0,1-1 8 0,-1 3 6 16,-1 2 9-16,1 1 7 0,-2 1 6 0,0 1 8 0,0 3 4 0,0 2 2 15,0 1 1-15,0 1 0 0,-2 4-1 0,1-2 1 0,1 3 0 0,0 1 0 16,0 0 1-16,-2 1 1 0,2 3-3 0,0-2-4 0,0 2-3 16,2 4-2-16,-2-1-2 0,3 2 0 0,-1 0 0 0,2 3 1 0,-1-1 1 15,2-1 1-15,-2 2 0 0,2-1-1 0,0 0-2 0,0 1-3 16,0 0-3-16,2 0-2 0,-2-2 0 0,1-1-1 0,2 0 0 0,1-2 0 15,-2 0 1-15,-1 0 0 0,2-2 0 0,1 0 1 0,-1-3-1 0,0 0 0 16,2-2 0-16,-2 0 0 0,0-2-1 0,1-1-3 0,-1-4 0 16,0 0-2-16,0-2-1 0,1-2 1 0,-1 0-2 0,-2-2-2 0,1-3 0 15,-1 1-2-15,0-1 1 0,-1-2 1 0,-2 1 0 0,1-2 2 16,-3 4 1-16,1-2 3 0,-2 3 4 0,0-1 5 0,-2 1 8 0,1 2 5 16,-1-1 6-16,-1 5 7 0,-1 0 1 0,1 3 3 0,-1-2-1 15,1 4-2-15,0 1-2 0,-1-1-1 0,1 3-2 0,0 0-2 0,1 3-3 16,-1 2-2-16,-2 3-6 0,2-1-4 0,-1 4-3 0,2 1-4 0,1 3 1 15,-1 2 1-15,0 2 3 0,2 2 5 0,0 4 1 0,2 2 2 16,0-1 1-16,-1 3 2 0,2 2 0 0,3-1-2 0,-1 6-1 0,0-2-3 16,1 0-3-16,1 3-3 0,0-2-5 0,0 0-4 0,-1 1-5 15,2-1-6-15,-3 0-6 0,2-1-6 0,0-1-8 0,-2-2-9 0,0-1-15 16,-2 1-17-16,3-5-18 0,-3 1-19 0,0-2-22 0,0-3-21 0,-3-1-26 16,2-1-26-16,-2-3-32 0,-2-2-35 0,1 0-75 0,-2-4-96 0,-2 2-95 15,-1-5-95-15,1 0-39 0,-3-3-11 0,0-3 3 0,-1-2 12 16</inkml:trace>
  <inkml:trace contextRef="#ctx0" brushRef="#br0" timeOffset="530012.5938">1540 15303 249 0,'-13'5'603'0,"1"-1"13"16,-2-3 13-16,3 2 13 0,1-1 14 0,0 0-117 0,2-2-183 0,1 0-96 15,1-2-55-15,1 0-22 0,-1 1-4 0,3-1-1 0,1 0 1 0,-1-1-7 16,3-1-8-16,0 1-14 0,3 0-17 0,1-4-18 0,0 4-13 16,4-3-15-16,1-3-12 0,4 1-16 0,3-2-15 0,4 0-16 0,1-5-15 15,6 1-10-15,3-1-6 0,3-2-5 0,2-1-1 0,6 0-7 0,0-3-8 16,5 0-10-16,0 1-15 0,1-3-15 0,1 0-17 0,2-1-18 0,2-1-18 15,-2 1-15-15,0-2-13 0,2 1-13 0,-3 1-16 0,0 0-16 0,0 1-17 16,-5 1-23-16,-1 1-28 0,-2 2-48 0,-5 0-56 0,-2 3-87 16,-3-1-101-16,-4 6-46 0,-7-1-20 0,-3 4-3 0,-4-1 3 0</inkml:trace>
  <inkml:trace contextRef="#ctx0" brushRef="#br0" timeOffset="548262.3888">15820 9988 531 0,'-4'-3'552'0,"0"-4"1"15,-1 1-5-15,2-1-93 0,0 0-141 0,0 0-72 0,2 2-38 16,-1-1-17-16,2 0-9 0,0-2-9 0,0 3-10 0,0 0-8 0,0-1-7 16,2 1-9-16,-1-2-7 0,2 2-8 0,-1 0-9 0,-1 0-9 15,2-2-7-15,-1 5-10 0,1-3-6 0,-1 2-8 0,0 1-9 16,-1 0-7-16,2-1-7 0,-1 3-3 0,0 0-2 0,-1 0-1 0,2 3-2 15,-1-1 0-15,1 3-2 0,0 0-1 0,0 4-2 0,0-2-3 16,1 6 0-16,-3-1-2 0,1 1 0 0,-1 3-1 0,1 1-1 0,0 3-2 16,-1-2-1-16,-1 2-2 0,0 1-3 0,-1 2-2 0,-1-2-3 15,0 1-1-15,1 2-2 0,-1-3 0 0,1 1 0 0,-3-2 0 0,3 2-1 16,-1-3 2-16,0-2 0 0,2 0 1 0,-1-3-2 0,1-2 0 16,0 0 3-16,0-3 4 0,0-1 5 0,1-3 2 0,1 0 1 0,0-2 0 15,1-3-2-15,0-3 1 0,2 0 0 0,1-3-1 0,0-2-1 16,2-2-3-16,-1 0-3 0,1-4-5 0,3-3-5 0,-2 1-4 0,1-2-5 15,1-1-2-15,-2 0 0 0,3-1 0 0,-2 0 0 0,-2 2 1 16,2-2 1-16,1 3 0 0,-3 0 0 0,-2 2 1 0,2 2 1 0,-2 0 1 16,0 4 0-16,-1-3-4 0,0 5-6 0,-2 1-3 0,1 1-3 15,-1 3 0-15,-1 0-2 0,0 2-1 0,1 2 0 0,1 0 0 16,-3 2 2-16,2 2-2 0,1 1-1 0,-3 1 0 0,2 2 3 0,1 2 4 16,-3 0 5-16,3 2 4 0,0-1 3 0,-1 1 1 0,0 0 1 15,0 3-1-15,-1-3 1 0,1 1 1 0,0-2-1 0,-1 1 2 16,1-2 0-16,2 0 1 0,-2-2-2 0,0-1 0 0,0-1 0 0,-1-1 1 15,-1-2 0-15,4 0 3 0,-3 0 0 0,1-3 1 0,0-2-1 16,2 0 0-16,-4-3-1 0,2-1-1 0,1-3 0 0,-1 1-2 0,0-3 1 16,0-1-1-16,0-2 1 0,1-2-1 0,-1-1 0 0,1-2-1 15,-1 0 1-15,-1-1-1 0,-2-2 1 0,2 0 2 0,-2 0 2 0,0-1 1 16,0-3 0-16,-2 6 2 0,2-2 0 0,-2 0 1 0,2 3-2 16,-1 0-2-16,-1 4-4 0,-2 2-5 0,2-2-7 0,1 2-8 0,-1 3-6 15,2 3-10-15,-2 1-9 0,2 1-15 0,0 3-19 0,-1 2-19 16,1 1-20-16,0 2-19 0,1 2-20 0,-1 3-20 0,2 0-21 15,0 3-22-15,1 1-23 0,1 0-17 0,1 3-20 0,0 2-15 0,1-2-14 16,1 1-20-16,0 0-22 0,1 2-17 0,4-4-18 0,-2 2-8 16,0-4-6-16,1 3 1 0,3-4 6 0,-3-1 16 0,2-2 23 0</inkml:trace>
  <inkml:trace contextRef="#ctx0" brushRef="#br0" timeOffset="548845.9773">16411 10166 167 0,'7'-7'339'16,"-3"-1"28"-16,1 1 21 0,-1-2 7 0,-3-3-4 0,1 2-19 15,-2-2-28-15,0 0-35 0,-2 1-37 0,1-1-27 0,-3 2-22 0,-1-3-19 16,2 3-17-16,-2 0-15 0,1-1-13 0,-4 2-12 0,3 2-12 15,-1 1-13-15,-2 1-10 0,0 0-13 0,0 0-12 0,2 2-10 0,-1 1-11 16,-2 0-8-16,1 4-8 0,0 0-6 0,0 3-7 0,-1-1-6 16,3 2-8-16,-1 1-6 0,-1 2-4 0,-1 0-3 0,4 2-2 15,-1 1-1-15,1 0 1 0,0 1 0 0,2 2 1 0,-1-1-1 0,0 0-1 16,4 1 0-16,0 2-1 0,0-5 1 0,0 3 1 0,4-3 0 16,0 2 1-16,-1-2-1 0,0 0 0 0,2-2-3 0,2-1 1 0,-3-1-3 15,4-1-1-15,-2-2 0 0,1 0-4 0,-1-1 0 0,2-3-2 16,0-1-2-16,0 0-1 0,0-3 1 0,3-4-2 0,-5 4 0 0,2-6 0 15,0 1 0-15,1-2 1 0,1-1 2 0,-4-2 1 0,2-1 3 16,-2-1 2-16,-1 0 3 0,0 0 1 0,-2-1 2 0,0 0 1 0,1 1 2 16,-3 0 4-16,1 1 4 0,-2 0 6 0,0 1 6 0,-2 2 2 15,2 1 3-15,-1 1 0 0,-1 1-2 0,0 2-2 0,-1 0-2 16,3 2-1-16,-2 1-2 0,2 2-2 0,-1-1-3 0,1 2-4 0,-2 2-4 16,-1 1-8-16,3 2-5 0,-2-2-5 0,2 3-4 0,-1 1-4 0,-1 1 1 15,2 2-1-15,0 2 3 0,0-3 2 0,0 4 2 0,0-1 0 16,2-1 2-16,-1 2 0 0,1-1 1 0,1 2-1 0,0-2-1 15,2-1-3-15,0 0-2 0,0-1-3 0,1 0-3 0,-1-3-6 0,1 2-3 16,1-1-4-16,-3-3-3 0,4 0-6 0,0-2-3 0,-2-2-6 16,2-1-5-16,2-1-3 0,-2-2-3 0,1 0 0 0,0-4-1 0,1-1 3 15,0-1 3-15,0-2 4 0,2-1 3 0,-3-1 2 0,2-2 3 16,-3-2 4-16,3 0 6 0,-2 0 4 0,-2-2 5 0,-1-3 6 0,1 1 6 16,-1 0 6-16,0-2 4 0,-1-1 2 0,-2 2 4 0,0 0 4 15,1-2 9-15,-3 4 10 0,-1 1 12 0,2 0 10 0,-2 0 10 16,0 4 8-16,-2 0 3 0,2 3 2 0,-1 2 0 0,-3 1 1 0,3 2-2 15,-1 0 0-15,0 2-1 0,-1 4 0 0,2 1-6 0,-3 1-6 16,0 3-11-16,1-1-10 0,0 6-9 0,0 1-8 0,-1 2-4 0,1 0-2 16,1 3 0-16,-1 0 0 0,2 4-2 0,-1 1 1 0,0 0-4 15,2 0-5-15,-2 4-3 0,2-2-4 0,0 2-1 0,0-2 1 16,2 2-3-16,-2-2-4 0,2 2-7 0,1-2-11 0,-1 0-12 0,-1 0-14 16,3-3-13-16,-1 0-15 0,0-2-14 0,0-2-15 0,1-1-15 15,-3-1-16-15,3-1-19 0,-2-3-17 0,1-2-22 0,0 1-24 0,-1-4-19 16,0-1-16-16,-1-1-27 0,3-2-29 0,-3-4-39 0,2 1-45 15,-1-1-62-15,0-3-73 0,-1-2-35 0,-1-2-15 0,0 1 1 16</inkml:trace>
  <inkml:trace contextRef="#ctx0" brushRef="#br0" timeOffset="549152.3165">16584 9985 58 0,'-7'-4'574'0,"1"1"10"0,1 0-3 0,-1 0-6 0,2-1-99 16,0 1-143-16,1 3-91 0,1-2-62 0,1 2-37 0,1 0-25 0,0 0-18 15,0 0-16-15,1 0-14 0,1 0-12 0,1 0-9 0,1 2-7 16,1-2-6-16,0 3-4 0,0-3-4 0,1 4-3 0,1-3-3 0,2 1-7 15,-1 1-6-15,2-1-8 0,0-1-8 0,0 0-11 0,1 2-12 16,3-3-10-16,-2 0-14 0,0 0-15 0,1 0-14 0,0 0-15 0,1 0-11 16,-2 0-10-16,2 0-4 0,-1-4 0 0,-1 3 4 0,1-1 6 15,-1-1 7-15,-2 0 11 0,0-1 17 0,0 1 18 0,0 1 24 16,-3-1 27-16,-1 1 27 0,-1 0 27 0,-2 2 22 0,2-5 21 0,-1 5 16 16,-2 0 10-16,-2-2 9 0,0 2 6 0,0 0 9 0,0 0 7 15,0 0 4-15,0 0 3 0,0 2-3 0,0 3-5 0,0-3-9 16,0 3-10-16,-2 0-9 0,2 0-11 0,-1 3-7 0,-2-1-7 0,3 1-7 15,0-1-7-15,0 4-9 0,0-2-12 0,0 1-11 0,0 0-11 16,0 2-11-16,0-2-9 0,0 0-13 0,3-1-17 0,-2 1-16 0,-1-1-19 16,2 1-20-16,-2 0-22 0,2-1-24 0,-1 0-27 0,-1-1-34 15,2-1-38-15,-1 1-72 0,1-1-88 0,-2-2-103 0,2 2-114 0,-1-4-49 16,-1 1-19-16,0-4 1 0,0 0 7 0</inkml:trace>
  <inkml:trace contextRef="#ctx0" brushRef="#br0" timeOffset="549912.1862">16921 9719 256 0,'0'-5'600'0,"-2"0"-2"0,2-1-4 15,0 3-4-15,0 0-93 0,0 3-136 0,0 0-116 0,0 0-106 0,2 2-66 16,-1 0-46-16,2 2-34 0,-2 0-27 0,1 3-25 0,1 1-25 16,1 1-19-16,-1 1-20 0,2 3-30 0,-2 0-37 0,0 1-34 0,3 1-31 15,-3 0-15-15,4 0-6 0,-4 1 11 0,0-2 18 0,2 1 29 16,-2-3 35-16,3 1 34 0,-3-1 37 0,2 0 35 0,-2-1 37 0,2-3 47 15,-2 0 53-15,2-1 52 0,-2 0 50 0,2-2 36 0,-2-1 30 16,0 1 15-16,-1-2 9 0,-1-2-3 0,2 0-10 0,-3 2-9 16,2-3-12-16,-2 0-9 0,0 0-6 0,0 0-9 0,2 0-7 0,-2 0-11 15,0 0-13-15,0 0-18 0,0 0-19 0,0 0-17 0,0 0-16 16,1 0-10-16,-1 0-11 0,2 2-7 0,0-1-8 0,-2 2-6 16,0 0-7-16,1 2-7 0,-1-1-5 0,0 1-2 0,2 1-6 0,-2-1 1 15,0 2-1-15,1 2-1 0,-1-1 1 0,0 2-3 0,0-3-1 16,0 2-4-16,0 0-1 0,2 0-3 0,1-2-1 0,-3 0-2 0,1 2-2 15,-1-1 0-15,2-1 0 0,-1-1 1 0,1-2 2 0,-2 2 2 16,3-3 4-16,-1 0 3 0,1-1 1 0,0-1 1 0,1-1 0 16,0-1 2-16,2-2-1 0,-1 0 2 0,3-2-1 0,0-1 1 0,1-1-2 15,1-3 0-15,0 1-2 0,0-1-3 0,2 0-4 0,-3-2-2 16,4 1-5-16,-4 1 0 0,1-3-2 0,1 4-1 0,-5 1-3 0,2-1-4 16,-1 1-2-16,2 1-5 0,-5 2-1 0,1-1-3 0,0 3-1 0,-2 0-1 15,2 2-1-15,-1 0 0 0,1 1 0 0,-2 1 1 0,-1 0 0 16,3 2 0-16,0 0 2 0,-2 3 2 0,0-1 2 0,3 2 1 0,-3 1 2 15,2-1 0-15,-2 3 1 0,2-3-1 0,0 3-2 16,0 2-7-16,2-4-9 0,-2 0-6 0,2 2-7 0,-3-2-2 0,3-1-3 16,0 2-2-16,0-4 0 0,1 2 1 0,-2-1-1 0,3-3 1 0,-2 1 0 15,-1-4 2-15,2 0 5 0,1 0 6 0,-4 0 11 0,3-5 7 16,-3 0 7-16,2-2 5 0,0 0 4 0,-1-3 4 0,1 2 2 0,-1-2 2 16,-1-2 1-16,1 1 3 0,-1-2 2 0,-2-1 2 0,2 0 1 15,-2-2 2-15,0 1 3 0,1 0 6 0,-4 0 7 0,1 0 8 16,-1 0 8-16,0 3 6 0,-1-1 4 0,1 0 3 0,-4 4 3 0,1-1-1 15,0 3-3-15,0-1-2 0,-1 3-1 0,-2 3-4 0,0-1-4 16,1 3-8-16,-1 0-10 0,-2 3-9 0,1-1-10 0,-2 5-9 16,3 0-8-16,-1 2-6 0,-1 3-4 0,-1 2-3 0,4 2-1 0,-1 2 0 15,1 1 4-15,0 6 1 0,4-2 4 0,-1 7 0 0,2-1 3 0,2 2-3 16,-1 5-3-16,4-1-7 0,-2 6-9 0,2-3-7 0,2 6-10 16,2-1-6-16,-3 3-5 0,2-2-6 0,-1 3-7 0,0 0-5 15,0-1-6-15,-1-1-3 0,-3-1-2 0,1-2 4 0,-3-1 4 16,-1-4 13-16,-1-1 16 0,-1-3 17 0,-1-4 18 0,-2-1 18 0,-2-4 17 15,0-3 15-15,-1-4 11 0,0-1 10 0,-2-3 8 0,-2-3 4 16,1-3 5-16,-2 0 1 0,-1-4 2 0,0-3-5 0,-1-3-10 0,0-2-11 16,2 0-13-16,0-6-22 0,-1 1-26 0,1-5-28 0,1-4-28 15,2 0-31-15,2-3-33 0,-1-5-37 0,4-2-37 0,2-2-80 16,3-4-99-16,3-2-112 0,2-5-120 0,4 1-58 0,2-2-26 0,3-2-8 16,1-1 3-16</inkml:trace>
  <inkml:trace contextRef="#ctx0" brushRef="#br0" timeOffset="550363.1653">17690 9799 222 0,'-9'-1'673'0,"1"-3"14"0,1 1 8 0,1 1 3 0,1 0-69 0,-1-1-106 15,3 2-126-15,1-1-137 0,2 2-78 0,0 0-48 0,0-1-26 0,2-1-13 16,1 2-18-16,3 0-16 0,-1 0-16 0,1 0-16 0,4 0-11 16,2 0-11-16,0 0-14 0,2 0-14 0,0 0-14 0,3 0-11 15,1-2-11-15,-1 2-11 0,2-2-11 0,0 0-11 0,2 1-12 0,-2-1-12 16,0-1-10-16,1 0-14 0,-4 0-7 0,1 0-6 0,1 1 0 16,-3-1 0-16,-2-1 5 0,1 1 5 0,-4 1 8 0,-2-1 9 0,1-1 12 15,-2 1 12-15,-4 1 13 0,2-3 16 0,-5 3 15 0,0 1 13 16,0-3 17-16,-5 3 20 0,2-1 17 0,-4 1 20 0,0 0 17 15,-1 1 15-15,0 0 12 0,-5 0 12 0,4 0 6 0,-3 1 7 0,2 0 6 16,-3 1 3-16,0-1 5 0,2 3 4 0,1-1 1 0,-2 2 0 0,2-3-3 16,2 3-3-16,0 0-5 0,-1 2-4 0,1-1-1 0,2 1-3 15,-1 1-1-15,1 1-4 0,3 0-3 0,-2 1-7 0,2 2-6 16,0 2-7-16,1 1-7 0,-1-2-8 0,3 3-5 0,-1 1-6 0,1 3-6 16,0-2-8-16,0-1-5 0,1 5-5 0,-1 0-7 0,2-2-4 15,-1 1-14-15,-1 3-11 0,4-3-17 0,-4 1-15 0,1 0-17 16,1-2-17-16,-1 1-18 0,1-3-17 0,-2 1-22 0,3-2-21 0,-3-1-30 15,3-1-35-15,-1 0-50 0,0-6-61 0,2 1-96 0,-1 0-112 16,0-7-58-16,1 2-29 0,-3-4-6 0,4-2 3 0</inkml:trace>
  <inkml:trace contextRef="#ctx0" brushRef="#br0" timeOffset="550547.1322">17976 9981 246 0,'2'-6'665'0,"0"-1"8"0,-2 4 4 0,0 1-4 16,1-1-10-16,-1 1-125 0,0 2-182 0,0 0-101 0,0 0-58 0,2 0-35 15,-1 2-23-15,2 1-19 0,-3 2-20 0,2-1-15 0,-1 2-13 16,3 1-9-16,-3-2-5 0,1 2-8 0,-1 1-4 0,3 1-7 16,-3 0-11-16,1-1-18 0,-1 1-21 0,1 1-23 0,1 0-21 0,-1-1-23 15,-1 0-20-15,2 0-23 0,-3-2-24 0,2 2-28 0,-1 1-25 16,-1-1-32-16,2-1-35 0,0-1-48 0,-2 0-60 0,1-2-73 0,-1-1-85 16,2 1-52-16,-1-2-37 0,-1-3-8 0,0 0 6 0</inkml:trace>
  <inkml:trace contextRef="#ctx0" brushRef="#br0" timeOffset="551062.3439">18080 10047 112 0,'0'-4'626'0,"0"-1"10"0,0 2 10 0,0-1-26 0,0-1-44 0,0 2-110 15,0-1-145-15,2 1-83 0,0 1-55 0,-2 0-34 0,1-1-28 16,-1 2-24-16,2-1-25 0,-1 2-19 0,1-1-16 0,1-1-13 16,0 2-13-16,-1 0-16 0,3 0-13 0,-2 0-10 0,3 0-9 15,-1 2-6-15,1-1-2 0,-1-1-1 0,0 2 1 0,1-1 2 0,-1 1 3 16,-1-1 1-16,1 1 0 0,0 0 3 0,2 0 1 0,-3-1 5 15,-1 3 6-15,2-3 5 0,-2 1 5 0,0 0 4 0,1 1 3 0,-3-1 1 16,2 0 2-16,-1 1 1 0,0-1 2 0,-1-2 5 0,3 3 4 16,-2-1 3-16,-2 0 3 0,2 1 4 0,-1-1 4 0,3-1 3 0,-3 1 2 15,-1-1 3-15,3-1 1 0,-1 1 3 0,0 2 3 0,-1-3 2 16,2 0 1-16,-1 0-2 0,0 0-1 0,1 0-2 0,1 0-1 0,-1 0-2 16,2 0-3-16,-2 0-1 0,2 0-2 0,2 0-3 0,0 0 0 15,0 0-4-15,-1 0-3 0,0-3-4 0,4 2-2 0,-2 1-2 0,0-1-2 16,0-1-3-16,1 2-2 0,-1-1-2 0,2-1 0 0,0 2-1 15,-2-2 0-15,0 2-2 0,0 0 0 0,1 0-1 0,0 0 0 16,-1 0-1-16,0 2 1 0,-1-2 1 0,1 2 1 0,0-1-2 0,-1-1 2 16,0 3-1-16,0-3 0 0,-3 4 0 0,3-4 1 0,-1 0-3 15,2 0-1-15,-3 2-5 0,1-1-1 0,1-1-3 0,-3 0-3 0,4 0-5 16,-2 0-3-16,1 0-4 0,-1-1-6 0,3-1-4 0,-2 2-3 16,1-4-3-16,0 1-2 0,2-2-1 0,-1 0 1 0,0 2 0 15,0-2 3-15,3-2 2 0,-4 2 3 0,2-3 2 0,-2 2 6 0,2-2 2 16,-2 1 5-16,1-2 5 0,-1 1 4 0,0-1 4 0,1-1 4 15,-2 0 5-15,-1 1 8 0,-1 1 7 0,2-1 8 0,-3 0 8 16,-1 2 7-16,-1-1 4 0,-2 0 4 0,0 3 0 0,-4 1 2 0,0-1 1 16,1 2 0-16,-4-1 0 0,1 3 1 0,-4 1-2 0,1 0-3 15,0 1-8-15,-3 3-7 0,-2-1-7 0,3 2-7 0,-3 2-9 0,3-2-11 16,-2 5-17-16,1-3-21 0,0 4-30 0,0-1-38 0,1 2-64 16,1 1-78-16,0-1-120 0,-2 1-138 0,3 2-71 0,-4-2-36 0,4 2-18 15,-5 1-9-15,2 0 0 0</inkml:trace>
  <inkml:trace contextRef="#ctx0" brushRef="#br0" timeOffset="551745.6329">16465 10009 14 0,'0'-6'535'15,"0"2"9"-15,-1-1-39 0,1 1-64 0,0-1-81 0,-2 1-89 0,2 0-48 16,0-1-28-16,0 1-14 0,0 1-8 0,0-2-6 0,0 1-8 15,0-1-5-15,0 3-4 0,0 1-3 0,0-3-1 0,0 1-5 16,0 1-2-16,0 0-8 0,0 1-5 0,0-1-8 0,0 2-7 0,0 0-10 16,0 0-10-16,0 0-10 0,0 0-10 0,0 0-9 0,0 0-12 15,0 0-8-15,0 0-9 0,0 3-7 0,0-1-8 0,0 2-6 16,0 1-6-16,0 0-3 0,2 2-3 0,-1 1-1 0,-1 2 0 0,2 0-2 16,-2 1 2-16,3 1 2 0,-2 0 2 0,-1 1-2 0,2 3-3 15,-1-2-9-15,1 0-12 0,-2 0-13 0,2 2-14 0,-2-1-13 16,1 0-12-16,-1-2-13 0,0 0-12 0,0-1-15 0,0 0-15 0,0 0-20 15,0-4-20-15,0 1-21 0,0-2-22 0,0 1-36 0,0-3-47 0,0-3-86 16,0-2-106-16,0 0-65 0,0 0-42 0,0 0-16 0,0-4-2 16</inkml:trace>
  <inkml:trace contextRef="#ctx0" brushRef="#br0" timeOffset="551929.9828">16372 9573 385 0,'-1'-8'659'0,"-3"2"10"0,4 0 6 0,-1 2 4 16,-1-1-98-16,2 1-151 0,-2 1-110 0,2-1-87 0,0 3-52 0,0 0-33 16,0 1-26-16,0 0-20 0,0 0-23 0,0 0-18 0,0 0-16 15,0 0-11-15,0 0-9 0,2 0-7 0,-2 1-17 0,2 2-23 0,-1-1-23 16,-1 1-24-16,2 0-31 0,0 0-35 0,-1 1-52 0,2-1-62 16,2 3-125-16,-1-1-159 0,1-1-81 0,-2 1-46 0,1 0-24 15,-1-2-14-15,0 4 4 0</inkml:trace>
  <inkml:trace contextRef="#ctx0" brushRef="#br0" timeOffset="552862.4087">16214 10992 94 0,'-7'-5'549'0,"-1"-1"10"0,3 3 9 0,-2-1-66 16,1 1-105-16,-1 1-87 0,2-1-80 0,0 0-44 0,-2 2-28 15,4-1-15-15,-2 2-10 0,2 0-8 0,0 0-6 0,-1 0-6 0,1 3-5 16,-1 0-6-16,1 0-4 0,-1 2-5 0,1 1-6 0,0 1-8 16,0 2-7-16,0 0-5 0,1 1-4 0,0 3-4 0,-1 0-5 15,2 2-6-15,-2 0-7 0,1 0-9 0,2 2-7 0,-1 1-6 0,-1 0-4 16,0-1-5-16,1 3-2 0,-1 0-4 0,-1-1-2 0,1 2-6 16,1-2-8-16,-1 3-11 0,-1-3-11 0,0 3-10 0,-1-5-12 0,0 3-12 15,-1-2-15-15,2-1-14 0,-2 0-17 0,2-2-17 0,-2-1-17 16,2-2-17-16,-3-2-19 0,3 0-19 0,1-2-25 0,-1-1-34 0,0-5-43 15,1 1-29-15,2-3-24 0,-3-3-13 0,3 1-8 0,-2-5 2 16,2-1 10-16,0-2 16 0,0-3 18 0</inkml:trace>
  <inkml:trace contextRef="#ctx0" brushRef="#br0" timeOffset="553095.5645">16042 11217 29 0,'4'-23'284'0,"-1"1"15"16,2-2 8-16,-2 4 5 0,2 2 2 0,0-3-8 0,2 3-11 0,-2 2-26 16,2 1-34-16,-1 0-30 0,-1 1-29 0,4 2-18 0,-2 0-15 15,1 2-10-15,0 1-10 0,1 1-7 0,0 0-7 0,-1-1-9 16,3 5-7-16,-1-2-9 0,0 3-7 0,0-1-9 0,1 2-6 0,-1 1-7 15,2 1-6-15,-2 1-9 0,0 1-6 0,0 0-6 0,0 3-6 16,-2 1-5-16,0 2-4 0,1 0-5 0,-1 2-3 0,-1 0-1 16,-2 2-4-16,1 0-2 0,-5 2 1 0,1 1 0 0,-2 0 1 0,-2 0 1 15,1 1 2-15,-4 0-1 0,0 4 0 0,-3-3 1 0,0-1 2 0,-2 2 2 16,-2-1 2-16,1-1 2 0,-3 1 1 0,1-2 2 0,-2 2 0 16,0-5 3-16,0 1 0 0,2-1 1 0,-3-3 0 0,5 0-2 0,0-2-4 15,-2 1-11-15,4-3-15 0,1-1-22 0,0-1-26 0,2 0-30 16,1-3-34-16,2-2-41 0,1 1-43 0,2 1-75 0,0-4-89 0,3-2-94 15,1 2-96-15,0-2-46 0,3 2-22 0,0-3-3 0</inkml:trace>
  <inkml:trace contextRef="#ctx0" brushRef="#br0" timeOffset="553376.8822">16444 11266 628 0,'-3'-3'660'0,"3"2"5"16,-1-1-2-16,-2 2 0 0,3-3-132 0,-2 1-196 0,2 2-108 16,0 0-62-16,0 0-33 0,0 2-12 0,0 1-13 0,0-1-13 0,0 2-10 15,0 1-8-15,0 1-3 0,0 0 1 0,0 1 0 0,0 1 3 0,0 4 1 16,2-1 1-16,-2 0 2 0,0 1 2 0,3 0-5 0,-3 1-3 16,1 1-8-16,-1 0-5 0,0-1-6 0,0 0-5 0,0 1-5 15,0 0-6-15,0-1-2 0,0-1-6 0,0 0-3 0,0 0-3 0,0 0-2 16,0-1-3-16,0-3-2 0,-1 4-3 0,-2-5-3 0,3 3-4 15,-2-4-18-15,2 1-24 0,0 0-30 0,0-1-33 0,0-2-33 0,0 1-36 16,0-2-50-16,2 0-56 0,2-3-137 0,-4 0-177 0,0 0-93 16,2-3-52-16,-1 3-26 0,1-5-13 0,1-1 7 0,-1 0 15 15</inkml:trace>
  <inkml:trace contextRef="#ctx0" brushRef="#br0" timeOffset="553853.049">16936 11332 331 0,'-5'3'645'0,"0"-3"21"0,0 0 23 16,0 0 20-16,2 0-89 0,-1-3-147 0,1 1-90 0,2 2-57 0,1 0-36 16,-2-2-22-16,2 2-22 0,0 0-19 0,0 0-19 0,0-3-18 15,2 3-21-15,-2-2-21 0,1 1-22 0,1 1-24 0,1-1-20 0,0-2-18 16,2 3-14-16,1 0-13 0,0 0-9 0,1-3-9 0,1 2-4 16,1 1-5-16,1-1-3 0,-1-1-4 0,4 2-6 0,-2 0-8 15,2 0-13-15,-1 0-18 0,1 0-23 0,1 0-27 0,0 0-30 0,2 0-31 16,-2 0-31-16,3 0-32 0,-4 0-36 0,3 0-40 0,-2 0-51 15,2 0-57-15,-2 0-89 0,0 0-101 0,-4 2-68 0,1-1-50 0,-2 3-9 16,-1-4 10-16,-3 4 20 0</inkml:trace>
  <inkml:trace contextRef="#ctx0" brushRef="#br0" timeOffset="554045.2648">17048 11422 481 0,'-10'5'630'0,"0"-1"15"0,0-1 12 0,1 2 11 15,1-2-104-15,3 0-162 0,0-2-90 0,1 1-57 0,-1-2-30 16,4 3-14-16,-1-3-17 0,2 0-14 0,0 0-17 0,0 0-15 0,0 0-15 15,0 3-14-15,3-2-10 0,0-1-9 0,0 1-11 0,0 1-13 16,2-2-10-16,0 2-12 0,0-1-8 0,1 1-6 0,3-1-4 16,-2-1-3-16,1 1-3 0,3 2 0 0,-2-3-5 0,1 0-4 0,2 0-17 15,0 0-22-15,0 0-30 0,2 0-34 0,-1-3-36 0,3 2-38 0,-2 0-46 16,2-1-54-16,0-1-99 0,-1 1-125 0,0 1-111 0,0-3-102 16,-2 1-53-16,1 1-26 0,-2-1-3 0,-3 0 8 0</inkml:trace>
  <inkml:trace contextRef="#ctx0" brushRef="#br0" timeOffset="556695.4159">17942 11035 67 0,'0'-5'473'0,"-4"5"5"0,4-2-63 16,-1 1-97-16,1-1-82 0,0 0-75 0,0 1-40 0,0 1-28 0,0-1-13 15,0 1-10-15,0-3-10 0,0 3-8 0,0 0-8 0,0 0-7 16,0 0-6-16,0 0-7 0,0-3-5 0,-2 3-4 0,2 0-1 0,0-1-1 15,0 1 2-15,-2 0 2 0,2 0 4 0,0 0 4 0,0 0 3 16,-1 0 4-16,-1 0 6 0,2 0 3 0,0 0 4 0,0 0 5 16,-1 0 3-16,1 0 3 0,0 0 2 0,0 0 3 0,-2 0 0 0,2 0 0 15,-3 0-1-15,3 0 0 0,0 0-2 0,0 1 0 0,0-1-1 16,0 0-1-16,0 0 1 0,0 0-1 0,0 0 0 0,0 0-1 0,0 0 0 16,0 0-1-16,0 0-1 0,0 0 0 0,0 0-1 0,0 0-1 15,0 0-1-15,-1 0 0 0,1 0-2 0,0 0 0 0,-2 0 1 0,2 0 0 16,0 0 1-16,0 0 0 0,0 0 2 0,0 0 2 0,0 0 4 15,0 0 1-15,0 0 4 0,-1 0 4 0,1 0 1 0,0 0 4 16,0 0 1-16,0 0 2 0,-2 0 0 0,2 0-1 0,-2-1-1 0,2 1-1 16,0 0-2-16,0 0-2 0,0 0-5 0,0 0-4 0,0 0-5 15,0 0-4-15,0 0-6 0,0 0-5 0,0 0-3 0,0 0-6 0,0 0-3 16,0 0-5-16,0 0-4 0,0 0-4 0,0 0-1 0,0 0-4 16,0 0-1-16,-1 1-2 0,-1-1 4 0,1 3 4 0,-3-3 3 15,3 3 4-15,-1-2 3 0,-1 2 2 0,0 0 2 0,-3 1 2 0,3 1 3 16,-4-1 2-16,2 2 0 0,0 2-1 0,-1-1 1 0,-1 0-1 15,-2 4-4-15,1-1-6 0,2 3-6 0,-2-1-4 0,0 1-5 16,2 1-4-16,0 2 0 0,-4-1-2 0,2 2-1 0,4-1-1 0,-3 1 1 16,2 3-1-16,-1 0 0 0,2 1-2 0,0-1-5 0,1 1-7 0,3 0-11 15,0 0-14-15,0 0-16 0,3 1-19 0,1-2-23 0,0 1-24 16,2 0-24-16,-1-2-23 0,2 1-24 0,1-1-27 0,2-1-32 16,2 0-34-16,-3-3-59 0,5-1-72 0,1-1-95 0,0-3-106 0,1 2-46 15,1-4-14-15,0 0 4 0,1-2 12 0</inkml:trace>
  <inkml:trace contextRef="#ctx0" brushRef="#br0" timeOffset="557081.6334">18157 11151 58 0,'-2'-3'584'0,"0"-2"12"0,2 1 3 0,-1 1-3 16,-1-2-93-16,2 4-136 0,-2-2-78 0,2-1-46 0,-1 2-26 0,-1 0-15 16,2-1-12-16,0 2-11 0,0-1-11 0,0 2-14 0,0 0-10 15,0 0-11-15,0 0-11 0,0 0-8 0,0 0-10 0,0 0-12 16,0 0-7-16,0 0-4 0,0 0-3 0,0 0-3 0,0 3-2 0,0 0-3 15,0-1-2-15,0 2-3 0,0 1-1 0,0-1 0 0,0 1-1 16,0 2 1-16,0 0 0 0,0 1-1 0,0 2-3 0,0-1-7 0,0 2-6 16,0 0-6-16,2-1-8 0,-2 1-3 0,0 2-4 0,0-1-4 15,0 0-3-15,0 1-3 0,0 1-1 0,0-3-1 0,0 4 1 16,0-3-2-16,0 1-1 0,-2-1-3 0,2 0-11 0,-1-1-12 0,-1 4-19 16,0-3-19-16,-2-2-26 0,3 2-30 0,-1-1-31 0,0-2-29 15,-1 0-39-15,3-2-42 0,-1 0-54 0,1 0-59 0,1-3-121 16,-1 0-152-16,2 1-74 0,-2-5-32 0,0 0-9 0,0 0 8 0,3-5 17 15</inkml:trace>
  <inkml:trace contextRef="#ctx0" brushRef="#br0" timeOffset="557523.667">18297 11221 282 0,'-3'-4'674'0,"1"1"18"16,1-2 15-16,-4 2 14 0,4-1-70 0,-1 0-112 0,2 2-107 15,0-1-104-15,0 0-59 0,0 0-38 0,0 1-26 0,0-3-20 0,2 3-23 16,-1-1-21-16,1 0-22 0,1 2-20 0,0-2-18 0,2 0-16 16,-2 2-13-16,0 0-15 0,2-1-11 0,0-1-10 0,1 3-7 15,-2-2-6-15,3 1-4 0,-1 1-4 0,1 0-1 0,0 0-2 0,0 0-1 16,-1 1 0-16,1 1-1 0,-1 1 1 0,1 1 0 0,0 2-2 16,-2-1 1-16,0 4 1 0,-1-3 1 0,2 3 2 0,-3 2 0 15,-1 1 3-15,-2 0 2 0,0 1 2 0,0 2 2 0,-2 0 2 0,-1 0-1 16,-3 2 2-16,2-1 0 0,-4 1 1 0,1-1 1 0,-4-2 1 15,3 3 0-15,-1-2 0 0,1 1-1 0,-5-3-1 0,5-1-1 0,0 0 1 16,-1-2 0-16,3 0 0 0,-1-1 2 0,1-2 2 0,0 1 2 16,1-4 4-16,3 1 4 0,-1-2 2 0,0 0 3 0,3 0 2 0,-2-2 4 15,2-1 3-15,0 0-1 0,0 0 0 0,2 2 0 0,0-2 1 16,-1 0-1-16,2 0-4 0,-1 0-3 0,1-2-3 0,3 1-4 16,1 1-4-16,-3-2-5 0,1 1-3 0,3-1-4 0,1 1-2 0,-1-1-2 15,2-1 0-15,2 2-1 0,-2-1-2 0,1 1 0 0,3-2-1 16,-2 1 1-16,1 0 1 0,-3 2-1 0,3-1 1 0,-1 0-2 15,0 1-4-15,2-2-6 0,-5 2-5 0,1 0-10 0,1 0-13 0,-3 0-13 16,1 0-15-16,-2 0-19 0,0 0-20 0,0 0-23 0,-1 0-24 16,-1 0-24-16,-2 0-26 0,5 0-30 0,-7 0-32 0,2 0-47 0,1 0-51 15,-1-1-110-15,0-1-136 0,-3 2-64 0,2 0-29 0,-2 0-3 16,1-3 8-16,1 2 15 0</inkml:trace>
  <inkml:trace contextRef="#ctx0" brushRef="#br0" timeOffset="557967.3458">18732 11356 488 0,'-5'-4'575'0,"2"0"3"16,0 0 2-16,-2 1-90 0,1 0-138 0,0 0-103 0,1 0-86 0,1 1-45 15,1 0-25-15,-1 0-13 0,1 1-7 0,1 1-9 0,-2-2-7 16,0 1-7-16,2 1-1 0,0 0-1 0,0 0 3 0,0 0 4 0,0 0 5 16,0 0 9-16,-3 0 8 0,2 0 10 0,1 0 12 0,-2 0 10 15,0 0 12-15,1 0 7 0,-2 0 9 0,3 0 6 0,-1 0 5 0,1 0 1 16,-2-1 2-16,2 1-3 0,0 0-2 0,0 0-7 0,0 0-6 16,0 0-8-16,0 0-9 0,0 0-11 0,0 0-10 0,0 0-12 15,0 0-11-15,0 0-11 0,2-3-9 0,-2 3-10 0,1 0-7 0,-1 0-7 16,4 0-6-16,-2 0-7 0,0 0-4 0,1 0-6 0,2 0-3 0,-2 0 0 15,2 0-4-15,1-3 1 0,2 3-1 0,-2-1-1 0,2 1 0 16,3 0 1-16,-2 0 0 0,1-1 0 0,1-1 1 0,0 2-2 16,0 0 0-16,2 0-2 0,-2 0 1 0,0-1-2 0,2 1 0 0,-4-2-1 15,-1 2 1-15,5 0 2 0,-5-2-2 0,0 1 2 0,-1 1 0 16,1 0 1-16,-1-1 1 0,-3 1 0 0,1 0 4 0,0 0 0 16,-2 0 0-16,0 0-2 0,-1 0-3 0,-1 0-7 0,-1 0-11 0,0 0-15 15,0 0-21-15,0 0-30 0,0 0-35 0,0 0-40 0,0 0-41 0,0 0-52 16,0 0-59-16,0 0-115 0,0 0-141 0,0 1-97 0,-1 2-75 15,-1-1-32-15,0-1-12 0,-1 2 5 0,2-2 13 0</inkml:trace>
  <inkml:trace contextRef="#ctx0" brushRef="#br0" timeOffset="559230.6368">19284 11215 376 0,'-2'-1'348'0,"0"1"-39"0,2 0-31 0,0 0-31 0,0 0-31 0,0 0-22 15,0 0-15-15,0 0-12 0,0 0-9 0,0 0-6 0,0 0-4 16,0 0-4-16,0 0-3 0,0 0-1 0,-1 0-3 0,-1 0-3 16,2-2-5-16,0 2-3 0,-1 0-3 0,1-1-4 0,0-1-4 0,0 1-5 15,0-1-3-15,0 1-3 0,0-2-5 0,0 1-5 0,0-1-3 16,1 0-3-16,-1 0-3 0,2 0-1 0,-1 0-6 0,-1 3-2 15,4-5-5-15,-3 1-5 0,1 0-4 0,-1 0-6 0,4 1-5 0,-2-1-5 16,0 1-6-16,0 0-5 0,1-1-5 0,0 1-7 0,0 3-5 16,2-4-5-16,0 2-4 0,0-1-4 0,-1 1-3 0,3 1 0 0,0-1-5 15,-2 1 0-15,2-1-3 0,0 2 1 0,1 0-2 0,-1 0-1 16,-1 0-1-16,1 0 0 0,-1 3 0 0,0-1-1 0,-1 1 0 0,-1 0 0 16,0 1 0-16,-2 1-1 0,1 0 0 0,-2 3 1 0,0 0 1 15,-2 0 1-15,-2 0 1 0,0 2 2 0,-2 1 1 0,1-1 2 0,-2 2 1 16,-1 0 2-16,-1 2 1 0,-2 0 1 0,0-1 0 0,0 1 2 15,0-1 0-15,-2 1 1 0,3-2 1 0,-2-1-1 0,1 2 1 16,1-3 0-16,0-1-2 0,-1 1 1 0,1 0 1 0,3-3 0 16,0-1 0-16,1 0 2 0,-1-2 3 0,0 1 2 0,2-2 4 0,2 0 3 15,-1 0 1-15,0-1 3 0,2-1 1 0,0 1 1 0,0-2 1 0,0 0 1 16,0 0-1-16,0 0-1 0,0 0-1 0,0 0-2 0,0 0-3 16,2 1-4-16,0-1-4 0,-2 0-2 0,1 0-6 0,2 0-3 15,-1 0-3-15,1 0-1 0,-2 2-1 0,3-2-1 0,-3 0 2 16,2 1 0-16,1 1 2 0,-1-2 1 0,0 0 1 0,3 0 0 0,2 0 3 15,-2 0 1-15,2 0 0 0,1 0 3 0,1 0 1 0,1 0 2 16,-1 0-2-16,4 0 0 0,-1 0-2 0,1 0 0 0,0-2-3 0,2 1 1 16,-2-2-2-16,0 1 1 0,2 1-2 0,-2-2 1 0,-1 1-2 15,1-1-1-15,1 0 0 0,-4 2 0 0,1-3 0 0,0 2 1 16,-4 0-1-16,1 1 0 0,-3-1 0 0,1-1 0 0,-3 3-1 0,2-1-1 16,-1-1 1-16,-2 2-1 0,-1 0-1 0,-1 0-3 0,-1 0-3 0,0 0-1 15,0 0-2-15,0 0-7 0,0 0-10 0,0 0-16 0,0 3-16 16,0-1-18-16,0-1-21 0,-1 2-23 0,-1-1-26 0,2 0-36 15,0 2-40-15,0-1-79 0,0-2-101 0,0-1-104 0,0 5-106 0,0-2-47 16,2 0-21-16,-1-2-1 0,1 1 9 0</inkml:trace>
  <inkml:trace contextRef="#ctx0" brushRef="#br0" timeOffset="559862.073">19861 11250 109 0,'-4'0'557'0,"1"0"3"0,0 0-1 0,-2 0-65 0,3 0-96 15,-1 0-73-15,-1 0-62 0,2 0-36 0,-1 0-27 0,2 0-15 16,-1-2-8-16,0 1-7 0,-1 1-6 0,3 0-6 0,-2 0-6 0,2-1-6 16,-1 1-6-16,-1-3-3 0,2 3-6 0,0 0-6 0,0 0-6 15,0 0-4-15,-1 0-6 0,1 0-8 0,0 0-6 0,0 0-7 16,0 0-8-16,0 0-7 0,0 0-9 0,0 0-7 0,0 0-7 0,0 0-8 16,0 0-4-16,0 0-8 0,0 0-4 0,0 0-7 0,0 0-4 15,0 0-5-15,0 0-5 0,0 0-1 0,0 0-4 0,0 0-1 16,0 0-2-16,1 0-1 0,1 0-1 0,-1 0 0 0,1 0-3 0,1 0-1 15,-1 0-1-15,0 0 0 0,1 0-1 0,0 0 2 0,1 0 2 16,-1 0 0-16,4 0 1 0,-2 0 2 0,1 0-1 0,2 0 1 0,-2 0-1 16,2 0 1-16,0 0 0 0,4 0 1 0,-2 0 1 0,0 0-1 15,1-3 1-15,0 2-1 0,-2 1-1 0,4-1 0 0,-4-1-2 0,4 2 1 16,-4-1-2-16,1-1 0 0,0 2 2 0,0-2-1 16,-1 1 0-16,-1 1 2 0,1 0 0 0,-3 0 1 0,1-1 0 0,-1 1-1 0,-1-3 1 15,1 3 0-15,-2 0-1 0,0 0-4 0,-1 0-5 0,0 0-11 16,-1 0-10-16,-1 0-16 0,-1 0-21 0,0 0-22 0,2 0-24 15,0 0-30-15,-2 3-29 0,1-2-46 0,1-1-51 0,-2 0-127 16,0 0-163-16,0 0-89 0,1 3-49 0,-1-3-20 0,0 0-4 0,0 0 7 16</inkml:trace>
  <inkml:trace contextRef="#ctx0" brushRef="#br0" timeOffset="582778.8581">19315 11018 311 0,'0'-3'547'16,"0"-1"10"-16,0 1-33 0,0 0-54 0,0-1-91 0,0 4-110 16,0-2-59-16,-1 1-36 0,-1-3-21 0,2 4-12 0,-2-1-12 15,2 0-9-15,0 1-9 0,0 0-12 0,-1 0-11 0,1 0-7 0,0 0-7 16,-2 0-8-16,2 0-6 0,0 0-6 0,0 0-6 0,-1 0-6 16,1 0-5-16,-4 0-6 0,3 0-4 0,-1 0-5 0,2 0-7 0,-1 1-3 15,1 0-6-15,-2-1-3 0,0 2-5 0,1 0-1 0,-2-1 0 16,1 1-1-16,-1 3 2 0,2 0 1 0,-3 2 1 0,1 0-1 0,2 0 1 15,-6 2 1-15,4 2 0 0,-3 1 1 0,3 0 2 0,-2 2 0 16,0 3 0-16,0-1-3 0,0 0 0 0,1 1 0 0,-5 2-2 0,2 0 1 16,2-1-1-16,0 0 2 0,-1 0-1 0,0 0 1 0,1 0 1 15,0-1 2-15,-1 0 0 0,1 0 1 0,-1-5 0 0,2 2 4 0,0-2 2 16,-1 0 3-16,2-1 4 0,2-2 4 0,-3-2 7 0,3 0 4 16,-1-3 8-16,2 1 6 0,-1-2 7 0,1 0 6 0,0 0 5 15,0-3 6-15,0 0 5 0,0 0 4 0,0 0 0 0,1 0 0 0,2 0-2 16,-1 0-4-16,0 0-6 0,-1-1-6 0,2-1-5 0,1 2-8 15,1-1-6-15,-2-1-7 0,3 2-7 0,-2-1-5 0,1 1-5 0,2-2-6 16,-1 2-3-16,3 0-4 0,-1 0-3 0,0 0-1 16,0 0-1-16,3 2-1 0,-3-2-4 0,3 1-2 0,0-1-8 0,0 3-8 15,-1-1-9-15,2-1-9 0,0 1-9 0,2 1-7 0,-2-2-9 0,1 1-11 16,0 1-9-16,0-3-11 0,-3 3-9 0,2-3-11 0,1 4-7 16,-3-4-4-16,-2 1-1 0,0 1 1 0,3-2 1 0,-5 0 1 0,1 0 2 15,-1-2 4-15,0 1 3 0,-3 0 5 0,2-2 4 0,-2 0 3 16,-1 0 5-16,0 0 2 0,-2-2 5 0,0-1 4 0,0-2 5 0,-4 1 4 15,1 1 9-15,2-4 5 0,-4 0 8 0,-1 0 6 0,1-1 9 16,-1 1 8-16,-1-1 9 0,1 1 11 0,-2 0 9 0,3 0 13 16,-1-3 10-16,-1 2 10 0,3 1 8 0,-4-1 7 0,2 3 6 15,1-2 6-15,0 1 5 0,0-1 4 0,2 0 3 0,0 3 1 0,-1 0 3 16,0 0 0-16,3-2 1 0,-1 3 1 0,0 1 2 0,2-4 2 16,-1 4 1-16,1-2 0 0,0 3 1 0,0-1 2 0,0 1 1 15,0 1 1-15,0-2 2 0,1 2 0 0,-1 0 0 0,0 0-2 0,0 2-2 16,0-1-3-16,0 1-5 0,0 1-6 0,0 0-5 0,0 0-7 0,0 0-6 15,0 0-9-15,0 0-5 0,0 0-5 0,0 0-2 0,0 1 1 16,0 2 0-16,2 0 1 0,-2 0 3 0,2 1 2 0,-1 3 4 0,-1 0 5 16,2 0 4-16,0 3 5 0,-1 0 5 0,2-1 3 0,-2 3 5 15,1 0 1-15,0 1 0 0,-2 3-4 0,1-1-5 0,-1 1-3 0,2 0-4 16,-1 3-4-16,-1-2-5 0,2 3-4 0,-2-1-4 0,0 2-5 16,0-1-2-16,0 1-5 0,0-1-1 0,0 2-4 0,0-1-2 15,0-1-1-15,0-1-2 0,0 1-2 0,0-2-1 0,0 0 0 0,0-1-1 16,2 0 0-16,-2-2-1 0,1 0-2 0,-1-1 0 0,2-1-1 15,0 0 0-15,-2-3-2 0,0 0-2 0,1-2-2 0,-1 1-8 0,0-3-9 16,2 0-15-16,-1-2-15 0,-1-2-17 0,2 1-21 0,0 1-22 16,-2-4-27-16,0 0-27 0,0 0-29 0,0-4-32 0,0 1-34 15,0-3-56-15,0-2-67 0,0 1-104 0,0-4-119 0,-2 0-58 0,0-1-25 16,1-5-4-16,-1 3 8 0,2-2 17 0</inkml:trace>
  <inkml:trace contextRef="#ctx0" brushRef="#br0" timeOffset="583513.1743">19315 11097 181 0,'0'-8'563'0,"0"-1"11"0,0 3 9 0,0 0-63 16,0 0-97-16,0 2-90 0,0-1-87 0,0 0-48 0,0 3-29 0,0-1-24 15,-1 0-20-15,1 1-17 0,-2 1-16 0,2-1-16 0,0 2-14 16,0 0-12-16,-2 2-9 0,-1-1-7 0,2 1-7 0,-1 1-4 15,0 0-3-15,-1 3-2 0,2-2 0 0,-3 4 0 0,0 1 1 0,2 1 1 16,-2 0 2-16,0 2 0 0,0 1 2 0,-3 0 1 0,2 2 0 0,-1 0 0 16,2 2 0-16,-3 1-3 0,1-2-2 0,-1 2-4 0,-2 2-1 15,1-2-3-15,2-2-1 0,-1 1-1 0,1 0-1 0,0 0 0 16,1 0 0-16,-1-4 0 0,2 1 0 0,0 0 0 0,-1-4 0 0,2 0 0 16,2 0 0-16,-3-2 1 0,3-2 2 0,-1 0 3 0,2-1 2 15,0-2 2-15,0 1 3 0,2-1 4 0,-1 0 3 0,1-3 4 16,0 2 4-16,1-2 3 0,1 0 2 0,-1 0 3 0,2-2 1 0,1 2-1 15,1-1-1-15,-1-1-2 0,3-1-3 0,0 2-2 0,0-2-3 16,3 0-5-16,-2 0-4 0,0 0-6 0,2 1-6 0,-1 1-10 16,2-1-11-16,-2-1-11 0,0 2-10 0,2-1-11 0,-4 1-9 0,1 1-11 15,1-2-11-15,0 1-8 0,-1 1-11 0,-1 0-11 0,-1 0-8 16,0 0-10-16,2 0-9 0,-3 0-6 0,-1 0-6 0,-1 1-2 0,2-1-2 16,-2 0 1-16,0 0 1 0,0 0 5 0,-2 0 5 0,1 0 4 15,-1-1 2-15,-2 1 4 0,3-4 6 0,-3 3 8 0,-1-2 9 0,2 0 12 16,0-1 10-16,-2-1 12 0,0-1 11 0,0-2 10 0,0 3 10 15,-2-3 10-15,0 1 10 0,2-2 14 0,-1 1 15 0,1 0 14 0,-4 1 13 16,3 1 13-16,-1-3 12 0,1 1 11 0,-3 1 8 0,3-3 9 16,-1 5 8-16,-1-2 5 0,0 2 4 0,-1-1 3 0,2 0 0 15,-1 2 1-15,1-1 0 0,0 2-2 0,-1-2-3 0,2 1-4 0,-1 0-5 16,0 0-4-16,-1 1-3 0,3 1-4 0,-2-1-3 0,2 1-2 16,-1-1 1-16,-1 2 0 0,2-2-2 0,0 0 1 0,0 3 0 15,0-2 2-15,0 0 1 0,0 2 1 0,0 0-1 0,0 0 0 0,0-1-2 16,0 0-3-16,0 1-6 0,0 0-6 0,0 0-6 0,0 0-10 0,0 0-9 15,0 0-9-15,0 0-7 0,0 0-10 0,0 0-7 0,0 0-5 16,0 2-6-16,0 2-1 0,0-1-1 0,0 1 2 0,0 1 2 16,2 3 3-16,-1-3 6 0,-1 2 4 0,2 4 5 0,-2 0 5 0,2-1 5 15,-2 1 3-15,0 5 1 0,0-2 1 0,0 2 1 0,0-1-2 16,0 2-2-16,0 3-3 0,0-1-1 0,0 0-4 0,0-2-3 0,0 4-2 16,-2 0-4-16,2-2-3 0,-2-1-2 0,2 2-3 0,-1-1 0 15,-1-2-2-15,2-2 0 0,0 2-3 0,0 0 1 0,0-5 0 16,0 0-1-16,0 0 0 0,0-2-1 0,0 2 1 0,0-5 0 0,0 3 0 15,0-5-1-15,0 1-6 0,0-4-8 0,0 3-18 0,2-2-23 16,-1-3-38-16,-1 0-46 0,2 0-58 0,1-1-66 0,2-2-142 0,-2-3-183 16,2 1-99-16,-1-1-56 0,0-4-30 0,0-1-16 0,-2-2-6 15,1 2 1-15</inkml:trace>
  <inkml:trace contextRef="#ctx0" brushRef="#br0" timeOffset="584562.2706">20501 11137 184 0,'-3'-3'591'0,"-1"0"8"0,1 0 9 0,0 2 5 0,0-3-105 15,-1 3-161-15,1 0-93 0,2-1-59 0,-4-1-35 0,1 2-23 0,0-1-17 16,1 1-14-16,1-1-15 0,1 2-12 0,-1 0-13 0,1 0-10 16,-3 0-7-16,3 0-6 0,-1 0-5 0,-2 0-6 0,1 0-2 0,0 3-2 15,-1-1-1-15,-1 1 0 0,1 0 1 0,-1 1 1 0,0 1 0 16,-1 1 3-16,0 0-1 0,-1 0 2 0,2 1 0 0,-1 2-2 0,-2 2 0 15,2-1-2-15,0 1 0 0,-1 2-2 0,1 1-1 0,1-1-2 16,1 2-2-16,0 0-2 0,0 0-1 0,-1 2 1 0,1-1-2 16,0 0 0-16,3 1-2 0,1 0 1 0,0-2-1 0,0-1-1 15,0 3-2-15,1-4-2 0,2 1 0 0,0-3-4 0,0 2-2 0,2-1-3 16,2 0-4-16,-3-6-4 0,1 1-3 0,3 1-2 0,-2-2-2 0,2-1-3 16,0-2-2-16,1-2-1 0,1 1-3 0,0-4 0 0,0 1-2 15,2-4 1-15,-1 1 1 0,1-2 2 0,0-2 2 0,0-1 2 16,-1 1 3-16,0-4 1 0,0 0 3 0,0 1 3 0,-3-3 2 0,3-1 3 15,-3 0 3-15,-1 0 5 0,-1-2 3 0,2 1 3 0,-5-2 1 16,0 1 3-16,-1 0 1 0,-1 2 0 0,-1-2 1 0,-1 3-1 16,-3-2-1-16,0 0-1 0,0 4-1 0,-2-1-3 0,-2 2-3 0,2-1-3 15,-2 1-10-15,-1 2-10 0,1 0-17 0,-2 2-18 0,1-1-24 16,1 4-26-16,0 0-35 0,0 0-38 0,0 1-71 0,0 0-88 0,2 2-111 16,-1 1-123-16,3 0-65 0,-2 1-36 0,3 1-12 0,-2-1-2 15,1 2 7-15</inkml:trace>
  <inkml:trace contextRef="#ctx0" brushRef="#br0" timeOffset="584861.943">20735 10917 383 0,'1'-8'667'16,"4"2"18"-16,-3-1 16 0,-1 1 11 0,2 1-70 0,0 0-115 0,-1 0-112 15,-2 1-110-15,1 1-67 0,-1-1-45 0,2 4-25 0,0 0-17 0,-1 0-14 16,1 1-15-16,1 2-12 0,0 1-17 0,0 2-9 0,2 1-7 16,1 1-5-16,1 1-2 0,-1 3-2 0,0 0 0 0,3 2-1 15,0 1 2-15,-1 4-5 0,1-1-7 0,2 1-6 0,-1 5-8 0,-2-4-6 16,2 3-6-16,0 4-5 0,-2-2-6 0,3 3-5 0,-3 1-4 16,2 1-1-16,-6 0 1 0,1 3-2 0,1-2 0 0,-4 4-5 15,-4-1-7-15,-4 2-18 0,0-1-21 0,-6 4-30 0,-1-3-33 0,-5 4-33 16,-6-1-33-16,-1 2-40 0,-3-3-45 0,-6 1-84 0,0 2-103 15,-3-2-122-15,-3 1-127 0,-2-3-63 0,-1-3-30 0,-2 0-1 0,-2 1 13 16,0-3 21-16</inkml:trace>
  <inkml:trace contextRef="#ctx0" brushRef="#br0" timeOffset="586361.7958">21247 11325 103 0,'-4'-3'644'0,"3"2"17"0,-1-2 17 0,2 3 17 0,-1-4-69 16,1 3-108-16,-2-2-95 0,0-1-86 0,2 2-48 0,0-1-29 16,0 0-20-16,0-1-16 0,0 2-16 0,0 0-17 0,0-1-14 15,0 2-15-15,0-1-16 0,2-1-16 0,0 2-15 0,-2-1-17 0,1 1-15 16,-1-3-13-16,2 4-13 0,-1-2-9 0,3 2-11 0,-3-2-9 16,2-1-6-16,2 3-6 0,-1-3-7 0,1 3-4 0,2-3-10 15,-1 3-8-15,1 0-13 0,-1 0-12 0,2-3-18 0,0 1-16 0,1 2-22 16,-1 0-25-16,3 0-28 0,-3 0-26 0,2 0-27 0,2 0-27 0,-4 0-31 15,2 2-32-15,1 1-38 0,-3-3-39 0,1 2-67 0,0-1-76 16,-2 2-80-16,-1 0-78 0,-1 1-26 0,-2 0 1 0,0 0 14 16</inkml:trace>
  <inkml:trace contextRef="#ctx0" brushRef="#br0" timeOffset="586589.2462">21263 11427 76 0,'-7'3'611'16,"2"-2"14"-16,1 2 12 0,-1 0 11 0,2 0-82 0,-1 0-128 15,0-1-91-15,2 1-72 0,1-3-42 0,-1 3-27 0,1-3-14 0,1 0-9 16,0 0-6-16,0 4-9 0,1-3-9 0,1 1-7 0,-1-2-7 16,1 3-7-16,2-1-8 0,1-1-6 0,-2 0-8 0,2 2-9 0,2-3-7 15,-2 0-8-15,2 3-11 0,1-2-12 0,-2-1-13 0,3 1-11 16,0 1-10-16,0-2-9 0,1 0-7 0,1 0-8 0,-2 0-10 0,3 0-11 16,-2 0-15-16,2 0-14 0,-1 0-19 0,1-2-16 0,1 1-24 15,-1 1-25-15,0-1-28 0,-1-2-29 0,1 3-36 0,-4 0-40 16,0-3-72-16,1 2-89 0,-2-2-113 0,-2 2-125 0,-1-1-57 0,0 0-23 15,-4 2-4-15,0 0 6 0,0 0 16 0</inkml:trace>
  <inkml:trace contextRef="#ctx0" brushRef="#br0" timeOffset="587595.4878">21969 11292 128 0,'1'-3'613'0,"-1"1"15"0,0 1 13 16,0 1-37-16,0 0-59 0,0-2-99 0,-1 2-113 0,-1-1-66 16,2-1-42-16,-1 2-25 0,-4 0-17 0,4 0-17 0,-1 0-19 0,1 0-17 15,-3 0-18-15,3 0-14 0,-1 0-13 0,0 0-11 0,-1 0-14 16,2 0-8-16,-3 2-9 0,1-1-4 0,0 1-2 0,-3-1-2 0,3 2-1 15,-2 0 0-15,-1 2-1 0,-1-2 1 0,0 2 2 0,0 2 1 0,-2-2 0 16,1 5 3-16,-2-3 1 0,2 2 1 0,2-1-1 0,-2 2-3 16,0-1-6-16,0 1-3 0,4 2-6 0,-3-2-3 0,2 0-3 15,1 2-2-15,-1 0-4 0,2-1-1 0,1 1-1 0,1-1-1 16,1-2-1-16,0 2-3 0,1 0 0 0,1-1-2 0,1 1-2 16,2-3-3-16,1 1-5 0,-1 1-3 0,1-2-5 0,1-1-4 0,1-1-3 15,2 0-2-15,-2-2-4 0,4 1-5 0,-2-2-4 0,2-2-1 16,2 1-3-16,-3-2-1 0,2-2-1 0,2 1 3 0,-2-2 1 0,1 0 6 15,1 0 2-15,-2-4 4 0,0 3 2 0,1-3 4 0,-2 0 2 16,-3-1 5-16,4 0 3 0,-5-1 3 0,0-1 3 0,-4 1 1 0,2 0 3 16,-1-2 3-16,-3 0 1 0,-1-1-1 0,-1 2-1 0,-1 0-1 15,-2-1-1-15,-1 1 0 0,-2-1-2 0,-2 2 1 0,0-1 0 0,-1 1-1 16,-2 0 1-16,0-1-2 0,-3 3 0 0,3 0-1 0,-2-2 1 16,-4 1 0-16,4 2 3 0,-3-1 4 0,2 0 3 0,0 0 2 0,2 1 5 15,-2-1 2-15,3 1 3 0,2-2 2 0,-2 2 2 0,3-1 0 16,1 1 3-16,-1-2 0 0,2 1 1 0,3 0-1 0,0-3-2 0,1 0-2 15,1 1-3-15,1 0-4 0,1-2-5 0,3-1-4 0,0 1-2 16,2-2-2-16,1-1-1 0,-1 3-2 0,2-1-2 0,3 1-1 16,-1-2-2-16,1 2 0 0,0-1-2 0,-2 3 0 0,3 0-1 0,-2 1 2 15,1 3 3-15,-1 0-1 0,-1 2 1 0,-1-2 1 0,2 5 0 16,-4 0 1-16,3 0 0 0,-4 5 1 0,0-2 1 0,-2 3-1 0,-1 2 2 16,-2 2 0-16,-2 2-1 0,-1 3-9 0,-2 1-14 0,-3 2-27 15,-2 3-33-15,-3 3-57 0,-4 1-70 0,0 0-144 0,-5 4-184 0,0-1-96 16,-2 2-52-16,-1 0-30 0,-2-1-18 0,1 0-10 0,-3 1-7 15</inkml:trace>
  <inkml:trace contextRef="#ctx0" brushRef="#br0" timeOffset="589279.1101">16084 11965 516 0,'0'-3'576'16,"0"0"12"-16,0 0-35 0,0 2-62 0,0-2-86 0,0-1-100 16,0 2-55-16,-1-1-32 0,1 2-20 0,-2-3-13 0,0 4-15 15,2-1-16-15,-1 1-15 0,-1-2-15 0,2 2-16 0,-2 0-15 0,-2 2-14 16,3-2-13-16,-1 1-8 0,2 1-8 0,-2 1-5 0,2 0-2 16,-1 1-2-16,-1 1-2 0,2 1 0 0,-1-1 1 0,1 5 1 0,-2 0 3 15,0 1 2-15,2 2 2 0,-1-2 1 0,-1 2 2 0,1 1-3 16,-3 4-4-16,3 1-6 0,-1-2-6 0,0 1-7 0,-2 3-6 15,3 0-6-15,-3-2-5 0,1 1-6 0,2 4-6 0,-3-3-9 16,1-1-10-16,1 2-14 0,-1 0-14 0,2-4-14 0,-1 2-15 0,0-4-18 16,-2 0-20-16,3 0-25 0,-1-1-27 0,0-2-36 0,1-1-40 0,-1 0-69 15,2-2-83-15,0-3-98 0,0-1-105 0,0 0-46 0,2-3-17 0,-2-3-2 16,1-2 7-16</inkml:trace>
  <inkml:trace contextRef="#ctx0" brushRef="#br0" timeOffset="589677.8371">16094 12094 23 0,'-2'-4'634'0,"2"1"10"15,-1-1 10-15,-1-1 5 0,2-1 4 0,0 2-115 0,0-1-176 16,2 0-103-16,-1-2-68 0,1 4-40 0,1-2-26 0,0 1-21 16,2-1-20-16,-1-1-16 0,3 0-17 0,1 1-14 0,0 0-10 0,1-2-7 15,-1 2-5-15,2-2-7 0,2 3-6 0,-2-2-4 0,-1 2-4 16,2-2-3-16,0 4-3 0,-1-1-2 0,-1 0 0 0,-1 2-2 15,0-1 0-15,0 2 1 0,1 2-1 0,-4 0 1 0,2 3-1 0,-3 0 1 16,0 2 2-16,0 3 0 0,-3-2 0 0,-1 4 2 0,0 0 0 0,-4 2 0 16,1 1 1-16,-2 2 0 0,-3 0 0 0,0 1-1 0,-3-1 0 15,0 3-1-15,0 0-1 0,-1-2 1 0,-3 2-1 0,1 0-2 16,0-3 0-16,-2 0-1 0,3-1 0 0,1-1 1 0,-1-1-1 0,2-1 3 16,0-3 0-16,3 1 6 0,0-4 3 0,1 0 7 0,0 0 6 15,4-1 10-15,0-3 12 0,-1 1 7 0,3-1 7 0,-1-3 3 16,2 0 0-16,0 0 1 0,2 0 0 0,-1-3 1 0,3 1-3 0,-1-1-2 15,0-2-2-15,2 2-6 0,2-1-6 0,-2 1-11 0,0-2-8 16,1 2-10-16,-1-1-6 0,3-1-4 0,-2 2-2 0,1 0-2 16,-1 0-1-16,2 2-1 0,0 0-1 0,-2-1-9 0,0 1-15 0,3 1-20 15,-2 0-22-15,1 1-23 0,-1 1-28 0,1-1-31 0,-1 0-36 16,1 2-49-16,0 0-57 0,1 0-119 0,-1 0-153 0,0 0-85 0,-1 1-52 16,2 0-17-16,-3-1-2 0,2 0 12 0</inkml:trace>
  <inkml:trace contextRef="#ctx0" brushRef="#br0" timeOffset="590561.1855">16408 12375 361 0,'-4'-2'589'0,"1"0"12"0,-1 2-46 15,1-3-76-15,1 1-85 0,1 0-91 0,-1-1-48 0,-1 1-30 0,1 1-20 16,-1-2-14-16,2 2-16 0,1-2-12 0,-2 0-11 0,-1 3-10 16,3-2-8-16,-3 1-8 0,3-3-7 0,-1 3-5 0,1 1-5 15,-2-1-5-15,0-1-5 0,2 2-6 0,-1-1-7 0,-1-1-5 0,2 2-8 16,-2-3-5-16,2 3-7 0,-1-1-6 0,-1-1-5 0,2 1-2 16,-1-1-7-16,-1 0-4 0,2 0-5 0,-2 1-6 0,1-1-5 15,-1 1-2-15,2-3-1 0,-1 3-1 0,-1-1-2 0,-1 2-2 0,3-5-2 16,-3 3 0-16,3-1-1 0,-2 0-1 0,1-1 0 0,-1 2-1 15,2-1-1-15,-1-1 1 0,-1 1 0 0,2 1-1 0,0-1-1 16,0 0-2-16,0 1-1 0,0 1 1 0,0-3-3 0,0 3-2 0,2-2-1 16,-1 2-3-16,-1-1-2 0,2-1-1 0,1 2-1 0,-1-1-2 0,-1 1-3 15,4-3-4-15,-2 4-3 0,0-1 0 0,0 0-2 0,2 1 1 16,0 0-1-16,0 0 1 0,1 1-1 0,0 0 1 0,0 1-1 16,1 1 1-16,-1 0-1 0,0 0 2 0,1 3 2 0,-1-1 3 0,-1 1 0 15,1 2 1-15,-1 1-1 0,-1 1 0 0,-2 0 0 0,1 2 0 16,-3 0 0-16,0-1 2 0,0 4 3 0,-3 0 2 0,0 0 2 0,-3 1 4 15,1-1 1-15,-3 4 1 0,0-2 2 0,0 0 2 0,-3-3 3 16,3 3 2-16,-3 0 3 0,0-2 2 0,0 0 1 0,0-4-2 0,0 3 2 16,3-1-1-16,-3-3 0 0,3 0 0 0,0-2 3 0,0 1 2 15,2-3 3-15,1-1 4 0,1-1 1 0,-1-1-1 0,2-2-1 0,-1 1 0 16,1-2 0-16,1-2-3 0,-2 1-2 0,4-2-1 0,0-1-3 16,0 0-3-16,0-2-4 0,0-2-6 0,3 3-6 0,-2-3-4 15,3 1-3-15,-1 0-2 0,0-1 0 0,2 0 0 0,-2 2 1 16,2 0 1-16,1 0 1 0,-1 2-1 0,1 1 2 0,-1-2 2 0,0 2 1 15,0 2 1-15,2 0 1 0,0-1 1 0,-3 2 0 0,3 2 2 0,-1-1 1 16,2 1 0-16,-2 2 1 0,2-1 2 0,-1 1 0 0,0 1 1 16,1 1 0-16,0-2-3 0,0 3-7 0,1 1-8 0,-1-1-14 15,1 0-15-15,0-1-17 0,-1 2-17 0,-2-3-20 0,2 1-18 0,0 0-20 16,0-1-19-16,-2-1-25 0,2 1-25 0,0-2-30 0,-2 0-33 16,2-2-61-16,0 2-72 0,1-3-91 0,-1 0-99 0,0 0-44 15,2-3-11-15,1-1 0 0,-2-1 8 0</inkml:trace>
  <inkml:trace contextRef="#ctx0" brushRef="#br0" timeOffset="590831.3516">16740 12297 581 0,'-3'-4'707'15,"2"4"16"-15,-1-4 16 0,0 3-23 0,-1-1-45 0,3-1-109 0,-1 1-147 16,1 1-84-16,0 0-55 0,0 1-35 0,0 0-27 0,0 0-27 16,0 0-28-16,0 0-25 0,0-3-24 0,1 3-18 0,1 0-17 0,-1-3-15 15,1 3-14-15,1 0-11 0,3 0-11 0,-1 0-8 0,0 0-7 0,1-2-9 16,-1 1-10-16,4 1-15 0,-1-2-15 0,0 0-21 16,2 2-21-16,1-1-25 0,-3 1-26 0,1-1-27 0,2-1-27 0,-3 2-32 15,2 0-30-15,0 0-43 0,-2 0-43 0,1 2-73 0,-3-1-87 16,0 0-87-16,-3 3-86 0,0-1-31 0,1 0-4 0,-4 4 11 0,0-2 18 15</inkml:trace>
  <inkml:trace contextRef="#ctx0" brushRef="#br0" timeOffset="591012.3716">16764 12436 552 0,'-3'3'681'0,"0"-1"16"16,1 0 15-16,0-2-38 0,2 0-66 0,0 0-102 0,0 0-118 0,0 0-78 15,0 0-54-15,2 0-38 0,1 0-29 0,0 0-26 0,1 0-23 16,1-4-23-16,0 3-21 0,0-1-20 0,3-1-23 0,0 0-25 0,1-1-26 15,1 1-28-15,-2-2-28 0,4 2-25 0,-4-1-22 0,2-1-20 16,-2 2-23-16,3-2-25 0,-1 3-27 0,-4-2-32 0,3 0-38 16,-2 3-62-16,-1-3-78 0,0-1-101 0,-1 2-109 0,1 1-48 15,-3 0-14-15,-1-1 3 0,-2 3 10 0</inkml:trace>
  <inkml:trace contextRef="#ctx0" brushRef="#br0" timeOffset="591745.6679">16057 12455 325 0,'0'-2'380'0,"-1"2"-45"0,-1-2-43 15,2 1-40-15,-1-1-35 0,1 0-24 0,-2 2-17 0,0-3-14 16,2 1-13-16,0 0-7 0,0-1-8 0,0 1-5 0,0-1-4 16,0 2-2-16,0-3-2 0,0 2 0 0,0 1-1 0,0-2-1 0,0-1 1 15,0 3-5-15,0-2-1 0,0 2-4 0,0-1-2 0,0-1-1 16,0 2 0-16,0-1 0 0,0 1-1 0,0-3-2 0,0 3 1 0,0 0-3 16,0 0-3-16,0 1-3 0,0 0-3 0,0 0-2 0,0 0-1 15,0 0-3-15,0 0-4 0,0 0-4 0,0 0-4 0,0 0-5 16,0 0-6-16,0 0-6 0,0 0-7 0,0 0-4 0,0 0-7 0,0 0-6 15,0 0-6-15,0 0-6 0,0 0-6 0,-1 1-5 0,-1-1-5 16,2 1-3-16,-2 0-4 0,2 1-1 0,-2 0-2 0,2 1-1 16,0 0 2-16,0 1 2 0,0-1 2 0,0 2 3 0,0-1 3 0,0 2 2 15,0 0 2-15,0 1 3 0,0 0 1 0,0 1 3 0,0-1 0 16,0 0 2-16,0 1 0 0,0-1-1 0,0 1-1 0,0-2-1 0,0 4-3 16,0-3-1-16,0 1-2 0,0 1-2 0,2-4-1 0,-2 1 0 15,0 0-1-15,0-2-1 0,2 1 0 0,-2-1-3 0,2 1-2 0,-1-2-13 16,-1 0-17-16,2-3-24 0,0 4-25 0,-2-4-30 0,1 1-30 15,2-1-40-15,-3 0-42 0,0 0-100 0,2-1-125 0,0 0-113 16,-1-2-107-16,2 0-53 0,-1 0-27 0,-2-2-3 0,2-1 7 0</inkml:trace>
  <inkml:trace contextRef="#ctx0" brushRef="#br0" timeOffset="594094.8313">17662 12010 7 0,'0'-2'561'0,"0"-1"11"15,-2 1 12-15,0-1-55 0,2 3-89 0,-3-2-93 0,2 1-95 0,-2 1-51 16,1 0-31-16,-1 0-21 0,1 0-17 0,1 0-17 0,-1 1-15 15,-1 1-13-15,0-2-10 0,0 3-5 0,-2-1-2 0,2 3-2 0,-5-2 1 16,3 3 1-16,-3 0 2 0,0 2 3 0,-1 0 5 0,-1 2 5 16,1 2 9-16,-2 0 6 0,1 1 6 0,-3 4 1 0,1-2 1 15,2 3-6-15,-2-1-8 0,1 3-7 0,1 1-8 0,0 1-8 0,2 2-8 16,-2-1-6-16,3 3-6 0,0 0-7 0,2-2-8 0,0 3-6 16,4 1-6-16,1-1-12 0,1 0-13 0,2 0-17 0,1-3-19 0,3 3-22 15,1-3-22-15,4-2-25 0,0 2-26 0,1-1-42 0,4-3-45 16,1 0-86-16,0-1-104 0,6-3-113 0,-2-1-117 0,4-2-54 15,0-1-23-15,1-2-3 0,3-3 8 0,-1-1 14 0</inkml:trace>
  <inkml:trace contextRef="#ctx0" brushRef="#br0" timeOffset="597212.4555">18033 12242 302 0,'0'-4'577'0,"-1"1"9"0,-3 1 10 15,1-1-63-15,2-1-96 0,-1 1-91 0,0 1-91 0,-1-1-50 0,3-1-30 16,-3 1-14-16,3 1-8 0,-1 1-4 0,1-2-6 0,0 2-6 16,0 1-8-16,0 0-7 0,0 0-9 0,0 0-8 0,0 0-8 15,0 0-9-15,0 0-11 0,0 0-7 0,0 0-9 0,0 0-8 16,0 0-10-16,0 0-7 0,0 0-9 0,0 0-5 0,1 1-5 0,-1-1-2 15,0 3 3-15,3 0 3 0,-3 0 0 0,2 1 3 0,-2 1 0 16,1 2 2-16,-1 0 2 0,2 1 1 0,0 0 0 0,-2 1 1 0,1 2 2 16,-1 0 0-16,0 3 0 0,0 0-3 0,0-3-3 0,0 5-2 0,0-4-5 15,0 5-2-15,0 0-3 0,0-4-1 0,0 4-3 0,-1-2 0 16,1 1 0-16,-2 0-1 0,0-3-1 0,1 2-5 0,-1-1-10 16,-1 0-13-16,0-2-18 0,0 3-24 0,1-4-25 0,-1-1-27 0,0 0-29 15,0 2-37-15,0-2-38 0,1-3-57 0,0 0-65 0,2-1-116 16,0-3-146-16,0-1-70 0,0-2-33 0,0 0-9 0,0 0 6 0,4-2 14 15</inkml:trace>
  <inkml:trace contextRef="#ctx0" brushRef="#br0" timeOffset="597528.1245">18313 12189 436 0,'0'-3'641'0,"0"1"5"0,0-1 3 0,-1 3-20 15,1-1-30-15,0 1-128 0,0 0-175 0,0 0-94 0,0 0-53 16,-2 1-27-16,0 1-9 0,2 1-7 0,-1 1-7 0,-1-1-6 16,2 2-3-16,-2 1 0 0,2 1 0 0,0 0 3 0,-1 3 5 0,-1-1 4 15,2 0 4-15,-1 1 0 0,1 2-5 0,-2 0-6 0,0 1-7 0,1 2-6 16,-1-2-7-16,2 0-5 0,-1 1-4 0,1 2-5 0,-3 0-4 16,1-1-5-16,-1-1-3 0,3 1-7 0,-2 2-3 0,1-3-6 15,-1 2-3-15,2 0-6 0,-1-2-2 0,-1 3-4 0,2-2-1 0,-2-2-4 16,2 0-1-16,0-1-1 0,0 0-2 0,0 1-2 0,0-4-1 15,0 1-1-15,0-2-3 0,0 0-6 0,0-2-8 0,0 0-15 16,0 0-19-16,0-1-25 0,2-1-28 0,-2-1-29 0,2-1-30 0,-1-1-41 16,-1-1-45-16,0 0-77 0,0-3-91 0,2 0-121 0,-1 0-134 15,-1-1-63-15,0-1-30 0,0 0-4 0,0 0 8 0,0-1 18 0</inkml:trace>
  <inkml:trace contextRef="#ctx0" brushRef="#br0" timeOffset="598028.8554">18600 12487 70 0,'0'-3'597'16,"-1"2"9"-16,-1-1 8 0,2 1-34 0,-1 1-58 0,-1-2-102 0,2 1-120 15,-3 1-72-15,3-2-42 0,-1 0-24 0,-1 2-13 0,2 0-11 16,-1 0-12-16,-1 0-11 0,2 0-7 0,-2 0-5 0,-1 0-4 16,2 0-2-16,-1 0-3 0,0 2 1 0,-1 0-1 0,1-2 1 0,1 0-1 15,-1 1 1-15,1-1-1 0,-4 2-1 0,2-2 0 0,3 0-3 16,-1 0-4-16,1 0-1 0,-2 0-3 0,0 0-5 0,2 0-5 0,0 0-5 16,0 0-6-16,0 1-7 0,0-1-6 0,0 0-5 0,0 0-6 15,0 0-6-15,0 0-4 0,0 0-3 0,0 0-4 0,0 0-3 0,0 0-2 16,0 0-3-16,0 0-1 0,0 0 1 0,0 0-3 0,0 0 0 15,2 0 0-15,0 0 0 0,-1 0 1 0,1 0 0 0,2 0 1 16,-2 0 1-16,-1 0 1 0,2 0-1 0,-1 0-1 0,1 0 1 0,1 0-3 16,-3 0-1-16,2 0-1 0,2 0-1 0,-2 0-1 0,3 0-1 15,1 0 1-15,-1 0-3 0,2 0-2 0,1 0-2 0,-1 0-2 0,2 0 1 16,2 0-2-16,-2 0 2 0,1 0 0 0,2 0-1 0,-1 0 1 0,2 0-1 16,-2 0 1-16,1 0-1 0,0-1-1 0,-1 1-1 15,2-2 1-15,-1 1-1 0,-1 1 1 0,-1-2-1 0,0 0 0 0,0 2 2 16,-1-1-2-16,-1 0 2 0,0 1-1 0,0-1 1 0,-5 1 0 15,1-2 1-15,0 1 1 0,0 1-3 0,-1-2-2 0,-2 2-6 0,-2 0-6 16,0 0-13-16,0 0-13 0,0 0-21 0,0 0-26 0,0 0-32 16,0 0-34-16,-2 0-40 0,1 0-43 0,-4 0-68 0,2-2-75 15,1 1-122-15,-1 1-140 0,-2-2-73 0,1 2-37 0,-3 0-12 0,1 0 2 16,0 2 15-16</inkml:trace>
  <inkml:trace contextRef="#ctx0" brushRef="#br0" timeOffset="600811.6037">19249 12337 355 0,'-2'-3'629'0,"2"0"13"0,-1 0 13 15,1 0 10-15,-2 0-95 0,0 1-148 0,2-1-99 0,0-1-72 0,0 3-40 16,0-1-24-16,0-3-17 0,0 3-12 0,0-1-13 0,0 1-15 16,2 1-13-16,0 0-14 0,-2-2-15 0,1 1-11 0,2 0-13 0,1-1-10 15,-3 1-10-15,4 1-10 0,-1-2-10 0,1 2-6 0,2-2-6 16,-1 0-4-16,0 3-6 0,0-2-4 0,2 1-3 0,-1 1-2 0,-1 0-2 15,3 0-1-15,-1 0-1 0,-1 1 0 0,-1 1-1 0,2 1 0 16,-2 1-1-16,1 0-1 0,-3 3-1 0,0 0 1 0,1 0-2 0,-4 1-1 16,2 2 0-16,-3 1 0 0,-3 0 2 0,2 2 2 0,-3 0 2 15,-1 3 1-15,-1-1 1 0,-2-1 0 0,-3 3 1 0,2 0 0 16,-1 0 1-16,-4-1 2 0,3 0 0 0,-2-1 3 0,1 1 1 16,-1-1 3-16,0-2-1 0,2-1 0 0,0-1 1 0,2 1 0 0,1-5 2 15,1 2 3-15,0-3 4 0,2 0 6 0,0-2 5 0,3 1 5 16,-1-4 6-16,2 2 6 0,1 0 3 0,0-3 6 0,1 0 1 0,-1 2 1 15,3-1-1-15,-1-1 1 0,1 0-4 0,2 0-2 0,-2 0-5 16,3-1-3-16,1-1-6 0,-1 2-5 0,2-1-7 0,3-1-6 0,-1 2-3 16,-2-1-4-16,2-1-3 0,2 2-1 0,-3-1-4 0,4 1-5 15,-4 0-12-15,4 0-17 0,-1 0-21 0,-2 0-20 0,1 0-25 0,0 0-23 16,-1 1-27-16,0-1-28 0,0 2-42 0,-2-1-46 0,2-1-85 16,-1 2-106-16,-1-1-100 0,-2-1-97 0,3 2-42 0,-2-1-10 0,-1-1 5 15,-1 0 13-15</inkml:trace>
  <inkml:trace contextRef="#ctx0" brushRef="#br0" timeOffset="601231.2948">19707 12418 568 0,'-5'-3'635'0,"2"0"10"16,-2 0 4-16,2 2 1 0,-3-1-118 0,5 1-179 0,-3-2-101 0,1 1-62 15,2 0-32-15,-1 2-16 0,0-1-14 0,1 1-12 0,-1 0-10 16,2 0-9-16,0 0-5 0,0 0-3 0,0 0 0 0,0 0 1 16,0 0 2-16,0 0 2 0,0 0 3 0,0 0 3 0,0 0 2 0,0 0 0 15,0 0 0-15,0 0-2 0,0 0-1 0,0 0-2 0,0 0-3 16,0 0-6-16,0 0-4 0,0 0-8 0,0 0-8 0,2 1-9 0,-1-1-8 15,1 2-7-15,0 0-8 0,-1-2-6 0,1 0-5 0,1 0-5 16,0 1-3-16,1-1-5 0,1 0-3 0,0 0-2 0,2 2-1 0,-1-2-3 16,3 0 2-16,1 0-2 0,-1 0 0 0,2 0 1 0,2 0-1 15,-2 0 1-15,3 0-2 0,-2 0 0 0,1 0-1 0,0-2-1 16,1 1 0-16,-1 1 0 0,-2-2-1 0,3 0 0 0,-2 1-2 0,-2 0-2 16,0 0-1-16,0 1 0 0,-4-2-3 0,3 1-3 0,-2 1-2 15,-3-2-5-15,0 0-8 0,-1 2-10 0,-2-1-15 0,1 1-18 16,-2 0-23-16,0 0-25 0,0 0-30 0,0 0-28 0,0 0-35 0,0 0-34 15,0 0-50-15,0 0-54 0,0 0-120 0,0 0-151 0,0 0-78 16,-2 1-44-16,-1 3-11 0,2-3 1 0,-3 1 15 0</inkml:trace>
  <inkml:trace contextRef="#ctx0" brushRef="#br0" timeOffset="602578.5877">20346 12327 102 0,'0'-4'565'0,"0"2"11"0,0-1-5 0,-2 0-13 0,2 0-94 15,-1 1-137-15,1-3-76 0,0 3-44 0,0-1-26 0,0 0-14 16,0-1-12-16,0 2-10 0,0-1-8 0,0-1-7 0,0 3-7 16,0-2-1-16,0 2-5 0,0-2-2 0,1 0-3 0,-1 3-2 0,0 0 1 15,0 0 0-15,0 0-2 0,2 0-3 0,-2 0-3 0,0 0-1 16,0 0-6-16,0 0-3 0,0 0-8 0,0 0-7 0,0 0-9 16,0 0-7-16,0 0-9 0,0 0-8 0,0 0-8 0,0 0-9 0,0 0-7 15,0 0-7-15,0 3-4 0,0-3-3 0,0 4-2 0,0-1-2 16,0 2 0-16,0 0 0 0,0 0 1 0,0 2 2 0,1 0-1 15,-1 1 3-15,0-1 0 0,2 3 1 0,0 1 2 0,-2-1 2 0,0 3 0 16,1 1 1-16,-1-3-1 0,0 2 1 0,0 1-2 0,0-1-1 0,0 2 1 16,0 1 0-16,3-3 0 0,-3 2 1 0,0-2 0 0,0 2 1 15,0-1-2-15,0-1 1 0,0-1-3 0,0 0-2 0,0 0-2 16,0 0 0-16,0-1-9 0,0-2-12 0,0 0-18 0,0-2-22 0,0-1-26 16,0 0-27-16,0-1-29 0,0-1-30 0,0-1-36 0,0 0-39 15,0 0-61-15,0-3-70 0,0 0-120 0,0 0-144 0,0 0-68 0,0 0-31 16,0-5-4-16,0 1 9 0,0-2 15 0</inkml:trace>
  <inkml:trace contextRef="#ctx0" brushRef="#br0" timeOffset="602931.5244">20538 12171 432 0,'0'-3'657'0,"-1"0"13"16,1 0 11-16,-3 1 6 0,3 0-76 0,0-1-121 0,0 1-113 15,3 0-110-15,-3 1-66 0,1 1-41 0,1 0-23 0,-1 0-11 0,3 0-11 16,1 0-10-16,-2 1-12 0,2 1-11 0,1 0-8 0,2 3-6 16,0-2-6-16,0 2-6 0,1 0-3 0,0 2-2 0,3 0 0 0,-2 1 2 15,2 1-1-15,1 1-5 0,0 2-4 0,-1 0-7 0,2 2-5 16,-1 0-4-16,-1 1-2 0,2 2-1 0,-1 2-2 0,0-2 0 0,-2 0-2 15,1 5-1-15,-1 0 0 0,-3-2-2 0,-1 3-1 0,0 1 0 16,-3-2-1-16,-3 3 1 0,1 1 0 0,-4 0 0 0,1-1-1 0,-6 2 1 16,1-1-1-16,-2-1-3 0,-1 1-2 0,-4-2-1 0,0 0-7 15,2 0-8-15,-4-3-16 0,2-3-16 0,-1 4-24 0,1-3-27 16,-3-5-28-16,5 3-29 0,-1-4-32 0,0 1-34 0,3-4-55 0,0-2-64 16,2-3-128-16,2 2-161 0,1-6-77 0,0 1-38 0,4-2-11 15,-3-2 4-15,2-2 14 0,1-2 20 0</inkml:trace>
  <inkml:trace contextRef="#ctx0" brushRef="#br0" timeOffset="603245.8316">21044 12398 268 0,'0'-1'689'0,"-1"0"19"15,-1 0 14-15,2-2 9 0,-1 3 6 0,1-2-119 0,0 0-183 16,0 2-103-16,0 0-64 0,0 0-39 0,0 0-24 0,1-1-24 0,-1 1-22 16,2-2-24-16,-1 2-24 0,1 0-20 0,3-5-19 0,-1 5-16 15,-1-2-13-15,2-1-11 0,0 1-12 0,0 0-11 0,1 2-11 0,0-3-15 16,2-1-15-16,0 1-17 0,0 0-21 0,1 0-22 0,-1-1-24 15,1 1-24-15,1 3-24 0,0-2-31 0,0 1-31 0,-1-3-41 16,0 4-48-16,-1-1-78 0,-1 1-92 0,0 0-90 0,-2 1-89 0,-2-1-34 16,1 4-6-16,-3-3 8 0,-1-1 17 0</inkml:trace>
  <inkml:trace contextRef="#ctx0" brushRef="#br0" timeOffset="603428.2696">21041 12505 622 0,'-3'3'665'0,"0"0"15"0,1 0 15 15,1 1-42-15,-1-4-70 0,0 3-107 0,2-3-125 0,2 0-71 16,0 2-43-16,-1-2-23 0,2 2-14 0,2-2-15 0,0 1-17 0,3 1-17 16,-4-2-18-16,4 0-18 0,1 0-16 0,0 0-15 0,2 0-12 15,0 0-14-15,1-2-15 0,0 1-26 0,3-1-33 0,-2 0-38 16,3-1-42-16,0-2-48 0,-1 0-48 0,0 1-73 0,2-2-87 0,-3-1-134 16,0 0-160-16,1 1-82 0,-4-1-43 0,1 3-19 0,-2-3-11 0,-2 2 7 15</inkml:trace>
  <inkml:trace contextRef="#ctx0" brushRef="#br0" timeOffset="605294.9762">21865 12397 177 0,'1'-2'500'0,"3"-1"-33"0,-2-1-56 0,0 1-60 15,0-2-65-15,-1 3-48 0,2-3-43 0,-1 3-24 0,0-1-15 16,-1-1-10-16,2 1-7 0,-1 0-5 0,1 0-4 0,-1-1-6 0,-1 1-2 16,1 3-6-16,1-3-7 0,0 1-7 0,-1 0-5 0,-2 1-4 15,1 1-3-15,-1 0-3 0,0 0-3 0,0 0-3 0,0 0-2 0,0 0-3 16,0 0-3-16,0 0-1 0,0 0-3 0,0 0 0 0,0 0 0 15,-1 0-2-15,-4 0 1 0,4 0-4 0,-1 1-2 0,0-1-5 16,-1 2-3-16,2 0-3 0,-3-2-5 0,3 1-3 0,-1 1-5 0,1-2-1 16,-3 0 0-16,1 0 0 0,0 3 0 0,-1 0 2 0,0-1-1 15,0 1 1-15,0 2 1 0,0-1-1 0,-1 1 0 0,-2 0 2 16,1 2-1-16,0-4 2 0,0 5 0 0,-1-1-2 0,2 1-4 0,-2-1-4 16,-1 1-7-16,1 2-3 0,2 0-4 0,-2-1-4 0,2 1-1 15,0-2-2-15,0 3-2 0,1 0-1 0,0-1 0 0,1 3-1 0,2-3-2 16,-4 0 0-16,5-1-2 0,0 0 0 0,0 1 1 0,0 0-3 15,5 0-1-15,-4 0-2 0,2-3-3 0,1 2-3 0,0-1-4 0,1-3-4 16,2 1-4-16,0 0-5 0,1-2-5 0,0 0-4 0,2-1-4 16,-1-2-5-16,2 1-5 0,1-2-4 0,0 0-2 0,-1 0-1 15,3-2 1-15,-3 1 2 0,2-4 3 0,1 1 4 0,-2-1 3 0,1-1 5 16,-1-1 4-16,0 1 6 0,-2-1 6 0,-1-1 4 0,2-1 6 16,-3-1 4-16,-1 2 4 0,-3-1 4 0,0 0 2 0,-1-1 3 0,-2 0 0 15,2 0 1-15,-3 1 0 0,-3-2 1 0,2 2 2 0,-2 0 1 16,-1 0 3-16,0 1 0 0,-3 0 1 0,1-1 1 0,-3 2 1 15,1-3 2-15,-1 3 0 0,-1 1 1 0,0-2 1 0,0 2 1 0,-2 0 0 16,2 0 1-16,1 1-1 0,-2 0 2 0,0-2-2 0,1 2 2 16,-1 1 2-16,3-3 0 0,0 1 0 0,0-1-2 0,-1 4 0 0,4-4-1 15,1 2-1-15,-3-1-1 0,4-2-1 0,-1 3-2 0,2-2-4 16,0-3-3-16,1 3-2 0,1-5-2 0,1 4-2 0,1-3-2 16,0 1-2-16,2-2-2 0,-1 0-1 0,2 2 0 0,0-3-2 0,1 1 1 15,1 0-2-15,-1 2 1 0,2 1-1 0,0-2 0 0,-2 3-1 0,2-2-1 16,0 0-2-16,-2 5-2 0,0-1-2 0,2 0-3 0,-2 2-1 15,-1-1-2-15,2 2-1 0,-1 2-1 0,2 1 2 0,-4 1 0 16,1 1 1-16,0 0 1 0,2 3 0 0,-4 1 2 0,3 1 1 0,-5 3 3 16,2 2 2-16,-3 0-5 0,0 3-5 0,-1 0-17 0,-2 3-20 15,-3 2-32-15,-1-1-37 0,-2 3-48 0,-4 2-54 0,0 3-137 0,-4-3-177 16,-2 5-92-16,-5 1-52 0,-2 0-27 0,-3 2-16 0,-2-1-5 16,-3 1 4-16</inkml:trace>
  <inkml:trace contextRef="#ctx0" brushRef="#br0" timeOffset="607894.8301">16149 13137 293 0,'-5'-4'553'0,"2"1"8"0,0 3-18 16,0-2-30-16,-2 0-96 0,2-1-132 0,1 1-72 0,-1 2-43 15,0 0-24-15,1-3-12 0,-1 3-11 0,3 0-9 0,-1-2-9 0,1 0-11 16,0 2-8-16,0 0-11 0,0 0-8 0,0 0-10 0,-2 0-6 16,0 2-5-16,2 0-1 0,-1 1 0 0,-1-1 1 0,2 1 0 0,-1 1 1 15,1 3 2-15,-3 1 1 0,1-1 3 0,1 0 5 0,-1 4 2 16,0-1 3-16,2 3 3 0,-1 2-3 0,-1-2-4 0,2 3-5 0,-1 1-7 16,-1 0-5-16,2 0-7 0,-2 1-6 0,1 2-5 0,-1 0-6 15,1-1-6-15,-3 0-4 0,3 2-6 0,-3 0-2 0,2-1-1 16,0 0 0-16,-1 0-1 0,1 2-5 0,-1-3-9 0,0-1-8 15,0 1-12-15,0-3-13 0,1 1-12 0,0-2-14 0,-1-1-14 0,1-1-17 16,2-1-16-16,-2-3-21 0,0 1-22 0,2-5-27 0,0 1-26 0,0-3-42 16,2 0-48-16,-2-3-54 0,0 0-56 0,4 0-68 0,-1-3-75 15,1-1-32-15,-3-3-9 0,2 1 5 0</inkml:trace>
  <inkml:trace contextRef="#ctx0" brushRef="#br0" timeOffset="608178.6367">16109 13240 9 0,'0'-12'526'0,"0"2"10"0,0 0 7 0,0 0-73 16,0 1-113-16,0 0-80 0,2 2-63 0,0-1-35 0,-1-1-23 0,1 1-17 16,-1 3-11-16,4-1-11 0,-2-1-9 0,1 0-11 0,2 2-10 15,-3-2-11-15,2 2-7 0,-1 0-7 0,1 2-6 0,0 0-7 0,2-2-5 16,0 2-5-16,-1 2-6 0,3-1-3 0,-3 1-7 0,1-1-4 16,3 2-3-16,-2 2-4 0,1-1-3 0,-1 2-2 0,0 0-2 15,0 2-2-15,1-1-2 0,-2 2-2 0,-1 2 0 0,1 0 0 16,-1 1-1-16,0-1 0 0,-1 2 1 0,0 3-1 0,-2-1 0 0,0-1 1 15,-1 3 0-15,-1-2 2 0,-1 0 0 0,-1 0 1 0,-1 2 1 16,-1-3 3-16,0 3 0 0,-2-4 2 0,0 3 2 0,-2-3 1 16,0 0 1-16,-1 3 2 0,0-4-1 0,-3-1 0 0,2 1-2 0,-1-1-5 15,1 0-10-15,-1-2-13 0,1 1-13 0,0-1-22 0,1-1-24 0,1 1-36 16,-1-3-40-16,3 1-69 0,-2-1-87 0,3 0-104 0,1 1-112 16,0-1-56-16,1-3-27 0,2 0-10 0,0 0 0 0</inkml:trace>
  <inkml:trace contextRef="#ctx0" brushRef="#br0" timeOffset="608844.5365">16364 13476 40 0,'-2'3'593'0,"-1"-2"9"16,0 0 6-16,1 1 4 0,1-2-95 0,-1 1-146 0,1 1-93 0,-1-2-67 16,-1 2-38-16,3-2-28 0,0 0-17 0,0 0-12 0,0 0-12 15,0 0-8-15,0 0-6 0,0 0-6 0,0 0-3 0,0 0-2 0,0 0 1 16,0 0 1-16,0 0 3 0,0 0 4 0,0-2 3 0,3 2 3 15,-1-2-2-15,-2 1-3 0,1-2-6 0,2 2-4 0,-1-1-7 0,1-1-5 16,2 0-5-16,-2-2-6 0,2 3-7 0,3-3-9 0,-2 2-8 16,2-1-11-16,-1-1-7 0,2 1-9 0,-1-1-4 0,0 2-2 15,1-2 0-15,2 3 2 0,-3-3 0 0,2 3-1 0,0-1-2 0,0-1-1 16,-2 1-4-16,1 0-2 0,-1 1-2 0,0 1-2 0,0 1-1 16,-2 0-3-16,-1 1-1 0,0 1-1 0,-2-1 0 0,-1 3-2 15,-1 1 1-15,-1-2 1 0,0 2 0 0,0-1 2 0,-3 4 1 0,2 0 3 16,-4-1 0-16,0 2 1 0,-1-1 2 0,0 2 2 0,-1-1 0 0,-1 2 0 15,2-3 0-15,-2 4 2 0,0-4-1 0,2 1 1 0,-1-1 1 16,0 1 0-16,2-4 1 0,0 2 1 0,0-2 2 0,2 0 2 16,0-1 2-16,1-1 1 0,-2 1 1 0,4-1 0 0,-2-1 1 0,2-1-2 15,0-1 1-15,0 0-2 0,0 0-2 0,0 0-1 0,2 0-3 16,2-1-3-16,-2 1-5 0,1-2-7 0,0 0-7 0,1 2-5 0,-1-1-5 16,2-3-3-16,-2 4-1 0,0-3-2 0,4 1-1 0,-2 0 0 15,0 1-1-15,0-1 1 0,1 0 1 0,0 2 1 0,1-3 4 0,-1 1 5 16,1 2 4-16,-1 0 3 0,2 0 4 0,-4 2 2 0,1 1 2 15,0-3 2-15,2 4 0 0,-2-1 2 0,0-1 0 0,0 1 2 0,-2 2 1 16,2 0 3-16,-2 0 0 0,-1 2 1 0,0-1 3 0,-1-1 1 0,-1 3 1 16,0-1 1-16,0 1 1 0,0 1 1 0,-1-2-1 0,-3 1 1 15,1 0 2-15,1-2 0 0,-2 1 1 0,0-1 0 0,-2 0 0 16,0 0 1-16,1 0 1 0,-1 0 0 0,-1-2 1 0,3 1-1 16,-4 0 1-16,2-3 0 0,-1 3-1 0,1-2-2 0,-1-1-4 0,1 0-11 15,0-1-13-15,0 1-15 0,-1-2-20 0,2 0-24 0,-1-2-33 16,2 1-36-16,-3-1-50 0,4 0-56 0,0-1-110 0,-1 1-136 0,1-1-79 15,2-1-54-15,-2 1-21 0,1-2-6 0,2 1 4 0</inkml:trace>
  <inkml:trace contextRef="#ctx0" brushRef="#br0" timeOffset="609117.6773">16762 13386 354 0,'0'-3'685'0,"0"0"13"0,0 0 9 0,0-1 8 15,0 2 5-15,2 1-129 0,-2-1-192 0,2 1-113 0,-1-3-70 0,-1 3-39 16,2 1-25-16,0-2-25 0,0 0-23 0,1 2-21 0,1 0-20 16,-1-3-15-16,2 3-12 0,-1 0-9 0,1-2-7 0,3 2-6 15,-2-2-6-15,2 2-8 0,0-1-7 0,1-1-10 0,1 2-11 0,-2-2-15 16,3 2-14-16,-2 0-16 0,1-3-17 0,-2 3-18 0,3 0-18 15,-1 0-24-15,-1 0-24 0,0 0-30 0,-1 0-32 0,0 3-41 16,2-3-45-16,-6 2-65 0,3 0-77 0,-4 1-71 0,0-1-64 0,0 1-24 16,-3 2-5-16,-1 0 7 0</inkml:trace>
  <inkml:trace contextRef="#ctx0" brushRef="#br0" timeOffset="609278.4216">16801 13528 88 0,'-4'3'575'0,"1"0"17"0,1 0 17 16,1-1-45-16,1-1-71 0,0-1-90 0,1 1-99 0,-1-1-56 0,2 0-33 15,1 0-19-15,1 0-10 0,0 0-14 0,1-1-15 0,-1 1-16 16,3-3-17-16,-1 2-19 0,5-1-17 0,-3-1-22 0,0 0-23 0,4 0-26 16,-2 0-27-16,1 1-34 0,2-1-35 0,0-2-44 0,0 1-51 15,0 1-97-15,0-1-120 0,1-1-109 0,1 0-102 0,0 3-51 16,0-3-28-16,0 1-7 0,-2 0 0 0</inkml:trace>
  <inkml:trace contextRef="#ctx0" brushRef="#br0" timeOffset="609711.7618">17616 13058 344 0,'0'-5'611'16,"0"0"12"-16,0 0 11 0,-2-2 10 0,2 2-103 0,-1 0-161 15,-1 3-87-15,2-2-51 0,-1 0-27 0,-1 3-15 0,2-2-15 16,-2 2-11-16,1-1-15 0,-1 2-15 0,1 0-13 0,-3 0-15 0,3 0-10 15,-1 3-7-15,-1 0-6 0,-1 0-4 0,-1 2-4 0,2 1-3 0,-4 1-1 16,2 3 0-16,0-1 2 0,-4 6 0 0,3-4 2 0,-4 6 3 16,1-1 2-16,1 3 1 0,-2 3-3 0,2-1-6 0,-4 4-10 15,4-1-10-15,-2 2-9 0,1 3-9 0,1 0-9 0,-1 3-7 0,0 0-6 16,2 1-4-16,1 3-4 0,2-1-5 0,1 1-7 0,2 0-8 16,2 2-8-16,2-2-12 0,2-1-18 0,3 2-20 0,3-2-28 0,4 0-32 15,0-2-31-15,4-1-32 0,3-3-40 0,4 0-45 0,0-2-76 16,3-1-93-16,1-4-116 0,3-1-126 0,0-1-58 0,2-3-26 0,2-5-1 15,-4 0 9-15,2-4 21 0</inkml:trace>
  <inkml:trace contextRef="#ctx0" brushRef="#br0" timeOffset="623361.1394">17908 13306 544 0,'-1'-6'577'0,"-1"1"9"16,2-2-28-16,-2 2-45 0,2 0-103 0,0-2-132 0,0 2-72 0,0-2-43 15,0 3-20-15,0 0-11 0,2-1-7 0,-2 0-8 0,2 3-11 16,-1-1-13-16,-1 0-11 0,0 1-10 0,0 1-11 0,0 1-8 0,0 0-9 16,0 0-7-16,0 0-5 0,0 1-5 0,0 2-4 0,0 2-1 15,-1-1-2-15,-1 2-2 0,2 0 0 0,-2 3 0 0,-1 2 1 0,2-1 0 16,-5 1 1-16,3 2-1 0,-4 2-1 0,2 0 0 0,0 1-3 15,-3 0-3-15,-1 2-4 0,0-1-3 0,1 3-4 0,-5-1-1 0,4-2-1 16,-3 0 0-16,2 0-2 0,0 0 1 0,0 0 0 0,0-2 1 16,0-2 0-16,2 0 1 0,0-1 2 0,2-3 2 0,1-1 5 15,0 0 4-15,2-2 3 0,0-2 4 0,1 1 2 0,2-2 4 0,0-2 1 16,0 1 1-16,3-2 0 0,1-2-1 0,1 1 0 0,-2-2-1 16,2 0-1-16,1-2-2 0,1 1-3 0,2-2-2 0,0-1-5 0,3 2-4 15,-2-1-3-15,1-1-4 0,3 0-3 0,-1 0-2 0,1 0-6 16,2 2-7-16,-2-1-7 0,1 1-9 0,2 1-10 0,-3-1-11 0,3 2-10 15,-2 0-10-15,0 2-9 0,-2-3-10 0,5 4-12 0,-6-1-13 16,2 1-12-16,-1 0-13 0,-1 0-7 0,0 0-9 0,-1 1-6 16,1-1-6-16,-4 2-3 0,0 0-4 0,1-2 3 0,0 0 3 0,-3 0 8 15,-1 0 8-15,-2 0 11 0,0 0 13 0,1-2 13 0,-3 0 15 16,2 1 19-16,-3-1 19 0,-3-1 21 0,3-1 21 0,-1-1 22 0,-3 2 23 16,1-4 17-16,0 0 15 0,-2 2 11 0,0-2 11 0,0-1 11 15,0 1 13-15,0-1 11 0,0 0 9 0,0 2 7 0,0-3 5 0,0 4 5 16,1-2 6-16,-1 0 3 0,0 1 2 0,2 2 1 0,0-2 1 15,0 1-1-15,1 2-1 0,1-1-5 0,-3 1-6 0,3 1-8 16,-2 1-7-16,3-2-10 0,-1 3-8 0,1 0-10 0,0 0-9 0,0 0-5 16,0 0-3-16,0 0 1 0,0 1-2 0,0 2 0 0,0 0-2 0,0 0 2 15,0 1 2-15,0 3 1 0,0 0 2 0,0 1 0 0,0 0 2 16,0 1-1-16,0 3-1 0,0-2-7 0,0 0-9 0,0 2-10 16,0 0-6-16,0 3-6 0,0-3-6 0,0 2-7 0,0 0-4 0,-2 0-5 15,2 2-6-15,0-2-6 0,-2-1-8 0,2 1-13 0,0 0-18 16,0-1-23-16,0 1-25 0,0 0-29 0,0-3-31 0,0 1-36 15,0-1-38-15,2-1-51 0,0 0-60 0,-1-1-124 0,3-1-155 0,-2 0-84 16,0-2-47-16,-1-2-14 0,2 1 1 0,1-1 15 0,-1-3 21 16</inkml:trace>
  <inkml:trace contextRef="#ctx0" brushRef="#br0" timeOffset="623618.2799">18322 13527 41 0,'-1'-5'726'0,"-4"0"19"0,4 0 17 0,-1 1 10 0,1 1 7 15,1-1-89-15,-2-1-132 0,2 2-128 0,0 1-125 0,2 0-77 16,-2-1-51-16,1 1-33 0,2 1-21 0,2 1-24 0,-2-2-23 0,2 1-21 16,1 1-19-16,1 0-12 0,2 0-10 0,-3-1-5 0,4 1-3 15,-1-2-3-15,4 1 1 0,-2 1-1 0,1-2 1 0,0 1-7 16,0 1-7-16,2-3-13 0,-1 1-19 0,3 0-23 0,-2 1-25 0,0-2-26 15,2 2-28-15,-2-1-29 0,-1-1-32 0,3 2-38 0,-5 1-42 16,0-2-74-16,3 1-88 0,-1 1-105 0,-1 0-109 0,-2 0-48 0,0 0-12 16,0 0 5-16,-2 0 17 0</inkml:trace>
  <inkml:trace contextRef="#ctx0" brushRef="#br0" timeOffset="624061.2161">18923 13333 109 0,'-1'-4'661'16,"-1"-2"14"-16,2 3 13 0,-2-2 7 0,2 2 6 0,-3-1-123 0,3 1-188 15,-1 0-105-15,-1-1-63 0,0 3-36 0,1 0-19 0,-1 0-16 16,1 1-13-16,-1-2-15 0,0 2-17 0,2 0-12 0,-3 0-14 0,2 0-6 16,-2 2-1-16,1-2-1 0,-1 1-2 0,0 1-2 0,0 2 0 15,-1 0-2-15,1 1 1 0,-2-1-2 0,0 2-1 0,1 2 0 16,-1-1 0-16,1 3-1 0,-3-3-1 0,2 3-6 0,0 0-6 15,1 1-10-15,-1 1-6 0,1 0-8 0,0 1-6 0,0 1-5 0,0-1-6 16,1 1-2-16,1 1-3 0,2-1 0 0,-1 0-3 0,1 2-2 16,0-3-1-16,1 2 0 0,1-1 0 0,0-1-1 0,1-1-2 0,0 2-2 15,2-4-3-15,0 2-4 0,1-2-6 0,0 2-2 0,2-5-5 16,-1 2-3-16,1-3-3 0,2-1-1 0,0-1-1 0,0-1-2 0,0-2-2 16,2-1-1-16,2 0 1 0,-3-3 1 0,0-2 4 0,5 2 4 15,-5-5 3-15,1 1 4 0,1-2 5 0,0-4 5 0,-1 3 3 0,-2-4 3 16,0 2 2-16,0-2 4 0,-2-3 3 0,0 3 4 0,-3-1 2 0,1 0 2 15,-3-2 1-15,-1 1 2 0,0 0 0 0,-2-1 1 0,-2 3-3 16,-1 0-2-16,0-1-2 0,-5 1-2 0,3 2 0 0,-3-2-2 16,0 4-2-16,-1 0-2 0,-1 0-2 0,2 0-8 0,-2 3-13 0,0 1-15 15,0 0-20-15,0 1-24 0,2 1-27 0,-1 1-30 0,3 1-29 16,-3 0-34-16,3 2-40 0,1 0-59 0,1 2-68 0,3 0-118 0,-1-1-144 16,1 2-69-16,1 0-32 0,0 2-4 0,0-3 7 0,1 3 18 15</inkml:trace>
  <inkml:trace contextRef="#ctx0" brushRef="#br0" timeOffset="624396.2732">19491 13437 528 0,'-7'0'725'0,"2"0"16"0,0 0 16 16,0-2 9-16,-2 0 8 0,4 2-129 0,-2 0-197 0,2-3-121 0,-2 3-83 15,3 0-45-15,-2 0-25 0,3 0-20 0,1 0-16 0,0 0-20 16,0 0-21-16,0 0-19 0,0 0-18 0,0 0-11 0,0 0-11 0,0 0-8 16,0 0-5-16,0 0-5 0,0 0-3 0,0 0-2 0,1 0 0 15,1 0-2-15,0 0-1 0,0 0 0 0,1 0-2 0,0 0 0 16,1 0-2-16,-1 0 1 0,0 0 0 0,2 0-1 0,0 0 0 0,2 0-1 16,0-2-1-16,2 2-3 0,-1-2-1 0,3 2-4 0,0-1 0 15,0-1-1-15,4 0-3 0,-1-1-2 0,-2 3-2 0,1-4-1 0,1 3-4 16,-1-1-3-16,3-1-4 0,-5 1-6 0,1 1-6 0,-2 0-5 15,0-1-6-15,-2 1-7 0,-1 1-8 0,0-2-7 0,-3 2-11 0,1 0-13 16,-2 0-16-16,1 0-19 0,0 0-20 0,-2 0-20 0,-2 0-17 16,0 0-23-16,-2 2-23 0,-1 1-33 0,0-2-39 0,1 2-70 15,-1 0-88-15,2 0-88 0,-4 1-88 0,2 1-36 0,-2-2-7 0,1 1 7 16,-1-1 16-16</inkml:trace>
  <inkml:trace contextRef="#ctx0" brushRef="#br0" timeOffset="624797.0014">19846 13311 567 0,'0'-5'730'0,"-2"2"19"15,2-2 16-15,-1 2 11 0,-1-2 8 0,2 2-128 0,0-1-198 0,0-1-115 16,2 2-75-16,-1-1-43 0,-1 1-26 0,2-2-27 0,1 0-27 16,1 2-27-16,-1 2-25 0,0-2-22 0,0 0-19 0,2 0-12 15,1-1-12-15,0 2-9 0,-1-1-7 0,3 1-5 0,1-1-5 0,-2 2-4 16,-1-1-3-16,2 1-2 0,0 1-1 0,-2-2-1 0,2 2-1 15,-1 2 0-15,-1-2 0 0,0 3-1 0,-1-2 0 0,0 4 0 0,-1-1 1 16,-2 2-1-16,3-1-1 0,-3 3 1 0,-1 1 1 0,-1 1 0 16,-1 0 1-16,-1 0 0 0,-3 1 0 0,0 3 0 0,-1-1 0 0,-2 2 0 15,-1-1 0-15,-3 1 1 0,0 0 0 0,2-1 0 0,-3 3 1 16,0-3 2-16,1 1-1 0,-2-2 2 0,2 0 0 0,-1 2 2 0,0-6 1 16,2 4 2-16,-1-3 0 0,2-1 3 0,4 0 0 0,-1-1 3 15,1-3 2-15,1 2 3 0,2-2 2 0,2-1 1 0,1-1 3 16,0-1 0-16,0-2 0 0,1 3 3 0,2-3 2 0,2 0 2 0,1 0 0 15,1 0 1-15,-1 0-2 0,2 0-1 0,3-3-3 0,-2 3-2 16,3-2-2-16,0 0-3 0,3-1 0 0,-2 1-3 0,0-3-3 0,4 3-8 16,-4-1-12-16,3 0-12 0,-2 0-13 0,0 0-16 0,-1 0-18 15,0 0-23-15,-1 0-26 0,0 0-27 0,-2 0-32 0,2 0-34 0,-6 2-34 16,2-1-41-16,1 1-46 0,-4-2-100 0,2 3-130 0,-4-2-88 16,2 0-67-16,-5 2-25 0,0 0-5 0,0 0 12 0,0 0 19 15</inkml:trace>
  <inkml:trace contextRef="#ctx0" brushRef="#br0" timeOffset="625144.3413">20192 13251 18 0,'-6'-8'732'0,"0"1"21"0,-1-1 15 15,3 1 13-15,1-1 4 0,-1 0 2 0,1 1-148 0,2 2-223 0,1-2-131 16,1 1-83-16,2 2-47 0,1-1-26 0,2 0-17 0,-2 4-14 0,4-2-19 16,0 0-21-16,1 3-18 0,3 0-14 0,-1 0-9 0,1 3-3 15,1 0-3-15,0 2 0 0,1 1 3 0,1-1 2 0,-1 5 4 16,-3 0 2-16,1 1 2 0,1 0-1 0,-3 3 2 0,0 0 0 0,-2 3 1 16,0 0 0-16,2 3-2 0,-6-1-1 0,0 3-2 0,-1 0-3 15,-2 0-1-15,-1 2-2 0,-1 2-3 0,-2-1-2 0,-1 1-1 0,0 3-1 16,-6-1-2-16,4 0-1 0,-2-1 0 0,-3 0-2 0,2 1 2 15,-3-3-1-15,2 0 1 0,-2 0-2 0,1 0-6 0,-1-3-11 0,2-1-13 16,0 0-17-16,0-3-25 0,0-2-30 0,2-1-36 0,1-1-36 16,0-2-44-16,2-1-47 0,0-3-97 0,2 0-122 0,2-2-115 0,-1-3-116 15,2-3-54-15,0 0-23 0,3-2-3 0,0-2 6 0,4-3 16 16</inkml:trace>
  <inkml:trace contextRef="#ctx0" brushRef="#br0" timeOffset="625557.4431">20916 13491 284 0,'-8'0'670'16,"3"-2"18"-16,0 2 20 0,-2-1 13 0,4-1 13 0,0 0-120 15,-1 1-191-15,3-1-105 0,-1 1-62 0,2 0-32 0,0 1-18 0,0-2-16 16,0 1-14-16,2 1-20 0,-1-2-21 0,3 1-21 0,-1 1-21 16,0-2-17-16,4 1-18 0,-2 1-14 0,0-4-13 0,3 3-14 0,0 1-13 15,1-3-20-15,1 2-20 0,0-1-24 0,2 1-25 0,-1-1-27 16,1 2-25-16,-2-1-27 0,2 1-27 0,-3-2-33 0,4 1-35 0,-5 1-47 16,1 0-53-16,0 0-90 0,-1 1-108 0,1 1-73 0,-5-1-56 15,1 2-14-15,-2 0 6 0,-2 0 16 0</inkml:trace>
  <inkml:trace contextRef="#ctx0" brushRef="#br0" timeOffset="625744.3133">20910 13602 193 0,'-7'4'659'0,"2"2"21"0,1-2 17 0,0 1 17 0,0 0 11 0,3-2-113 16,-1-2-176-16,0 2-106 0,2-2-69 0,0-1-37 0,2 2-22 0,0 0-16 16,-1-1-8-16,1-1-15 0,1 2-15 0,0 0-20 0,2 1-19 15,1-3-16-15,0 2-14 0,3 0-13 0,-1-1-10 0,1-1-15 16,-1 2-14-16,3-2-22 0,3 2-27 0,-1-2-35 0,1 0-42 0,0 0-42 15,3-2-41-15,-1 2-52 0,2-2-57 0,-2-1-133 0,2 1-170 16,0-3-101-16,-4 3-64 0,5-1-31 0,-5-2-11 0,2 1 5 16,-2 0 11-16</inkml:trace>
  <inkml:trace contextRef="#ctx0" brushRef="#br0" timeOffset="626627.939">21781 13373 298 0,'-5'0'600'16,"2"-1"12"-16,0 0 7 0,1 1 8 0,-1-1-104 0,1 1-159 0,1-2-92 16,-2 1-62-16,1 1-31 0,0-2-16 0,2 0-11 0,-1 2-8 15,-1-1-7-15,2 1-5 0,-1 0-5 0,-2 0-5 0,1-2-2 0,1 0-6 16,-1 2-1-16,1 0-2 0,-1-3 0 0,0 3-3 0,1 0-3 15,-3-2-2-15,3 0-3 0,-1-1-3 0,1 1-5 0,-3 2-3 16,3-3-5-16,-1-1-5 0,2 1-4 0,-1 0-3 0,1 0-4 0,-3 2-6 16,3-2-6-16,0 0-8 0,0 0-5 0,3-1-7 0,-3 2-6 15,1-1-6-15,2 0-6 0,1 0-5 0,-3 0-2 0,4-1-4 0,-2 2-2 16,2 1-2-16,0-2-2 0,2-1-2 0,0 1-1 0,-1 1 0 16,2-1-2-16,0-1 1 0,0 3-1 0,0-1-1 0,2 0 1 15,-3 2-2-15,1 0-1 0,0 0 0 0,1 0 0 0,-1 0-1 16,0 2-1-16,-1 1 1 0,0-1 0 0,0 3 1 0,-1-1 0 0,-1 2 1 15,0-1-1-15,-2 3 1 0,0 2 2 0,2 0-2 0,-5 3 1 16,0-1-2-16,-2 2 0 0,-2 1 1 0,0 0 0 0,-4 1-1 0,2 1-1 16,-2 1 0-16,-3 0 1 0,2-1 2 0,-3 3 0 0,-2-1 1 0,3-3-1 15,-3 2 2-15,1-1 3 0,1-1 3 0,-1-1 2 0,0-2 0 16,3 1 3-16,-2-2 2 0,3 0 2 0,-2-2 0 0,3-1 3 16,1-1 2-16,0-1 2 0,2-1 1 0,0 0 1 0,2-1 3 0,0-1 0 15,0-1 0-15,3 0 1 0,-2-1 1 0,2 0 0 0,0-2 1 16,0 0-1-16,2 3 0 0,-2-3-2 0,3 0-1 0,-2 0-3 15,3 0-2-15,-1 0-1 0,0 0-1 0,5-3-2 0,-4 1 0 0,3 2-3 16,1-2-2-16,3 1-1 0,-2-1-1 0,3-1-2 0,1 1-1 16,4 0-1-16,-2-1-1 0,1 0 1 0,1 0-2 0,1-2 0 0,2 2 0 15,-1-1-2-15,0 1-1 0,2-2-1 0,-1 2 2 0,0-1-1 16,0-1 0-16,0 2-1 0,-2-2 1 0,1 3 0 0,-2-1 0 0,1-1 1 16,-4 1-2-16,2 1 2 0,-5-1 1 0,1-1 1 0,-1 1 0 15,-2 2 1-15,-2 0-1 0,-1-2 0 0,-1 3-2 0,0-2-7 16,-2 1-9-16,-1 1-16 0,0 0-20 0,-2 0-32 0,0 0-39 0,0 0-46 15,0 0-48-15,-4 0-80 0,1-2-95 0,-2 2-134 0,-1 0-156 16,-1 0-81-16,-2 0-43 0,0 0-17 0,-3 0-7 0,-2 0 7 16,0 0 12-16</inkml:trace>
  <inkml:trace contextRef="#ctx0" brushRef="#br0" timeOffset="629031.456">16396 14131 230 0,'-5'-6'581'0,"-2"-1"12"0,3 1 7 0,-1 2 8 15,1-1-108-15,0 0-161 0,-1 3-97 0,2-3-64 0,0 3-37 0,1 1-20 16,1-1-13-16,-1 2-7 0,1-2-10 0,1 2-12 0,0 0-12 16,0 0-13-16,-2 2-6 0,-1 0-4 0,3-1-1 0,-1 1 1 0,-1 3 1 15,2 0 1-15,-3 2 4 0,1 2 2 0,-1-1 3 16,1 1 3-16,1 2 5 0,-1 0 5 0,1 1 3 0,-3 3 3 0,4-3 0 16,-1 2-3-16,-1 3-3 0,1-2-7 0,1-1-3 0,-2 3-6 0,-1 0-5 15,2-1-6-15,-1 2-5 0,0-1-5 0,-1-1-5 0,2 4-4 16,-1-3-3-16,-1 2-3 0,0-1-2 0,-1 0-3 0,-1 0-3 15,1 1-3-15,-1-1-1 0,2 0-3 0,-2 0-7 0,2-2-8 0,-2 1-12 16,2-2-14-16,-3-1-14 0,3-1-17 0,0 1-16 0,0-4-19 16,1 2-18-16,0-3-19 0,-1-1-19 0,3 1-20 0,-1-3-23 0,1-2-25 15,-2-1-29-15,2-1-29 0,0-2-44 0,0 0-52 0,0 0-59 16,2-2-65-16,-2-3-44 0,1 0-29 0,2-4-6 0,1-2 7 16</inkml:trace>
  <inkml:trace contextRef="#ctx0" brushRef="#br0" timeOffset="629295.0898">16321 14301 337 0,'2'-11'534'0,"-1"-1"0"16,3 2-7-16,-3 0-83 0,1 0-122 0,-1 1-74 0,3 1-51 16,-1 0-30-16,0 0-15 0,3-1-12 0,-3 3-10 0,2-2-7 15,1-1-11-15,3 4-8 0,-2-3-11 0,1 2-9 0,0-2-10 0,2 3-8 16,0-1-7-16,0 1-8 0,1 2-3 0,2 0-6 0,-2 0-3 16,1 3-6-16,0 0-4 0,-3 0-5 0,4 3-5 0,-4 0-3 15,2 1-3-15,-1 3-2 0,-1-1-2 0,-1 1 0 0,0 3 0 0,-2 2 0 16,-1 0 0-16,0-2 0 0,-2 1 0 0,-3 4 0 0,0-1 0 15,-2 1 2-15,-1 0 1 0,-2-1 3 0,-3 1 1 0,-1-1 3 0,0 1 1 16,-3-1 0-16,-2 1 1 0,2-1-1 0,-4-1 1 0,1-1 1 16,0 0-1-16,0 0 0 0,0-4 0 0,2 0-3 0,-1 0-6 0,4 0-14 15,-1-2-18-15,1-3-25 0,1 2-29 0,3 0-36 0,1-3-43 16,2 0-76-16,-1-2-94 0,4 0-113 0,0 0-119 0,0 0-64 0,1-1-32 16,4-2-15-16,-1 0-6 0</inkml:trace>
  <inkml:trace contextRef="#ctx0" brushRef="#br0" timeOffset="629678.0867">16661 14449 235 0,'0'-3'663'0,"-2"2"16"15,2-3 14-15,-1 0 9 0,-1 1 4 0,2-1-123 0,0 1-190 0,0-2-110 16,0 3-67-16,0-3-36 0,0 2-20 0,0-1-18 0,0 1-16 15,0 2-18-15,0 0-19 0,0-1-17 0,0 2-17 0,0 0-11 0,0 0-8 16,0 0-8-16,0 0-7 0,0 0-6 0,0 0-6 0,-3 0-4 16,1 2-2-16,-2-1-2 0,1 0 0 0,0 2-2 0,0 2 1 15,-2-1-1-15,1 1-1 0,-2 0 1 0,0 2 1 0,1 0-1 0,-3 3 0 16,3-2-1-16,-1 1 0 0,-1 2-2 0,0 0 0 0,2-1-2 16,0 1-1-16,1-1 1 0,-1 1-2 0,1-2 1 0,-1 3 0 0,1-3 2 15,1-1-2-15,2 0 1 0,1 0 2 0,-2-2-1 0,0 0 2 16,2 0 2-16,0-2 2 0,0-1 1 0,2 0 3 0,0-1 1 0,-1 2 3 15,1-4 3-15,-1 1 3 0,3 1 3 0,1-2 3 0,-1 0-1 16,2-2 0-16,-1 1-5 0,3 1-9 0,0-4-12 0,1 4-16 16,2-2-14-16,-1-1-17 0,2 0-17 0,1 0-19 0,1 0-19 15,-1 0-19-15,1 0-22 0,1 0-21 0,0 2-22 0,0-1-23 0,0 1-21 16,-2-1-21-16,2 2-22 0,-2 0-22 0,0 0-40 0,0 2-48 0,-2-1-67 16,1-1-74-16,-1 2-37 0,-1-2-19 0,-2 1 1 0</inkml:trace>
  <inkml:trace contextRef="#ctx0" brushRef="#br0" timeOffset="629961.3956">16889 14545 200 0,'-5'-6'576'0,"0"0"13"0,-3-1 14 16,3 1-46-16,0-2-76 0,0 2-87 0,0 0-90 0,0-1-50 15,2 1-26-15,-2-1-15 0,3 3-6 0,-1-2-5 0,-3 2-8 0,5-1-6 16,-1 2-9-16,1-1-7 0,-3 1-9 0,4 1-7 0,-1 1-9 16,-1-1-9-16,2 1-8 0,-2 1-12 0,2 0-12 0,0 0-13 15,0 0-12-15,0 0-12 0,0 0-12 0,0 0-7 0,0 0-8 0,-1 1-3 16,-1 1-3-16,2-1 1 0,0 1 2 0,-1 1-1 0,1 0 1 15,0 1-2-15,-2 1-1 0,0-1 0 0,2 2 1 0,-1 1 1 0,-1 2-1 16,2-1-1-16,-2 1-1 0,2 0-2 0,-2 2-4 0,0 1-4 16,-1 0-7-16,1 2-5 0,1-1-3 0,-1 0-2 0,-1 2-2 0,1 0-1 15,-1 0 0-15,2 2-1 0,-1-2 1 0,-1 1-2 0,-1-1 1 16,2 1-4-16,-1-2-7 0,1 3-9 0,0-2-11 0,-1-2-19 0,2 1-25 16,-1-2-30-16,2 0-34 0,0 0-39 0,0-4-44 0,0 3-47 0,2-2-55 15,-1-1-106-15,2-3-132 0,1 0-101 0,1-2-86 0,-1-1-38 16,1-2-13-16,1-2 5 0,0-1 16 0</inkml:trace>
  <inkml:trace contextRef="#ctx0" brushRef="#br0" timeOffset="630228.6195">17081 14448 156 0,'-4'-3'670'0,"-2"1"19"0,1 0 11 0,0 1 8 16,3-2-27-16,-1 2-49 0,0-1-129 0,3 2-171 0,-2-1-96 15,2 1-57-15,0 0-30 0,2-2-17 0,-2 2-16 0,2-1-17 16,-1 1-18-16,2 0-18 0,-1 0-13 0,1 0-12 0,1 0-8 0,0 0-6 16,1-2-7-16,-1 1-5 0,1 1-3 0,2 0-3 0,-1 0-3 15,2-2-4-15,-2 2-10 0,2 0-14 0,-1 0-20 0,2 0-21 0,0 0-25 16,-1 0-27-16,0 0-30 0,2 0-30 0,-4 0-38 0,2 0-39 15,-2 0-72-15,2 2-88 0,-2 1-102 0,-1-2-108 0,-2 2-47 16,1 0-14-16,-3 0 3 0,1 0 12 0</inkml:trace>
  <inkml:trace contextRef="#ctx0" brushRef="#br0" timeOffset="630427.9688">17034 14601 270 0,'-5'3'651'15,"-1"0"24"-15,3-1 18 0,0 2 17 0,1-3-62 0,-1 1-103 16,3 0-102-16,0 0-108 0,0-1-63 0,0 1-40 0,5-2-22 0,-4 2-10 15,4-1-12-15,-2-1-14 0,2 2-19 0,2-1-19 0,2 0-19 16,-3-1-17-16,2 3-12 0,2-3-13 0,0 0-7 0,0 3-8 0,3-3-7 16,-1 0-8-16,0 0-9 0,0 0-8 0,1-3-8 0,-2 3-9 15,1 0-13-15,1-3-16 0,0 2-23 0,-4 0-26 0,-1-1-34 16,5-1-34-16,-7 1-40 0,2 1-42 0,-1-1-70 0,-2 0-82 0,-1-1-132 16,-1-1-156-16,-2 3-81 0,-1 1-40 0,0 0-14 0,-1-1-2 15,-2-2 12-15,-3 0 19 0</inkml:trace>
  <inkml:trace contextRef="#ctx0" brushRef="#br0" timeOffset="631127.8843">17878 14166 285 0,'0'-5'599'0,"-1"2"13"0,-1-1 13 0,2 1 13 0,-2 0-96 0,1 0-150 16,-1 1-86-16,2 0-54 0,-1 1-32 0,-1 0-19 0,0-1-18 16,-2 2-14-16,4 0-12 0,-1 0-8 0,-1 2-6 0,-1-1-5 0,-2 4-3 15,2-1-4-15,-4 3-4 0,2 1-2 0,-4 1-5 0,1 3-5 16,0 3-3-16,-4 0-2 0,2 3-2 0,-1 2-1 0,-1 2-4 0,0-2-8 16,0 3-9-16,2 2-13 0,-1 0-10 0,0 2-10 0,3 0-10 15,0 2-11-15,3-1-6 0,1 2-3 0,-2 0-5 0,3 1-5 16,1 1-3-16,4-1-3 0,1 1-9 0,3 1-11 0,0-3-17 0,5 1-22 15,2-2-29-15,3 0-31 0,2-1-37 0,3-1-35 0,5-4-50 16,0 0-54-16,1-1-125 0,5-3-159 0,1-2-103 0,0-2-76 0,2-2-34 0,1-4-14 16,1 0 5-16,-3-4 12 0</inkml:trace>
  <inkml:trace contextRef="#ctx0" brushRef="#br0" timeOffset="634444.1146">18045 14452 436 0,'-4'-4'606'0,"3"-3"13"0,-1 3 10 16,0 1-44-16,2-1-72 0,-1 1-102 0,-1-2-119 0,2 3-63 16,-1-3-38-16,1 2-17 0,0-1-7 0,0 1-8 0,0 1-4 0,0-1-9 15,0-1-8-15,0 1-6 0,0 1-7 0,0-1-5 0,0 1-4 16,0 0-4-16,0 0-2 0,0 0-6 0,0 1-4 0,0-2-6 0,0 1-10 15,1 1-6-15,-1-1-6 0,0 1-7 0,0 1-7 0,2 0-6 16,-2 0-8-16,1-2-7 0,-1 0-8 0,2 2-8 0,-2-1-10 0,3 1-5 16,-1 0-5-16,1 0-5 0,1 0-1 0,1 0-2 0,2 0 0 15,-1 0 0-15,5 0 0 0,-2 0 0 0,1 0 1 0,4 0 1 16,1 1 0-16,-2-1-1 0,4 2 2 0,0 0-5 0,0-2-6 16,2 1-4-16,-1 1-4 0,1-2-6 0,3 0-2 0,-5 0-4 0,4 0-1 15,-3 0-2-15,2 0 0 0,-1-2-2 0,-2 1 2 0,-1 1 1 16,-1-4 2-16,-2 3 6 0,0 0 5 0,-1-1 7 0,-2-1 6 0,-2 0 5 15,1 0 6-15,-2 0 5 0,-3 0 3 0,1 1 3 0,-1-3 4 0,-3 2 3 16,-1-1 3-16,0-1 4 0,0 2 2 0,0-2 2 16,-1 1 2-16,-1 1 1 0,0-1 1 0,-1 2-2 0,1-1 1 0,-1 1-2 15,2 1 0-15,-3-1-3 0,3 1-2 0,-1 1-5 0,1 0-3 0,-4 0-4 16,2 0-3-16,1 0-4 0,1 3-1 0,-1-2-2 0,-1 2 0 16,0 1-1-16,0 1 1 0,-1 1 2 0,1 2-1 0,-2 1 1 15,1-1 0-15,-1 3 2 0,2-1 1 0,-2 3 2 0,0-1 0 0,2 2 1 16,-2 1 0-16,1 1-1 0,-1 0 0 0,2 2-2 0,-2-1-2 15,2 1-1-15,-2 0-2 0,0 0 1 0,1 3-2 0,-1-2 0 0,4 1-1 16,-4-1 2-16,2-1-1 0,-2 0 1 0,1 2 2 0,0-5 0 16,-1 2 0-16,1 0-1 0,-1-2 0 0,1 0-5 0,1-2-6 0,0-1-10 15,1 1-15-15,-1-1-18 0,2-3-23 0,-2 0-26 0,1-2-28 16,2 1-28-16,0-5-27 0,0 4-27 0,0-4-28 0,0 1-38 0,0-1-41 16,2 0-81-16,-2-3-100 0,0 0-92 0,4-3-85 0,-1 0-31 15,2 1-6-15,-2-3 11 0,2-2 20 0</inkml:trace>
  <inkml:trace contextRef="#ctx0" brushRef="#br0" timeOffset="634734.3672">18587 14536 452 0,'-5'0'702'0,"0"0"17"16,0 0 15-16,2 0 11 0,0 0 9 0,-2 0-131 0,2 0-199 0,2 0-114 15,1 0-74-15,0 0-39 0,0 0-23 0,0 0-20 0,0 0-19 16,0 0-20-16,0 0-22 0,0 0-18 0,1 2-20 0,1-1-11 16,2-1-11-16,-2 2-6 0,-1-2-4 0,2 0-5 0,1 2-2 0,1 0-1 15,-2-2 0-15,2 1 0 0,2 1-1 0,-1-2 2 0,3 2-1 16,-1-2 0-16,1 0 1 0,0 0-1 0,3 0-2 0,0 0-2 16,-1 0-2-16,2-2-2 0,3 2-2 0,-2-2-8 0,0 1-6 0,2-1-10 15,-2 0-12-15,1 0-16 0,0 1-18 0,-2-1-18 0,-1 0-20 16,0 0-22-16,1 0-23 0,-3 1-24 0,-2-1-26 0,0 1-29 0,-2 1-34 15,1-2-38-15,-3 2-43 0,0 0-64 0,-4 0-74 0,0 0-79 0,0 0-82 16,0 0-32-16,0 0-5 0,0 0 9 0,0 0 14 0</inkml:trace>
  <inkml:trace contextRef="#ctx0" brushRef="#br0" timeOffset="635161.3834">19204 14431 598 0,'-6'-3'668'16,"3"0"14"-16,-2-2 9 0,2 3 7 0,-2-1-80 0,0 0-124 15,2 1-124-15,0 0-121 0,-1 2-70 0,1-3-47 0,1 3-19 0,0 0-10 16,-1 3-9-16,0-3-10 0,0 2-12 0,-1 1-11 0,1 1-8 0,-4 1-4 16,2 0 0-16,-2 2 1 0,3 0 4 0,-4 4 4 0,0-2 3 15,2 3 6-15,-2 0-3 0,0 0-4 0,-2 2-5 0,4 1-5 16,0-2-4-16,-3 3-4 0,2-1-5 0,1 2-6 0,1 0-6 15,0-1-2-15,0 2-5 0,3-1-3 0,-1-1-3 0,1 1-2 0,2-1-2 16,0 0-1-16,0-2-2 0,2 1 0 0,1 0-1 0,-1-1 1 0,3-4 0 16,-2 2 1-16,4-3-1 0,-3 0-2 0,5-1-3 0,-2-1-2 15,-1-2-4-15,2-2-3 0,2-1-2 0,-1 0-4 0,2-4-1 0,0 0 0 16,0-1-1-16,2-3 0 0,1 0 0 0,-2-3 1 0,1-2 2 16,0 0-1-16,0-1 4 0,-2-3 3 0,0 1 3 0,1-3 5 0,-3 0 4 15,-1-2 2-15,-2 0 2 0,2-1 2 0,-4 1 3 0,0-1-1 16,-3-1 2-16,1 0-1 0,-4 2 0 0,1-2-1 0,-3 3-1 15,0 0-2-15,-1 0-1 0,-3 1-2 0,2 4-2 0,-1-3 0 0,-1 5-3 16,-2 1-5-16,3-2-11 0,-1 5-16 0,3-3-19 0,-2 5-25 0,0 1-25 16,2 1-28-16,-1 0-31 0,1 3-32 0,-1 0-42 0,2 1-48 15,0 2-89-15,-1 1-109 0,2 1-104 0,-2 1-99 0,2 2-41 16,0-1-13-16,-3 1 5 0,5-1 15 0</inkml:trace>
  <inkml:trace contextRef="#ctx0" brushRef="#br0" timeOffset="635590.9821">19524 14562 598 0,'-3'0'630'0,"1"0"10"0,0 0 10 15,-1 0-43-15,2 0-73 0,-1 0-109 0,2 0-126 0,0 0-71 16,0 0-41-16,0 0-16 0,0 0-5 0,0 0-4 0,0 0-5 0,0 0-9 16,0 0-6-16,0 0-7 0,0 0-6 0,0 0-6 0,0 0-6 15,0 0-7-15,2 0-6 0,-2 0-9 0,0 0-7 0,1 1-9 16,-1-1-10-16,2 0-9 0,-1 0-8 0,3 0-9 0,-3 0-7 0,1 0-7 15,-1 2-4-15,1 0-4 0,1-2-2 0,2 1-3 0,-1 1-3 16,1-2-1-16,0 0-2 0,1 2-1 0,1-2-1 0,2 3-1 0,-1-3 2 16,3 0 0-16,0 0 2 0,0 0-1 0,1 0 0 0,1 0-1 15,-1 0-1-15,0 0-2 0,3 0 0 0,-3 0-1 0,-1-3-1 16,0 3-1-16,0-2 0 0,0 2-2 0,-3 0 0 0,2-2-2 0,-2 1 0 16,-2 1-3-16,-1-2-2 0,-2 0-8 0,0 2-8 0,2-1-16 15,-4 1-17-15,-1-1-26 0,0 1-28 0,0 0-35 0,0 0-37 16,0 0-47-16,0 0-54 0,0 0-114 0,0 0-146 0,0 0-102 0,-1 1-83 15,-1-1-37-15,-1 1-15 0,0-1 2 0,3 0 8 0</inkml:trace>
  <inkml:trace contextRef="#ctx0" brushRef="#br0" timeOffset="637644.2579">20189 14464 491 0,'-3'-1'567'0,"-2"-1"14"0,2 0-57 15,-2 0-90-15,1 0-74 0,1 1-67 0,-1-2-38 0,1 1-22 16,0 1-13-16,0-2-6 0,1 1-7 0,1 0-5 0,-3 2-7 0,4-1-7 16,-1 1-7-16,-1-1-5 0,2 1-9 0,0 0-6 0,0 0-8 15,0 0-9-15,0 0-8 0,0 0-10 0,0 0-10 0,2-2-10 0,-1 2-10 16,-1-1-13-16,4-1-10 0,-3 2-11 0,1-1-9 0,1-1-12 16,0 2-8-16,2-1-8 0,-2 1-7 0,3-2-6 0,1 1-4 15,-3-1-3-15,3-1-4 0,-1 1-2 0,5 2-3 0,-3-3-1 0,0 1-2 16,1 0-2-16,-1 1 0 0,0-1 1 0,0 0 0 0,1 2 1 15,-1 0 1-15,-1 0-2 0,-1 0-1 0,3 4-1 0,-4-3-1 16,0 3 2-16,-2-1 0 0,2-1 0 0,-2 3 2 0,-1-1 0 0,0 2 1 16,-2-2 2-16,0 4-1 0,-4 0 1 0,3-1 0 0,-2 2 1 15,-2-2 0-15,0 3-1 0,-2 0 1 0,-2-1-2 0,1 0 2 0,0 2-2 16,-1-2 1-16,1 1-1 0,-2-3 1 0,1 3 1 0,-2 0-1 16,5-4 1-16,-2 2 1 0,-1-2-1 0,0 0 3 0,5 0 1 0,-3-2 1 15,2-1 0-15,2 1-1 0,-1-1 0 0,2-1-1 0,1 1 0 16,1-3-1-16,0 0-2 0,0 0-2 0,0 0-3 0,1 0-5 0,4 0-9 15,-2 0-1-15,2 0-4 0,-2-1-1 0,2-1-2 0,1 0 1 0,1 1 0 16,2-3 0-16,-3 4-2 0,2-2 1 0,1 2-1 0,-1-1 3 16,0-1 1-16,0 2 6 0,3 0 5 0,-3 2 4 0,2-1 2 15,0 1 0-15,-1 0-1 0,-1 1 1 0,0 2 1 0,1-1 0 0,-3 2 0 16,2 0 0-16,-1-1 1 0,-1 1 1 0,-2 0 0 0,0 2 0 16,-1-1 1-16,-2 1 1 0,1-1 1 0,-2 2 2 0,-2-2 3 0,1 1 2 15,-2-1 1-15,-1 1 3 0,0 0 2 0,-4-1 2 0,2 1 4 16,-4-1 0-16,-1-1 2 0,2 1 0 0,-3 0 0 0,-2-2 1 0,3 0 1 15,-3 0-1-15,0-1 0 0,-1-1-2 0,1 2-3 0,1-4-8 0,-2 2-13 16,2-3-16-16,1 2-17 0,-3-2-24 0,4-2-29 0,0 1-28 16,2-1-33-16,-4-1-40 0,5 0-48 0,2-2-79 0,1-2-94 0,2-1-110 15,-3 1-117-15,4-2-56 0,1-1-22 0,1-1-2 0,1-1 7 16</inkml:trace>
  <inkml:trace contextRef="#ctx0" brushRef="#br0" timeOffset="637944.2162">20425 14298 432 0,'1'-8'669'0,"2"2"14"0,-1 2 11 0,0-1-6 0,-1 0-11 16,3 2-133-16,-3-1-192 0,1 3-102 0,-1 1-60 0,4 0-25 0,-2 0-7 16,2 1-8-16,-1 3-11 0,1-1-13 0,3 4-13 0,1-1-11 15,0 1-8-15,0 4-1 0,2-1 0 0,0 2 3 0,0 2 2 0,3 1-3 16,-2-1-4-16,2 3-7 0,-3 1-11 0,0 1-10 0,1-2-9 15,0 4-7-15,-4-1-7 0,1 2-5 0,-3-1-4 0,1 1-4 16,-2 2-3-16,-2-2 0 0,-1 0-3 0,0 3-1 0,-4-2-2 0,0 1-2 16,-1-2 1-16,-4 3-1 0,2-3 0 0,-3 2 0 0,1-3 0 0,-1 2 1 15,0-2 0-15,-2 0-2 0,-1-3-4 0,3 0-4 0,0 0-6 16,-1-1-11-16,-1-3-12 0,4-2-19 0,-1 0-23 0,3-1-26 16,-1-2-28-16,1-2-30 0,0 0-27 0,3-1-38 0,-1-4-39 0,2 1-65 15,3-3-77-15,1-3-125 0,-1 1-147 0,3-4-69 0,0-1-33 0,1-3-4 16,1 1 8-16,2-3 18 0</inkml:trace>
  <inkml:trace contextRef="#ctx0" brushRef="#br0" timeOffset="638178.3788">20962 14478 676 0,'0'-3'722'0,"-3"-2"16"16,2 1 12-16,1 1 6 0,0-1 1 0,0 2-138 0,0-1-209 0,1 1-122 15,3 1-77-15,-2-2-42 0,1 1-26 0,1 1-25 0,0-3-22 16,3 3-28-16,-1 0-28 0,3-1-34 0,3-1-33 0,-3 2-29 0,4-1-28 16,-4 1-23-16,5-2-21 0,-1 1-20 0,-2 2-18 0,2-3-20 15,0 3-21-15,-3 0-24 0,-2 0-24 0,0 0-27 0,0 3-30 16,-2-1-37-16,-3 1-42 0,1-2-55 0,-3 4-60 0,-1-1-42 16,-1 1-31-16,-3 1-7 0,0 0 5 0</inkml:trace>
  <inkml:trace contextRef="#ctx0" brushRef="#br0" timeOffset="638310.9989">20978 14580 303 0,'-8'4'565'0,"0"2"14"0,0-1 12 0,4-1-48 16,-1 1-75-16,2-2-74 0,-1-1-71 0,3 0-46 0,-1 0-35 0,2-1-22 16,2 1-16-16,-1-2-13 0,1 0-11 0,1 2-13 0,0 0-14 0,2-2-15 15,2 0-18-15,0 0-17 0,0 0-20 0,1 0-25 0,1-2-27 16,2 0-33-16,0 2-33 0,3-2-37 0,-3 1-40 0,2-1-51 16,1 0-58-16,1 0-130 0,0-3-165 0,0 1-97 0,0-1-64 0,0 1-33 15,0-2-18-15,-2 0 1 0,4-3 10 0</inkml:trace>
  <inkml:trace contextRef="#ctx0" brushRef="#br0" timeOffset="638910.8345">21535 14307 392 0,'-7'-3'688'0,"2"0"14"15,0 1 13-15,1 1 8 0,-1-2 6 0,1 1-127 0,0 0-196 16,3 2-118-16,-1-1-77 0,2 1-44 0,0 0-23 0,0 0-16 15,0 0-16-15,0 0-17 0,0 0-21 0,0 0-17 0,0 0-15 0,0 0-12 16,0 1-6-16,0 3-6 0,-2-1-5 0,2 1 0 0,-1 1-2 16,-2-1 2-16,-1 1 3 0,1 0 2 0,0 2 2 0,-3 0 4 0,1 1 4 15,0-1 1-15,-1 2 1 0,0 0 0 0,-5 2-1 0,3-1-1 16,0 1-2-16,0-1-2 0,-1 0-4 0,1 1-3 0,0-2-5 0,1 2-3 16,0-3-2-16,2-1-2 0,0 2-3 0,0-4-1 0,3 2 0 15,-1-2 1-15,2 0 2 0,1-2 1 0,1 0 2 0,2-1 2 16,-1-1 2-16,3 1 1 0,0-1-1 0,1-1 1 0,3 0 0 0,1-1-3 15,1-1-4-15,3 1-7 0,1-1-9 0,0-1-14 0,3 0-14 16,1 1-18-16,3-3-16 0,-5 2-19 0,5-4-19 0,0 3-17 0,-1 1-14 16,0-2-16-16,1 1-13 0,-3 1-13 0,1-1-14 0,-3 1-12 15,0 0-10-15,0 1-9 0,-4 1-7 0,0-2-3 0,-3 3-2 0,0-2 0 16,-3 0-1-16,0 2-8 0,-2-1-11 0,-1 1-3 0,-2-1 2 16,0-1 14-16,-1 2 23 0,-1-3 30 0,-1 2 33 0,-1-1 37 15,-1-1 38-15,0 0 33 0,-1 0 34 0,-1-1 31 0,1-1 32 0,-2 0 38 16,1 0 40-16,-2-3 35 0,1 2 27 0,0-1 17 0,-2-1 11 15,3 0 2-15,-1 1 1 0,1 0 0 0,0 0-4 0,-1-1 2 0,0 0 2 16,1 2 5-16,0-1 8 0,2 0 6 0,-2 2 4 0,1-1 2 16,-1-1-1-16,2 3-5 0,0 0-7 0,-1 1-7 0,1 0-11 15,0 1-11-15,0-1-11 0,1 1-13 0,1 2-16 0,-4-2-19 0,4 2-18 16,1 0-15-16,-2 2-11 0,0-2-9 0,1 5-5 0,-1-3-1 16,1 1 1-16,-3 1 3 0,1 2 7 0,2 2 5 0,-3 1 6 0,-1 0 8 15,0 1 10-15,1 2-51 0,0 0-68 0,-1 0 0 0,0 2 0 16,0-1 0-16,-1 2 0 0,1 1 0 0,1 0 0 0,-3 0 0 0,2 2 0 15,2-1 0-15,-3 1 0 0,3 0 0 0,-2 0 0 0,2-1 0 16,-2 2 0-16,3-1 0 0,-1 0 0 0,0-1 0 0,1 0 0 0,-2 1 0 16,3-1 0-16,-1-1 0 0,0-1 0 0,1 2 0 0,-1-4 0 0,2 2 0 15,0-2 0-15,0-1-172 0,-1 0-311 0,1-2-148 0,-2-3-176 16,0 2-91-16,1-1-45 0,-1-1-9 0,-1-2 9 0,0 0 24 0,-5 0 30 16</inkml:trace>
  <inkml:trace contextRef="#ctx0" brushRef="#br0" timeOffset="639844.5351">16144 15348 84 0,'-1'-5'573'0,"1"2"7"16,-2-1 8-16,2-1-12 0,0 2-20 0,0 0-116 0,0-2-162 0,0 1-90 15,0 1-52-15,0-2-25 0,2 2-11 0,-2 1-6 0,1-1-6 16,-1-1-9-16,2 2-7 0,-1-1-7 0,-1 3-7 0,2-3-5 0,-2 3-4 16,0-2 0-16,0 2-3 0,0 0-1 0,0 0-1 0,0 0-3 15,0 0-1-15,0 0-3 0,0 0-1 0,0 0 4 0,0 2 9 0,0 1 7 16,0-3 6-16,0 5 5 0,0 0 8 0,0-1 5 0,0 4 4 15,0-1 4-15,0 3 4 0,0-2 4 0,0 3 4 0,0 1 3 0,0 0 2 16,-2 2-5-16,2 1-8 0,0 0-5 0,-1 0-6 0,-1 1-8 0,2 2-7 16,-1-1-6-16,1 1-8 0,-2 1-7 0,0-1-7 0,2 2-5 15,-1-1-8-15,-1 0-4 0,2 1-7 0,-1-2-2 0,-4 2-6 0,5-1-1 16,-3-1-3-16,3-1-2 0,-2-1-2 0,1 1-6 0,-1-2-8 16,2-1-12-16,-1 0-14 0,-1-2-16 0,0-2-21 0,2 0-22 0,0 0-22 15,0-3-20-15,2 0-19 0,0-2-21 0,-1 0-24 0,1-2-27 16,-1-1-31-16,1 0-35 0,1-4-36 0,-1 0-53 0,1-1-61 0,-2-2-76 15,1-3-83-15,-1 0-33 0,1-2-5 0,0-3 7 0,-1 0 13 16</inkml:trace>
  <inkml:trace contextRef="#ctx0" brushRef="#br0" timeOffset="640112.0771">16157 15330 471 0,'-2'-10'616'0,"2"2"12"0,-1 0 11 15,-1 0 8-15,2 0-104 0,0 2-160 0,0-2-97 0,0 1-66 0,2 1-39 16,-1 0-24-16,1 1-21 0,1-2-16 0,1 1-14 0,1-1-14 15,-1 3-14-15,0-2-13 0,3 2-11 0,1-3-10 0,1 2-10 0,1 0-8 16,1 1-7-16,1-1-6 0,1-1-4 0,1 3-4 0,1-1-3 0,0 2-3 16,1-3 0-16,0 5 1 0,-2-2-1 0,3 0 1 0,-2 2 1 15,0 2 0-15,-2 0 2 0,1 3 2 0,-3-2 1 0,2 3 1 0,-4 0 1 16,0 2 2-16,-1 1-1 0,-4 0 0 0,-2 4 0 0,2-1-2 0,-4 2-1 16,-4 1-1-16,1 0 1 0,-4 1-2 0,-1 1 1 0,-1-1 0 15,-4 2 0-15,0 0 1 0,-2-1-5 0,-1-2-8 0,0 1-13 0,0 1-17 16,-1-4-23-16,4 1-23 0,-1-1-37 0,1-2-40 0,-1-1-73 15,5-1-87-15,1-1-116 0,0-2-134 0,0-2-66 0,5 1-38 0,0-4-16 16,3-1-5-16,0 0 6 0</inkml:trace>
  <inkml:trace contextRef="#ctx0" brushRef="#br0" timeOffset="640611.0725">16571 15430 379 0,'-2'-3'651'0,"2"2"12"16,0-2 11-16,0 0 8 0,0 0 8 0,0-1-132 0,0 2-200 0,2-1-114 16,-2 1-70-16,2 1-38 0,-1-1-21 0,-1 2-15 0,0 0-10 0,0 0-11 15,0 0-14-15,0 0-11 0,0 0-13 0,0 2-9 0,0 1-7 16,0 1-5-16,0-1-2 0,0 2-1 0,-1 1 1 0,-1 1 1 0,2 1 5 15,-2-1 2-15,-1 0 2 0,2 1 0 0,-3 4 0 0,0-4-1 16,3 2 0-16,-3 1-2 0,1 1-2 0,-2 0-3 0,2-2-2 0,-2 2-2 16,2 0-3-16,-3-1-3 0,3 1-4 0,0-2-2 0,-1-1 0 15,1 0-2-15,2-2 0 0,-3 0 2 0,3-1 1 0,-1-1 4 0,2 0 4 16,0 0 3-16,0-2 5 0,0-2 3 0,0 1 5 0,2-2 1 0,-1 0 1 16,3 0 1-16,-3 0-1 0,2-3 0 0,2 1-1 0,0-1-1 15,1 0-3-15,0 0-3 0,1-1-5 0,-1 0-4 0,3-1-3 0,1 1-6 16,-2-3-3-16,3 3-3 0,-2-3-2 0,1 3-2 0,0-1 1 0,0 0-2 15,0 2 2-15,-2 1-3 0,4-1-1 0,-3 2-1 0,-1-2-1 16,1 3-1-16,-3 0 0 0,2 0-1 0,0 0 0 0,-2 3 1 0,1-2 1 16,-3 2-1-16,1 2 2 0,0-2 0 0,-2 1 0 0,3 2 2 15,-4 1 1-15,-1-2 1 0,1 4 2 0,0-1 1 0,-2-1 1 0,-2 2-2 16,0 2 2-16,1-2-1 0,-4 1 1 0,1 1-1 0,0 1-1 0,0-2 1 16,-3 2 1-16,-1 0 0 0,-1-2 0 0,1 2-1 0,-2-2-1 15,1-1 1-15,0 1 0 0,0-2 0 0,-3 1-3 0,4-2-5 0,-2 1-10 16,2-4-17-16,-1 2-21 0,0-2-25 0,2 0-30 0,-2-3-36 15,3-1-40-15,-1 0-58 0,4-1-66 0,-2-3-126 0,2 0-155 0,0-2-79 16,0-1-44-16,2-3-15 0,-1 2-3 0,2-3 11 0</inkml:trace>
  <inkml:trace contextRef="#ctx0" brushRef="#br0" timeOffset="640823.9826">16639 15454 92 0,'-1'-5'683'0,"-3"1"21"0,3 0 16 0,-1-2 13 16,2 1-15-16,-2 1-29 0,2-2-135 0,0 1-186 0,2 2-106 0,0-1-65 16,1 1-37-16,0-2-21 0,0 3-20 0,4-3-24 0,2 0-21 15,-1 3-23-15,2-4-18 0,0 4-16 0,2-3-10 0,-1 2-4 0,1-1-4 16,1 1-2-16,3-2-5 0,-4 1-7 0,2 1-13 0,-1-2-15 16,-1 2-19-16,1 0-20 0,-3 0-22 0,4 2-21 0,-4-1-30 0,-1-1-34 15,0 3-47-15,1-1-57 0,0 1-122 0,-1 0-157 0,-1 0-77 16,-2 0-39-16,1 1-10 0,-1 1 1 0,0-1 11 0</inkml:trace>
  <inkml:trace contextRef="#ctx0" brushRef="#br0" timeOffset="641077.6845">17102 15480 153 0,'-4'0'718'0,"-3"0"20"0,2-2 13 16,2 1 10-16,0 1 4 0,1-2 3 0,-2 0-146 0,4-1-218 16,0 3-131-16,0-4-86 0,3 3-45 0,-2-1-27 0,2 0-20 0,2-1-19 15,0-1-25-15,2 1-32 0,-1 0-30 0,3 0-28 0,1-1-27 16,-1 1-25-16,2 0-19 0,0-2-17 0,2 2-17 0,-2 0-16 0,0 0-15 16,2 0-19-16,-2 0-20 0,0 1-22 0,1 1-19 0,-4 0-20 15,2 1-24-15,-1 0-30 0,-2 0-44 0,-1 1-52 0,1 0-62 0,-4 3-67 16,1-1-24-16,-4 0-5 0,0 3 9 0</inkml:trace>
  <inkml:trace contextRef="#ctx0" brushRef="#br0" timeOffset="641244.5737">17134 15591 540 0,'-6'5'628'0,"-1"0"25"0,2-2 23 0,0-2-22 0,2 2-48 16,2-3-90-16,-2 0-111 0,3 0-67 0,0 0-46 0,0 0-25 16,3 0-16-16,0 0-17 0,0 0-16 0,0 0-20 0,2-3-22 0,3 2-26 15,1 0-24-15,1-3-22 0,0 1-23 0,4 1-23 0,-2-1-20 0,4-2-23 16,-2 1-23-16,5-1-26 0,-3 1-33 0,1-2-35 0,3 1-38 0,-1 1-42 15,1-1-45-15,-2 0-65 0,0-2-74 0,1-1-130 0,-1 4-158 16,1-2-78-16,-5-1-40 0,0 4-16 0,-1-2-1 0,-2 1 11 0,-2-2 20 16</inkml:trace>
  <inkml:trace contextRef="#ctx0" brushRef="#br0" timeOffset="641878.1686">18243 15088 470 0,'0'-1'581'16,"-1"0"11"-16,-1-2 8 0,2 0-62 0,-1 2-100 0,1 0-95 0,0-1-92 15,0-1-53-15,0 3-31 0,0 0-16 0,0 0-9 0,0 0-5 0,0 0-9 16,0 0-9-16,0 0-9 0,0 0-8 0,0 0-8 0,-4 0-6 16,3 2-8-16,-1-1 1 0,1 1 4 0,-4 0 7 0,2 1 9 0,-2 2 3 15,0 2 3-15,1-2 3 0,-3 3 3 0,-2 1 2 0,3 3 3 16,-4 0 2-16,-1 2 4 0,-2 3 3 0,2 1 2 0,-1 3-6 0,-3 1-12 16,1 1-12-16,1 3-14 0,-4 0-13 0,4 0-10 0,0 3-11 15,0 1-9-15,-2 0-8 0,3 1-8 0,2-1-7 0,-1 2-6 0,3 0-6 16,4-1-6-16,0 2-8 0,4-3-6 0,4 1-11 0,0-1-12 0,4 0-18 15,3-1-20-15,2-1-30 0,4-2-33 0,4 1-35 0,3-2-38 16,2-2-50-16,5-2-55 0,-1-1-123 0,1-4-156 0,4-1-95 16,0 0-66-16,-1-5-29 0,1 0-11 0,-2-6 4 0,1 1 13 0</inkml:trace>
  <inkml:trace contextRef="#ctx0" brushRef="#br0" timeOffset="646344.4022">18531 15376 186 0,'0'-3'607'0,"0"-1"9"0,0 1 12 0,0-2 10 0,0 1-62 15,0 1-98-15,0-2-103 0,0 2-107 0,0 0-61 0,0 0-40 0,0 0-20 16,0 0-8-16,0 2-5 0,0-1-3 0,0 1-4 0,0-2-5 0,0 3-7 16,0 0-7-16,0 0-6 0,0 0-4 0,0 0-3 0,0 0 0 15,0 0-4-15,0 0-3 0,0 0-4 0,0 0-4 0,0 0-5 0,0 0-4 16,0 0-4-16,0 0-5 0,0 0-4 0,0 0-4 0,0 0-6 15,0 0-5-15,-1 0-6 0,-1 1-5 0,2 1-7 0,-1-2-5 0,1 1-6 16,-2 1-2-16,0-1-6 0,2 2-1 0,0 0-4 0,0 2-2 0,0-1-1 16,0 2-2-16,0 2 1 0,2-1 0 0,0 1 0 0,-2 1 1 15,1-1 2-15,-1 3 1 0,2 0 0 0,-2 2 2 0,0 1-2 0,0 0 0 16,0 1-2-16,0-2 0 0,-2 2-7 0,2 0-8 0,-1-1-14 16,1 4-19-16,-4-4-22 0,3 0-23 0,-1 1-27 0,0-1-26 0,1 1-32 15,-1-2-35-15,1-1-41 0,1 1-46 0,-2-1-79 0,2-2-94 16,0-2-98-16,0 2-98 0,0-5-40 0,2 0-11 0,-2-1 7 0,1-3 18 15,-1-1 21-15</inkml:trace>
  <inkml:trace contextRef="#ctx0" brushRef="#br0" timeOffset="646810.7797">18651 15409 519 0,'0'-4'654'0,"-3"-1"13"0,3 0 13 16,0 0-5-16,0 1-12 0,0-2-122 0,0 2-177 0,3-2-107 15,-3 2-68-15,2 1-39 0,2 0-23 0,0-2-19 0,-3 1-14 0,4 1-20 16,-2 0-18-16,2 0-15 0,2 1-14 0,-2-1-9 0,0 0-7 16,3 2-4-16,-3-1-4 0,2 1-3 0,0 1-2 0,-1 0-2 0,-1 0 0 15,0 0-1-15,2 0 1 0,-2 1-1 0,0 1 2 0,-2-1 0 0,2 2 0 16,-1 2 1-16,-3-2 1 0,2 3 0 0,1 0 1 0,-3 0 0 0,-1 0 1 16,3 1 0-16,-3 0 0 0,0 1 1 0,-3 1 2 0,2-1-2 15,-1 1 1-15,-1 0 1 0,0 0-1 0,-1 1 1 0,-1-1-1 16,2-1 0-16,-2 0 1 0,1 2-1 0,-1-3 0 0,0 1 1 0,2-2-2 15,0 0 1-15,0 0 2 0,0-3 1 0,1 1 3 0,0-1 1 16,1 0 1-16,-2 0 0 0,3-2 0 0,0-1 0 0,0 0-2 0,0 0-2 16,0 0 0-16,0 0-2 0,0 0-2 0,3 0-4 0,-2 0-4 0,3 0-4 15,-3 0-5-15,2 0-5 0,-1 0-3 0,1 0-1 0,0 0-2 0,2 0-1 16,0 0-1-16,-1 0-1 0,1 0 0 0,0 0 0 0,0 0 0 16,0 3 1-16,0-3 1 0,0 4 2 0,3-3 3 0,-3 2 0 0,2 1 2 15,-1-1 1-15,0 1 0 0,-1-1 3 0,0 1-1 0,0 2 2 16,-1-1 2-16,1-1 2 0,-1 2 0 0,0 0 1 0,-3-1 2 0,3 2 0 15,-4-1 2-15,0 2 1 0,0-2 2 0,0 1 3 0,-4 0 2 16,1-2 3-16,-1 3 2 0,1-2 3 0,-4 1 3 0,1 1 1 0,-1-3 3 16,1 2 3-16,-2-2 1 0,0 0 2 0,-1 2-1 0,0-2-1 15,1-2-5-15,-1 2-12 0,1-2-14 0,-1-1-20 0,1 0-22 0,0 1-30 16,2-3-37-16,-2 0-44 0,3 0-48 0,1 0-115 0,-3-3-150 0,6 1-95 16,-3 0-70-16,3-1-33 0,-2-2-15 0,3 2 0 0,3-4 6 15</inkml:trace>
  <inkml:trace contextRef="#ctx0" brushRef="#br0" timeOffset="647112.0282">19143 15533 7 0,'-6'0'706'0,"3"-3"16"16,-1 3 18-16,1-1 13 0,1 1 11 0,1-1-58 0,-1 1-89 0,2 0-132 15,0 0-150-15,0 0-91 0,0 0-59 0,0 0-32 0,0 0-17 0,0 0-18 16,0 0-17-16,3 0-18 0,-1 0-20 0,0 0-14 0,-1 0-12 16,3 0-7-16,-1 0-4 0,3 0-3 0,-2 0-4 0,0 0-4 0,0 0-1 15,1 1-2-15,2-1 1 0,0 0-2 0,-2 0 1 0,3 0 1 0,0 0-1 16,0 0-1-16,-2 0-1 0,2 0-2 0,0 0 0 0,3 0-1 16,-3 0-1-16,0 0-1 0,0 0 0 0,0 0-2 0,0 0-1 0,0 0-5 15,-4 0-7-15,4 0-8 0,-2-1-11 0,-1-1-13 0,0 2-12 16,-2-2-18-16,2 1-20 0,-1 1-22 0,0-2-24 0,-1 1-30 0,-2 1-33 15,3-1-38-15,-3-2-41 0,1 3-62 0,-1 0-74 0,1-3-104 16,1 1-117-16,-1-1-55 0,0 0-21 0,-1 0-1 0,3 0 8 0,0-1 18 16</inkml:trace>
  <inkml:trace contextRef="#ctx0" brushRef="#br0" timeOffset="647595.8105">19536 15387 491 0,'-9'-4'653'0,"1"0"17"0,0 0 16 0,0-1 18 0,2 1-54 0,0-2-89 15,2 3-110-15,0-2-122 0,0 1-73 0,3 1-46 0,-1-2-25 0,2 2-10 16,0-1-16-16,2 1-12 0,-1 0-19 0,3 1-21 0,-1 0-20 16,2-1-18-16,-1-1-15 0,1 1-12 0,3 1-13 0,-2-1-10 0,1-1-8 15,-1 1-7-15,3 2-4 0,-1-1-3 0,-1 0 1 0,-1 2-1 16,3 0-1-16,-2 2 1 0,-1-2 0 0,2 3-1 0,1 0 1 0,-2 1 0 15,-1 0-1-15,1 0 2 0,-3 3 1 0,2-2 0 0,1 1 0 16,-3 2-1-16,0 1 2 0,-1 1 2 0,-1-1-2 0,-1 1 1 0,1 3 0 16,-2-1 1-16,-2 0 0 0,1 3 1 0,-1-2 0 0,-3 0-1 0,2 4-1 15,-2-5 2-15,-2 5-2 0,-1-2 0 0,-1-1 0 0,1 3 0 16,-1-2 0-16,-2-1-1 0,1 1 0 0,0-1 0 0,0 1-1 0,-1-4 0 16,0 0-1-16,3 0-1 0,0-1 1 0,0-2 0 0,0 1 1 0,2-2 0 15,1 1 0-15,0-4-1 0,2 2 4 0,1-3 0 0,-2-1 0 16,4 2 0-16,-1-3 1 0,1 1-1 0,0-2 1 0,1 1-1 0,-1 1 1 15,4-2-2-15,-2 1 1 0,0-1 1 0,1 0 2 0,0 0 1 16,0 2 0-16,2-2 2 0,2 0-1 0,0 0 0 0,0 0-1 0,1 0 1 16,0 0 0-16,2 0 1 0,0 0 1 0,0 0 0 0,0 0-1 15,2 0-2-15,1 0-1 0,-3 0-2 0,2 0-2 0,-2 0-1 0,1 0-1 16,-1 0 2-16,-1 0-2 0,-1 0 0 0,2 0-2 0,-4 0-3 0,3 0-6 16,-4 0-8-16,0 0-11 0,2 0-9 0,-4 0-14 0,0 0-15 15,5 0-16-15,-5 0-19 0,0-2-21 0,0 1-23 0,0 1-29 16,1-2-28-16,-3 1-34 0,2 1-39 0,1-2-71 0,0 1-84 0,-1-1-97 15,0-1-102-15,1 0-43 0,-3 2-15 0,4-2 3 0,-2 0 8 16,2 1 18-16</inkml:trace>
  <inkml:trace contextRef="#ctx0" brushRef="#br0" timeOffset="647960.4828">19846 15577 303 0,'-5'-1'679'16,"1"-2"18"-16,-1 1 21 0,4 1 14 0,-3-2 14 0,1 1-98 15,1 0-153-15,-1 1-115 0,2-2-95 0,1 3-58 0,-2-1-40 0,2 1-22 16,0 0-12-16,0 0-15 0,0 0-18 0,0 0-20 0,0 0-21 0,0 0-17 16,0 0-16-16,0 0-10 0,0 0-7 0,0 0-4 0,0 0-4 15,0 0-3-15,0 0-2 0,2 0-4 0,-2 0-3 0,1 0-1 0,1 0-2 16,-1 0-2-16,1 0 0 0,0 1-1 0,-1-1 2 0,3 0 0 0,-3 0 1 15,2 2 0-15,2-2-2 0,-1 0 1 0,1 1-2 0,0-1-1 16,2 0 0-16,2 0 1 0,-3 0 0 0,2 0-2 0,3 0-1 0,-2 0-2 16,1 0-3-16,1-1-1 0,0-1-3 0,0 2-1 0,-1-1-3 15,1 1 0-15,-2-3-1 0,1 1-2 0,1 1-2 0,-2-1-2 0,0 0-5 16,0-1-3-16,-1 3-3 0,-2-4-6 0,2 3-8 0,0-1-14 0,-4 1-14 16,1-3-21-16,0 4-27 0,2-3-25 0,-2 2-28 0,-1-2-35 15,0 3-36-15,-2-3-65 0,1 1-77 0,1 0-113 0,-1-1-129 0,0 3-61 16,-1-3-30-16,-1 1-6 0,2 1 6 0,-3 1 15 0</inkml:trace>
  <inkml:trace contextRef="#ctx0" brushRef="#br0" timeOffset="649260.9629">20459 15395 526 0,'0'-4'570'0,"-1"1"12"0,-1 2-19 0,2-3-37 16,-1 1-91-16,1 2-121 0,0 0-70 0,0-1-44 0,0 1-29 15,0 1-23-15,0 0-16 0,0 0-15 0,0 0-16 0,0 0-16 0,0 0-16 16,0 0-16-16,0 0-14 0,0 0-11 0,0 1-7 0,-2 1-8 15,0-1-5-15,2 3-5 0,-1-1-4 0,-1-1-1 0,2 5-1 0,-1-2-1 16,-2 0 3-16,1 1 2 0,-1 1 5 0,2 2 4 0,-3 2 4 0,1-1 0 16,0 0 3-16,-2 2 1 0,0-1 1 0,2 1 0 0,-3 2-1 15,1-1-1-15,0 0 0 0,1 2-1 0,-3-4 0 0,1 1-2 0,1 2 1 16,2-4-2-16,-2 0 0 0,2 1-2 0,2-2 0 0,-1-1 0 16,0-3 2-16,2 2 0 0,0-1 4 0,0-2 5 0,0 1 3 0,2-2 4 15,1-3 1-15,0 3 3 0,2-3 0 0,2 0 2 0,2 0-1 16,-1-3 0-16,1 3-3 0,4-3-4 0,0-1-9 0,2 2-10 0,-2-3-14 15,4 1-15-15,-1 1-14 0,1-2-13 0,1 2-14 0,-1-1-13 0,1 1-14 16,-1-1-14-16,0 1-13 0,-1-1-14 0,2 1-13 0,-4 1-13 16,2-1-11-16,-4 0-8 0,2 2-8 0,-2 1-8 0,-3-1-8 0,-1-1-10 15,1 2-14-15,-2-2-17 0,-1 2-10 0,-2 0-10 0,0 0-1 16,1 0 2-16,-4 0 11 0,-1 0 14 0,0 0 25 0,-1-1 28 0,1 1 37 16,-5-2 42-16,2 1 41 0,2 0 41 0,-6-2 42 0,4 3 42 0,-2-3 36 15,0 0 35-15,-2 0 27 0,0 0 22 0,3-2 15 0,-3 1 12 16,1-1 5-16,-2 1-1 0,2-2-7 0,-1 1-10 0,2 0-12 0,-1-2-12 15,0 2-7-15,0-2-4 0,1 1-3 0,2 2-3 0,-2-2 0 16,2 0 0-16,-1 1 0 0,2 1-2 0,0 1-3 0,1-2-4 0,-1 2-5 16,0 2-7-16,2-2-6 0,0 1-9 0,0 2-7 0,0 0-12 15,0 0-10-15,0 0-11 0,0 0-8 0,0 0-5 0,0 0-3 0,0 2 0 16,0 1 0-16,0 0-2 0,0 1-3 0,0 1 0 0,0-1 0 16,2 2-1-16,0 2 2 0,-2-1 1 0,0 2 1 0,1-1 1 0,-1 3-3 15,0-1-5-15,0 0-9 0,0 2-9 0,0-1-6 0,0 3-7 0,0 1-5 16,0-2-5-16,0-1-4 0,0 3-6 0,-1-1-8 0,1 0-12 15,-2 1-16-15,0 0-22 0,2-2-21 0,0 1-24 0,0-1-25 0,0 2-24 16,0-5-27-16,0 0-29 0,0 1-34 0,2-2-39 0,0-2-59 0,1-1-71 16,3-1-103-16,-2-3-117 0,1 2-51 0,0-3-12 0,2-1 4 15,2-1 14-15,-3-3 20 0</inkml:trace>
  <inkml:trace contextRef="#ctx0" brushRef="#br0" timeOffset="649561.4946">20806 15213 25 0,'-7'-6'659'0,"3"0"16"0,-3 0 18 0,2 1 13 0,-1 1 13 0,3-1-70 15,0 4-111-15,0-2-121 0,1 1-127 0,1 2-76 0,1-3-53 16,0 3-24-16,0 0-8 0,0 3-9 0,0-3-5 0,1 5-12 0,2-1-15 16,1 2-12-16,-1 2-8 0,1 1-6 0,3 0-4 0,-3 4 1 15,3 1-1-15,-1-1 4 0,0 4 3 0,2-2 1 0,-1 2-3 0,1 3-6 16,-1-2-7-16,1 2-7 0,-1 0-4 0,-1 0-6 0,1 0-2 0,2 2-4 15,-5-1-4-15,1 0-2 0,0 2-3 0,-2-3-3 0,1 5-2 16,-3-3-4-16,-1 2-4 0,0 0-1 0,-1 0-3 0,-3 0-2 0,0 1-1 16,-3-2-1-16,-1 1 1 0,-3 1 0 0,2-2 0 0,-3 0-4 15,-2-1-4-15,2-1-12 0,-4 0-12 0,2 0-23 0,-2-2-25 0,2-2-31 16,0 0-36-16,-3-2-34 0,4-1-36 0,1 1-43 0,-1-5-49 0,1 0-107 16,2-1-135-16,0-1-97 0,0-2-81 0,4-2-31 0,-1-3-11 15,2 1 8-15,0-4 18 0</inkml:trace>
  <inkml:trace contextRef="#ctx0" brushRef="#br0" timeOffset="650122.7837">21057 15530 65 0,'-2'-1'648'15,"1"1"13"-15,-4-3 11 0,2 1 10 0,3 1-15 0,-2-2-25 0,2 2-130 16,0-2-185-16,2 3-104 0,-2-3-65 0,3 1-36 0,2 1-19 16,-2-2-16-16,2 0-10 0,-1 0-15 0,1 0-16 0,2 1-13 0,0-1-12 15,3 2-8-15,-2-3-5 0,0 3-5 0,3-2-7 0,-3 2-6 16,3-2-7-16,0 1-10 0,-2 1-12 0,4-1-14 0,-4 0-12 0,3-1-16 15,-4 3-17-15,2-4-18 0,-2 3-20 0,2-1-26 0,-2 2-28 16,0 0-32-16,-4 0-33 0,1 0-56 0,0 2-63 0,-1-1-80 0,-2 3-84 16,0-1-40-16,-2-1-19 0,0 1-3 0,-2 2 10 0</inkml:trace>
  <inkml:trace contextRef="#ctx0" brushRef="#br0" timeOffset="650294.2259">21135 15620 301 0,'-5'5'561'0,"1"0"13"0,1-2 10 16,2 1 9-16,-1-1-89 0,0 0-138 0,2-1-85 0,0-1-58 15,0-1-37-15,0 0-23 0,0 0-11 0,0 2-4 0,4-2-8 0,-3 0-6 16,2 0-9-16,2 0-10 0,0 0-13 0,3 0-11 0,-2 0-11 16,1-2-10-16,1 1-16 0,2 1-19 0,2-2-25 0,-3-1-28 0,4 1-33 15,-4 0-34-15,4-1-47 0,-1 0-48 0,0 0-88 0,-2 1-106 16,2-3-109-16,-3 1-107 0,2 0-57 0,-1-3-28 0,-4 3-8 0,2-1 1 16,0 0 13-16</inkml:trace>
  <inkml:trace contextRef="#ctx0" brushRef="#br0" timeOffset="673594.1467">21755 15273 55 0,'-4'-3'519'0,"-2"-2"12"16,3 2 7-16,-2 0 4 0,1 0-92 0,1 0-139 0,2 0-79 0,-3 1-49 15,3-1-23-15,-1-1-12 0,1 1-7 0,-4 2-6 0,2-3-8 16,2 1-8-16,-1 1-7 0,0-1-9 0,1-1-7 0,-3 2-7 0,3-1-6 16,-2 0-5-16,-1-1-5 0,1 2-4 0,2-1-4 0,-4 0-8 15,0 0-4-15,2 0-4 0,-2 0-3 0,1 1-2 0,-3-1-1 0,1 0-2 16,1 0-2-16,-1 0-1 0,0 0-2 0,-1 0-1 0,-2 1-2 16,3-2-2-16,-2 1 0 0,1 2 0 0,0-3-1 0,-1 1 2 0,-1 2 1 0,3-2-1 15,-1 2 3-15,0-3 1 0,1 3 3 0,-1-3 4 0,2 4 6 16,0-3 3-16,0 3 4 0,2-4 1 0,-1 4 0 0,3-1 2 15,-3 0-2-15,4 1 1 0,-1-2-3 0,1 2-4 0,0 0-2 0,0 0-6 16,0 0-6-16,0 0-7 0,1 0-5 0,1 0-6 0,0 0-6 0,1 0-4 16,0 0-1-16,0 0-2 0,2 2 0 0,3-2-1 0,-4 1 2 15,3 0-1-15,-1 1-1 0,3 0 2 0,1 1 0 0,1-3-1 0,2 4 1 16,-4-1-1-16,4 0-1 0,1 0 1 0,-1-2-1 0,3 2-3 0,-2-3-3 16,2 4-5-16,-2-3-2 0,3 1-3 0,-2-1-3 0,3-1-2 15,0 2-4-15,-4-2 1 0,5 0 0 0,-3 0-1 0,0-2-1 16,0 2-1-16,-1-1 3 0,0-1 2 0,-1 1 1 0,-2 0 4 0,-2-2 3 15,2 0 3-15,-2 2 5 0,-2 0 4 0,0-1 2 0,-4 1 4 0,1-1 4 16,-1 2 1-16,-3-2 3 0,2 1 2 0,-3 1 3 0,0 0 2 16,0 0 3-16,0-1 1 0,-1-2 2 0,-2 3-2 0,1 0-1 0,0 0-4 15,1 0-2-15,-3 0-6 0,3 0-3 0,-1 3-6 0,1-2-1 16,-4-1-4-16,4 1-4 0,-1 1-3 0,1 1-1 0,-3 0 1 0,1 1 0 16,1 0 0-16,-1 2 3 0,-2 1 1 0,1 1 3 0,-2 1 3 0,1 3 3 15,0 0 2-15,0 1 3 0,0 3 3 0,1 0 3 0,-4 2 1 16,3 1 1-16,0 1 1 0,1 0-2 0,-3 3 1 0,2-1 1 0,-1 3 1 15,2 0-1-15,-1 0-1 0,0 1 0 0,-1 3-4 0,0-4-1 16,2 2-4-16,0 2-3 0,0-3-1 0,0 2-3 0,0-2-2 0,-1 0-2 16,2 0-2-16,1-1 1 0,-2-1 0 0,1-1 1 0,2-1 1 0,-3-1 2 15,3 0 0-15,-1-3 1 0,1 0 2 0,1-3 1 0,-2-1 0 16,0-1-1-16,2-2 1 0,0 1-4 0,0-5-3 0,0 2-7 0,0-2-9 16,0-2-15-16,0-1-14 0,0 1-24 0,2-3-30 0,-2-1-31 15,0-1-31-15,0 0-33 0,0-1-37 0,0-1-37 0,-2-3-39 0,2-2-82 16,-1 0-105-16,-1-1-96 0,0-2-92 0,-1-1-38 0,2-1-10 0,-4 0 10 15,4-1 20-15</inkml:trace>
  <inkml:trace contextRef="#ctx0" brushRef="#br0" timeOffset="673862.7427">21692 15537 390 0,'-7'-4'601'0,"2"0"13"0,0 1 15 0,0 0 13 0,0 0-79 0,2-1-128 15,2 4-93-15,-4-3-76 0,4 3-45 0,1-3-27 0,-2 3-14 16,0-2-6-16,2 2-6 0,0 0-6 0,0 0-7 0,2-1-8 0,0 1-11 16,-1-2-13-16,1 2-13 0,2 0-12 0,-1 0-11 0,1 0-10 0,2 0-7 15,0 0-7-15,1 0-9 0,2-1-9 0,1 1-7 0,4 0-6 16,-3-2-8-16,3 1-6 0,3 1-5 0,1-2-2 0,-1 1-1 0,5 1 1 16,-2-2-2-16,3 1-3 0,-1-1-2 0,0 1-7 0,1 1-6 15,0-2-7-15,-1 2-13 0,2-2-13 0,-5 1-19 0,3 1-19 0,-3-1-20 16,-1-1-22-16,-3 2-20 0,-2 0-23 0,-1 0-21 0,-2 0-23 15,-4 2-21-15,-1-1-23 0,-1-1-34 0,-4 3-37 0,-2-1-83 0,-1 1-105 16,-5 1-68-16,0 1-46 0,-6-2-14 0,-2 3 2 0,-2-3 10 16,-4 4 16-16</inkml:trace>
  <inkml:trace contextRef="#ctx0" brushRef="#br0" timeOffset="674595.5291">18975 16179 460 0,'-5'-2'568'0,"1"1"11"0,-3-2 13 0,3 1-60 0,-1 1-94 16,2-1-90-16,-2-1-84 0,3 3-46 0,-1-2-26 0,0 1-11 0,1 1-3 15,-1-1-2-15,2 0-3 0,1 1-4 0,0 0-7 0,0 0-9 16,0 0-12-16,0 0-10 0,0 0-14 0,0 0-10 0,0 0-9 0,1 0-8 16,2 0-7-16,1 1-7 0,2 0-7 0,2-1-6 0,3 1-7 15,3 1-4-15,3-2-4 0,4 2 0 0,3-1-2 0,6 1 0 0,5-1 0 16,6-1-2-16,3 2-4 0,8-2-4 0,7 1-6 0,2-1-8 0,11 0-7 15,3 0-4-15,6 0-1 0,6 0 0 0,6 0-1 0,10 0-1 0,3 0-1 16,6 0-4-16,1 0-3 0,8 2-3 0,7-2-5 0,2 0 1 16,-1 0 6-16,5 0 3 0,3 0 3 0,0 0-5 0,1 0-7 0,1 0-9 15,-2-2-7-15,5 1-6 0,-3 1-3 0,-1-2 1 0,-1-1 0 16,0 2 2-16,-2-1 1 0,-3-1-6 0,-3 2-6 0,-5 0-7 0,-7-1-3 16,-4 2-3-16,-7-1-1 0,-2-1 1 0,-4 2-1 0,-5-2-3 0,-5 1-7 15,-6 1-12-15,-6 0-13 0,-8 0-16 0,-5 0-19 0,-6 0-24 16,-7 0-26-16,-9 0-30 0,-9 0-33 0,-4 0-67 0,-9 0-84 0,-8 0-97 15,-5 0-103-15,-8 0-50 0,-7 0-20 0,-6 0-2 0,-5 0 6 0,-11 0 15 16</inkml:trace>
  <inkml:trace contextRef="#ctx0" brushRef="#br0" timeOffset="675827.9603">18773 16438 549 0,'-6'0'590'0,"-1"0"14"16,2 0 13-16,-1 0 12 0,0 0-101 0,0 0-155 0,2 0-92 0,0 0-59 15,0 0-33-15,1 0-19 0,2 0-13 0,-1 0-10 0,2 0-9 0,0 0-13 16,0 0-13-16,0 0-12 0,0 0-11 0,2 0-9 0,1 2-8 0,0-1-7 16,0-1-7-16,2 2-8 0,3 0-6 0,1-2-6 0,-1 3-3 15,2-2-2-15,2 2-3 0,1-3-3 0,1 1-1 0,2 1-1 0,1-2-3 16,1 2-3-16,4-2-4 0,0 0-5 0,2 0-5 0,-2 0-9 15,5-2-6-15,-2 2-7 0,2-2-7 0,0 1-9 0,0 1-9 0,-2-3-9 16,1 3-12-16,0-1-12 0,-1 1-10 0,-3-3-12 0,-2 3-9 16,0 0-10-16,-3-2-6 0,-1 0-8 0,-2 2-6 0,-4 0-9 0,-2 0-2 15,-2 0 1-15,0 2 2 0,-6 0 4 0,0-2 4 0,-4 3 5 0,-4-2 4 16,2 2 6-16,-6 0 4 0,0 0 7 0,-2-1 5 0,-4 1 6 16,1 2 9-16,-4-2 11 0,-1 2 6 0,0-2 3 0,-2 1 6 0,-1 1 7 15,-2-2 11-15,0 1 12 0,1-1 16 0,-1 2 15 0,-2-2 15 16,4 2 15-16,-1-3 12 0,0 3 13 0,2 0 11 0,0-4 9 0,5 2 9 15,-3 0 9-15,5 0 5 0,-1-1 4 0,4 0 0 0,1-1-2 16,1 1-4-16,2 1-7 0,2-3-7 0,0 2-9 0,3-1-7 0,-2-1-6 16,4 2-4-16,0-2-3 0,1 1-3 0,0 1 0 0,2-2 0 15,0 0 1-15,2 0 0 0,0 3 1 0,-1-2 1 0,2 0-3 0,2 3-1 16,-1-3 0-16,1 1-1 0,2 1 0 0,-1-3-2 0,1 3-1 0,3-2-5 16,-2 2-4-16,1-2-6 0,-1 1-5 0,2 1-6 0,2-1-5 15,-3 0-4-15,2-2-3 0,-1 3-1 0,1-1-5 0,0 0 1 0,-3 1-2 16,1-1-2-16,0 2 1 0,-1-1-1 0,0 0 0 0,-3 0-1 0,1 0 1 15,-1 1 0-15,-2-1 2 0,-1 3-1 0,-2-1 2 0,-2 1 1 16,1 0 1-16,-3-1 1 0,0 3 2 0,-4-1 1 0,2 2 0 0,-4-1 2 16,-4 1 0-16,3 2-1 0,-3-1 1 0,-1 1-1 0,-2 1 2 0,1-2 1 15,-1 2 3-15,1 0 4 0,-3-1 5 0,5 1 5 0,-4-2 3 16,2 0 4-16,-1 2 1 0,4-2 2 0,-1-3 0 0,3 2 0 0,0-1 1 16,3 1 1-16,2-3 1 0,-1 1 4 0,4-2 2 0,0 0 1 15,3 0 1-15,2 2 0 0,1-5-1 0,0 3-1 0,5-2 0 0,0 1 0 16,3-1 1-16,0 0-3 0,6-1 1 0,-1-1-3 0,3 1-4 15,2-1-6-15,1-1-4 0,3 2-5 0,2-2-5 0,2 0-5 0,-1 0-2 16,2 0-1-16,0 0-1 0,2 0 0 0,-1 0-1 0,1 0 2 0,0-2 1 16,-1 2 1-16,-1 0 2 0,0 0-1 0,-1 0-1 0,-4 0-1 15,0 0-1-15,-4 0-3 0,-1 0 0 0,-2 0-3 0,-1 0-2 0,-4 0-1 16,-1 0 0-16,-4 0-4 0,2 0-4 0,-2 2-7 0,-2-2-11 0,-3 0-17 16,2 0-19-16,-2 0-21 0,1 0-19 0,-3 0-28 0,2 0-27 15,-3 0-37-15,0 0-40 0,0 0-87 0,0 0-109 0,0 0-103 0,0 0-99 16,5 0-45-16,-1-2-16 0,0 2 0 0,0-3 10 0</inkml:trace>
  <inkml:trace contextRef="#ctx0" brushRef="#br0" timeOffset="676217.3035">19748 16618 526 0,'-6'2'597'0,"1"-1"12"0,0-1 10 0,2 0 10 0,0 0-90 0,0 0-141 16,1 0-93-16,2 0-74 0,0 0-40 0,0 0-28 0,0 0-14 16,0 0-8-16,0 0-9 0,2 0-9 0,1 0-9 0,0 0-11 0,2 0-11 15,0 0-11-15,1 0-12 0,2 0-8 0,1 0-10 0,-1 0-11 0,2 0-9 16,-1 0-11-16,3 0-9 0,1-1-10 0,-1-1-10 0,2 2-11 16,-1-1-14-16,-1-1-13 0,4 2-16 0,-2-2-14 0,2 1-16 0,-2-1-17 15,2 2-18-15,-2-2-20 0,0 2-21 0,3-1-22 0,-4-1-25 16,-1 2-26-16,0 0-38 0,-1 0-46 0,-3 0-48 0,1 0-49 0,-2 0-61 15,-2 2-67-15,-2-1-23 0,-3-1-6 0,0 0 10 0</inkml:trace>
  <inkml:trace contextRef="#ctx0" brushRef="#br0" timeOffset="676411.534">19844 16716 298 0,'-12'7'575'0,"2"-2"12"0,1 0 11 16,-2-2 13-16,5 1-80 0,-1 1-126 0,2-2-86 0,2-2-70 0,0 2-36 15,0 0-21-15,2-1-8 0,1-1-3 0,1 1-2 0,2 0-4 16,0 1-5-16,0 0-8 0,2 0-9 0,2 0-10 0,-1-1-8 0,5 1-9 15,-2-1-10-15,1 2-9 0,2-1-14 0,0-2-15 0,2 1-15 0,-1 1-14 16,-1-2-12-16,4-1-13 0,-2 1-13 0,4 1-13 0,-4-2-16 16,3 0-18-16,2 0-23 0,-3-2-25 0,4 1-28 0,-3 0-32 0,1-2-32 15,1 3-32-15,-3-3-49 0,5 0-58 0,-5-1-114 0,-1 2-147 16,0-1-82-16,-1 1-52 0,-2-1-18 0,-1 0 0 0,-1-2 11 16,-2 2 19-16</inkml:trace>
  <inkml:trace contextRef="#ctx0" brushRef="#br0" timeOffset="689263.2549">20735 16445 113 0,'-5'0'553'16,"0"-2"7"-16,0 0 8 0,-1 2-19 0,1-1-33 0,1-1-102 15,0 2-137-15,1-2-79 0,0 2-47 0,0-3-24 0,3 1-13 0,-2 0-8 16,0 1-3-16,2-1-4 0,0-1-2 0,2 1-6 0,0 0-8 0,-1-1-8 16,2 0-6-16,-1 0-7 0,1-2-5 0,1 1-4 0,0-1-3 15,0 1-4-15,0-1-5 0,2 1-4 0,-1-2-5 0,2 2-6 0,-1-1-6 16,0 0-3-16,0 0-2 0,2 1-1 0,-1-2 2 0,-1 2-1 15,3 1-2-15,-2-2-2 0,-1 2-2 0,1 0-2 0,-2 2-4 0,2-2-3 16,-1 3-1-16,1-2-1 0,-1 2-2 0,0 0-1 0,1 2 1 0,-1-1-1 16,-1 2-1-16,0 2 1 0,0-1 1 0,0 2 2 0,0 3 0 15,-2-2 2-15,-1 5 2 0,0-2 2 0,-1 0-2 0,-1 3 1 0,-1 2 1 16,-3 0-1-16,0 2 0 0,-4 1 2 0,2-1 0 0,-2 1 1 16,0 1 0-16,-5 1-1 0,2-1 1 0,-2 0 0 0,1 0-2 0,-1 0 2 15,-3-1 2-15,4-1 2 0,-2 0 2 0,1-3 3 0,0 1 3 0,2-1 1 16,1-1 3-16,0-4 3 0,2 2 2 0,1-2 5 0,1-2 5 15,1-1 5-15,-1 0 7 0,5-2 5 0,-3 1 5 0,1-2 6 0,3-1 2 16,0 1 4-16,0-2 3 0,2-1 0 0,1 0 1 0,0 0-3 16,1 0-3-16,0-1-2 0,0 1-5 0,3-3-7 0,-1 1-6 0,3-1-6 15,1 0-8-15,1 0-7 0,0 0-8 0,0 0-5 0,2 0-6 0,1 0-3 16,-1 0-4-16,3 0-4 0,-4 1-4 0,4 0-10 0,-2 1-10 16,4-1-14-16,-4-1-15 0,3 1-16 0,-2 1-16 0,0 1-15 0,3-1-15 15,-1 1-15-15,-1-3-13 0,1 3-14 0,0 0-12 0,0-2-10 16,0 0-11-16,-3 2-6 0,3-1-6 0,0-1 0 0,-2 0-3 0,1-1 3 15,0 1 6-15,0-1 9 0,-1-2 10 0,0 1 11 0,0-2 14 16,0-1 13-16,-1 0 12 0,-1 0 17 0,1-2 15 0,-2 0 21 16,-2-2 19-16,2-1 24 0,0 0 21 0,-4-1 22 0,2-1 22 0,-2 1 15 15,1-3 16-15,0 3 13 0,-5-2 10 0,3 0 12 0,-2 2 9 0,0-3 5 16,-2 3 5-16,1 0 3 0,-2-1 0 0,-1 1 0 0,1 3 2 0,-2-2-2 16,0 0-3-16,-2 4-1 0,1-3-1 0,-1 2-4 0,-1 1-4 15,0 2-4-15,0-1-6 0,0 2-1 0,0-2-3 0,-2 2-3 0,1 1-4 16,0-1-6-16,-4 1-7 0,3 0-7 0,0 2-6 0,-1-1-7 0,0 2-8 15,-2-3-5-15,2 4-5 0,-2-1-3 0,0 1-4 0,-1 1-3 16,0-1-4-16,0 4-1 0,-2-1-2 0,1 0-1 0,1 1 0 0,-2 0 1 16,1 3-1-16,-1-2 0 0,2 4 0 0,-1-2-3 0,2 2 0 15,0 0-3-15,-1 0-2 0,1 0-1 0,3-1-1 0,0 2-1 0,1-3 0 16,-1 3 1-16,4-1 1 0,-1-3 1 0,2 2 1 0,2 0 1 0,-1-1 0 16,4 1 3-16,-1-4 3 0,0 2 3 0,0-2 2 0,3 1 2 15,1-2 1-15,1 1-1 0,-1-1 0 0,3-3-1 0,0 0-2 0,0-3-2 16,3 1-2-16,-2-3-2 0,0 3-2 0,2-3-3 0,-1-2-2 15,1 2-2-15,-1-3-3 0,-2 1-2 0,3-1-2 0,-2 2 2 0,-2-1 4 16,0 1 3-16,-2-1 3 0,-2 3 3 0,3-1 3 0,-4 2 4 16,0-1 1-16,-2 1 1 0,1 1 0 0,-3 1 1 0,1 1 2 0,-2 0 5 15,1 1 9-15,-1 1 5 0,0 1 3 0,0 1 1 0,0-1 2 0,0 4 1 16,0-1 1-16,0 3 1 0,0-2 1 0,0 4 2 0,-1 1 1 16,-1 1 0-16,2-1-1 0,-1 2-4 0,1 1-7 0,-2-1-6 0,0 3-8 15,2-2-5-15,-1 2-3 0,-1-1-5 0,2-1-3 0,-1 0-4 16,1 0-3-16,0 1-2 0,0-3-2 0,0 0-3 0,0-1-2 0,0 1-6 15,0-1-7-15,0-2-10 0,0 0-11 0,1-1-18 0,-1 0-23 0,2-1-28 16,-1-1-33-16,3 1-36 0,-3-3-39 0,1 0-45 0,-1 2-49 16,4-3-90-16,-4 1-110 0,1-2-105 0,0 0-102 0,-1 1-46 0,1-1-19 15,-1 0 5-15,-1-3 12 0,0 0 26 0</inkml:trace>
  <inkml:trace contextRef="#ctx0" brushRef="#br0" timeOffset="689797.6781">20624 17065 474 0,'-8'-3'638'0,"-2"-1"15"0,2 1 14 15,-1-2 16-15,1 3-69 0,2-1-110 0,-1-1-106 0,1 3-104 0,2-1-62 16,0 0-42-16,3 2-17 0,-1-3-7 0,1 3-4 0,1 0-1 16,0 0-10-16,0 0-15 0,1 0-17 0,2 0-15 0,2 0-16 0,0 0-14 15,3 0-10-15,0 0-10 0,1 0-7 0,5 0-6 0,1 0-6 16,2 0-7-16,2 0-7 0,3-2-6 0,5 2-5 0,1-2-1 0,2-1-2 16,5 1-1-16,0 1 0 0,3-2-3 0,1-1 0 0,3 2-2 0,1-2-2 15,0 0-4-15,0 0 0 0,4 1-2 0,-2-1-3 0,1-1-4 16,-2 2-3-16,2-1-4 0,-3 1-3 0,-1-4 0 0,-1 4 0 0,-1-1 0 15,1-1 2-15,-5 2 0 0,2-1 3 0,-5-1 2 0,2 1-1 16,-3 0-3-16,-2 1-3 0,-3 0-3 0,0-2-5 0,-5 2-6 0,-2 0-10 16,-2 0-10-16,-4 0-12 0,-2 2-13 0,0-1-17 0,-5 0-20 0,0 1-16 15,-3 1-14-15,-2 0-20 0,-2 0-22 0,-3 0-27 0,-2 1-32 16,-1 1-68-16,-4 1-86 0,-1 0-94 0,-2 2-98 0,-1-2-44 0,1 1-17 16,-4 1-1-16,1 1 10 0</inkml:trace>
  <inkml:trace contextRef="#ctx0" brushRef="#br0" timeOffset="690746.4891">21114 17251 159 0,'0'0'487'0,"0"0"12"0,0 0-39 0,0 0-62 16,1-2-68-16,-1 1-74 0,2 1-50 0,-1-2-38 0,-1 1-23 15,2 1-13-15,0-1-9 0,-2-1-3 0,1 1-6 0,-1-1-2 0,2 1-5 16,-1-1-5-16,-1 1-3 0,2-1-2 0,-2 0-2 0,2 2 2 15,-1-1 1-15,-1 0 1 0,0 1 0 0,0 0 1 0,0 0-1 0,0 0-2 16,0 0-2-16,0 0-2 0,0 0-4 0,0 0-6 0,0 0-6 0,0 0-5 16,0 0-7-16,0 0-8 0,0 0-8 0,0 0-8 0,0 0-8 15,-1 0-8-15,-1 1-5 0,2 0-8 0,-2-1-4 0,2 2-4 0,-1 0 0 16,-1 1-3-16,2 0-1 0,-1 0-1 0,1-1 1 0,-2 3 1 16,0 0 0-16,2 0 1 0,-1 0 0 0,-1 2 2 0,2 0 0 0,-1 0 2 15,1 2 0-15,-5-1-1 0,4-1 1 0,-1 1-2 0,1-1 1 0,1 0-1 16,-2 1 1-16,0-1-2 0,1 0 1 0,-1 0-2 0,2-1 0 15,-2 0 0-15,2-1-1 0,-1-1 1 0,-1 1-2 0,1-2 1 0,1 0 0 16,0-1 1-16,0 0 1 0,0 1 3 0,0-3 2 0,0 0 2 0,0 0 1 16,0 0 3-16,0 0 0 0,0 0 2 0,1 0 2 0,-1 0 1 15,0 0 0-15,3 0 2 0,-1 0-2 0,0 0-1 0,-1-2-1 0,3 1-2 16,-3 1-2-16,2-2-2 0,2 1-3 0,-4 1-1 0,4-1-3 16,-2-2-2-16,2 1-2 0,0 1-2 0,1-2 0 0,0 1-1 0,1 0-2 15,-1 2-1-15,1-1 1 0,-1 0-1 0,1 1 1 0,2-2-1 16,-1 2 1-16,0 0 1 0,-1 0 1 0,3 0-1 0,-1 0 1 0,2 2-1 15,-3-2 1-15,2 2 1 0,1 0 1 0,-2 1 0 0,1 0 1 16,1 0 1-16,-3 0-1 0,1 1 0 0,2 1 1 0,-1 2 0 0,-4-2 0 16,2 2 1-16,1 0 1 0,-1 0 0 0,-3 2 1 0,2 0 1 0,-4 0-1 15,3 0 1-15,-5 1 1 0,3 0 1 0,-4 0 4 0,0 0 1 16,0 1 4-16,-2 0 3 0,0-1 3 0,-1 1 3 0,-3-2 2 0,3-1 1 16,-2 4 3-16,-1-4 2 0,-1 1 1 0,0 0 1 0,0-1 0 15,-1-1-1-15,2 0-3 0,-3 0-2 0,-1-2-6 0,4-2-10 0,-2 4-12 16,-1-4-16-16,0 0-20 0,1-2-21 0,0 2-28 0,1-3-26 0,0 0-32 15,-1 0-31-15,2-3-40 0,-2 2-41 0,0-2-78 0,2 0-95 16,0-4-100-16,0 4-102 0,-1-2-43 0,1-4-17 0,1 2 3 16,-2-1 12-16,3-2 18 0</inkml:trace>
  <inkml:trace contextRef="#ctx0" brushRef="#br0" timeOffset="691063.0624">21078 17248 274 0,'-2'-3'581'0,"2"2"9"0,-1-1 10 0,1 1 7 0,0-2-72 16,0 3-117-16,0 0-99 0,0-2-96 0,0 1-55 0,1 1-36 16,1-2-20-16,-1 0-7 0,4 2-6 0,-2-2-4 0,2 2-5 0,-1-2-6 15,1-1-7-15,0 2-5 0,3-1 0 0,-4 1 0 0,4-1 1 16,-1 2 2-16,1-1 2 0,1-1 3 0,-1 2 0 0,0-2 0 0,1 1-2 15,3 0-4-15,-3 0-3 0,2-1-5 0,-1 1-4 0,2-1-5 0,-1 0-6 16,0 1-7-16,3-3-8 0,-2 4-7 0,1-3-5 0,-3 3-6 16,1-2-6-16,2 0-3 0,-2 2-4 0,-1-1-7 0,-1-1-4 15,4 0-9-15,-4 2-11 0,-1 0-14 0,3-3-19 0,-3 1-18 0,0 0-24 16,1 1-21-16,-1-1-28 0,-1-1-31 0,-1 3-39 0,3-2-44 0,-4 1-80 16,2 0-100-16,-3 0-99 0,1-1-96 0,0-1-41 0,3 1-14 15,-4 1 3-15,4-3 13 0</inkml:trace>
  <inkml:trace contextRef="#ctx0" brushRef="#br0" timeOffset="691530.13">22269 16843 280 0,'-6'-1'569'0,"5"-1"11"0,-3 2 10 0,1-2 10 16,2 1-92-16,-3-1-141 0,3 0-85 0,-1 1-56 0,1-1-29 15,1 0-12-15,-2 1-4 0,2 1 2 0,0-2 3 0,0 2 3 0,0 0-1 16,0 0-2-16,0 0-2 0,0 0-5 0,0 0-5 0,0 0-5 0,0 0-7 16,0 0-7-16,0 0-10 0,0 0-12 0,0 0-13 0,0 0-14 0,0 0-16 15,2 0-15-15,-1 0-12 0,2 0-10 0,-1 0-10 0,1 0-8 16,0-1-8-16,1 1-7 0,1-1-5 0,2 1-5 0,-1-3-6 0,2 3-6 15,3 0-10-15,0-2-12 0,1 0-15 0,0 1-19 0,1-3-21 16,-1 4-26-16,3-3-28 0,-1 1-29 0,-2 0-29 0,1 1-28 16,3-1-36-16,-5 0-38 0,3 1-53 0,-3 1-58 0,2-2-100 0,0 2-120 15,-5 0-61-15,0 2-31 0,-1-2-1 0,0 3 11 0,-6-1 22 0</inkml:trace>
  <inkml:trace contextRef="#ctx0" brushRef="#br0" timeOffset="691716.4999">22318 16958 436 0,'-8'3'603'0,"4"1"12"16,-3-3 13-16,3 3 11 0,-1-4-90 0,2 3-139 0,1-3-99 0,1 2-78 16,-1 0-44-16,2-2-28 0,0 0-8 0,2 1 3 0,-1 1 2 15,1-2 1-15,1 2-5 0,0-1-5 0,3 1-7 0,-1-2-8 0,0 1-8 16,1 0-7-16,1-1-6 0,2 1-8 0,0 1-8 0,-1-2-9 0,3 0-14 16,0 0-16-16,2-2-17 0,0 1-16 0,0 0-21 0,0 0-23 15,0-2-30-15,3-1-36 0,-2 1-35 0,2 1-39 0,-2-3-46 0,2 2-55 16,-2-1-96-16,-1 1-116 0,1 1-110 0,-1 0-104 0,-1-1-51 15,-2 0-22-15,-2 1-4 0,0 1 6 0,-4 0 19 0</inkml:trace>
  <inkml:trace contextRef="#ctx0" brushRef="#br0" timeOffset="720531.0615">23003 16690 338 0,'1'-3'538'0,"1"-1"11"0,-1 1-11 0,-1-2-23 16,2 3-93-16,0-3-130 0,-1 0-70 0,1 0-45 0,0 1-24 0,-1-2-15 15,2 2-8-15,-1-1-4 0,2 1-4 0,-1-2-5 0,1 1-6 0,-3 2-4 16,2-1-3-16,-1-1-4 0,0 3-2 0,-1-1-2 0,3-1-1 0,-3 1-2 16,1 2-4-16,-1 0-6 0,-1-2-6 0,2 3-6 0,-2 0-7 15,0 0-7-15,0 0-6 0,0 0-6 0,0 0-7 0,0 0-7 0,-2 0-4 16,2 3-3-16,-1-2 3 0,-2 2 4 0,1 2 1 0,0-1 3 15,-1 0 0-15,0 2 2 0,0 2 1 0,-2-1 1 0,-1 2 0 0,1 0 3 16,-1 2-1-16,-1-1 1 0,-1 1-4 0,1 1-3 0,0 0-8 16,-1-2-8-16,2 3-5 0,-2-1-4 0,0-2-3 0,3 0-3 0,-1 1-1 15,1-1 0-15,-1-1-3 0,1 0-1 0,1-2-1 0,0 2 0 16,1-2 2-16,2-1 1 0,-3-2 3 0,4-1 2 0,-1 2 2 0,1-2 2 16,0-2 3-16,0 1 3 0,1-1 2 0,-1 1 3 0,2-2 4 15,0 0 2-15,2 0 2 0,0-2 1 0,-1 1 2 0,2-1-2 0,2-1-1 16,0 0-2-16,1 0-1 0,1 0-2 0,4-1-3 0,-4 1-3 0,3-3-2 15,1 2-2-15,0 0-4 0,1-1-2 0,-1 2-3 0,3-1-1 16,-3 1-1-16,0 0-2 0,0 0-1 0,0 2 0 0,1-2-1 0,1 3 0 16,-1 0 0-16,-2 0 0 0,2 3-1 0,-1-1 1 0,0 3 0 15,-1-2 0-15,1 4 0 0,0-2 0 0,-4 3-1 0,4 1 0 0,-4 0 0 16,1 1 1-16,-2 2-1 0,-1 0 0 0,0 0-1 0,-1 2 0 0,-2-1 1 16,-1 2-1-16,-2 0 2 0,1 1 0 0,-4-2 2 0,1 1 0 15,-2 0 2-15,-1 0-1 0,-2-2 2 0,-1 2 2 0,0-3 1 0,-1 1 1 16,0-1 2-16,-2-2 1 0,0 3 0 0,-2-3-1 0,-2-1 2 15,1 1-1-15,1-1-1 0,-2-1-1 0,1-2-1 0,-3 0-2 0,3-1-8 16,-1 0-8-16,2 0-16 0,-1-3-16 0,2-2-28 0,0 0-29 0,-2 0-30 16,5-2-33-16,-1 0-36 0,0-4-40 0,1 2-48 0,3-4-51 15,-2-1-105-15,4 0-130 0,0-1-81 0,-1-3-59 0,2-1-21 0,0-1 1 16,2 1 15-16,0-3 24 0</inkml:trace>
  <inkml:trace contextRef="#ctx0" brushRef="#br0" timeOffset="720797.5347">23099 16617 51 0,'-3'-5'598'15,"-2"3"10"-15,2-3 14 0,-1 2 11 0,0 0 8 0,3 2-108 16,-1-2-166-16,1-1-99 0,1 3-67 0,0-1-38 0,0 2-27 0,0-2-15 16,0 2-12-16,1 0-11 0,1-3-12 0,-1 3-9 0,3 0-9 0,1 0-7 15,0 0-5-15,0 0-2 0,2 0 0 0,-3 0 2 0,5 0 0 0,0 0 1 16,0-2 2-16,2 2-2 0,0-2 0 0,0 2 1 0,5-3-2 15,-1 1-3-15,0-1-6 0,1 1-4 0,3-1-6 0,1 0-5 0,0-2-8 16,-2 1-3-16,4 1-7 0,-1-2-4 0,1 2-2 0,-1-2-6 16,-4 3-7-16,2-1-13 0,-3 0-17 0,1 1-18 0,-4 1-20 0,-1-1-20 15,0 2-21-15,-4 2-26 0,-1-1-29 0,-3 3-46 0,-1-1-54 16,-3-1-127-16,-2 4-166 0,-3 2-80 0,-5 1-42 0,-2 0-12 16,-5 1-1-16,-1 2 10 0,-4-1 13 0</inkml:trace>
  <inkml:trace contextRef="#ctx0" brushRef="#br0" timeOffset="722815.4131">23752 17081 61 0,'-1'-2'551'0,"-1"-1"12"0,0-2 12 0,2 2 9 0,-1-2-88 15,-1 2-137-15,2 1-87 0,0-3-61 0,0 2-34 0,0 1-18 0,0-1-7 16,2-1 0-16,-1 3-3 0,-1-3 0 0,0 1-6 0,2 3-8 15,-2-2-8-15,0 0-7 0,0 2-6 0,0 0-6 0,0 0-6 0,0 0-5 16,0 0-7-16,0 0-9 0,0 0-9 0,0 0-9 0,0 0-10 16,0 0-9-16,0 0-9 0,0 0-7 0,-2 0-7 0,2 2-4 0,-1 0-5 15,-1-2-2-15,2 3-2 0,-1 1-2 0,-3-1-3 0,3 2 1 16,-1-3-1-16,1 3 2 0,-3 0 0 0,3 0 1 0,-1 1 2 0,0 0 0 16,-2 0-1-16,3 0 2 0,-1-1-1 0,0-1 1 0,-1 2 1 15,2-2 2-15,-3-1 0 0,4 1 3 0,-1-3 3 0,1 3 2 0,-2-4 4 16,0 0 3-16,2 0 3 0,0 0 1 0,0 0 2 0,0 0 0 0,0 0-2 15,0-4-2-15,0 3-2 0,2-3-3 0,0-1-3 0,-2 0-3 16,1 0-3-16,-1 0-5 0,2-1-4 0,0 0-4 0,-1 1-4 0,1-1-4 16,-1 0-1-16,-1 1 1 0,2 0-1 0,0 1 0 0,-2 1-1 15,1-2-2-15,-1 1-2 0,3 4-3 0,-3-3-11 0,0 3-16 0,0 0-20 16,0 0-20-16,0 0-21 0,0 0-19 0,0 0-24 0,0 0-20 0,-3 3-32 16,2 2-36-16,-1-1-66 0,-1 1-84 0,0 2-110 0,-2-2-121 0,1 4-54 15,0-1-16-15,-4 1 1 0,3-2 10 0,-1 2 15 0</inkml:trace>
  <inkml:trace contextRef="#ctx0" brushRef="#br0" timeOffset="724413.0412">24022 16926 441 0,'6'-2'445'0,"-1"-1"-39"0,-2 0-55 0,2 0-64 16,-2 1-47-16,1 0-40 0,-1 1-22 0,0-1-15 0,1-1-8 16,0 1-3-16,-1 1 0 0,0-3 0 0,0 4 0 0,0-3-2 15,-1 3 0-15,0-4-3 0,-1 4 0 0,1-1-2 0,0 1 1 0,-2-2 0 16,0 2 0-16,0 0 1 0,0 0-2 0,0 0-1 0,0 0-4 0,0 0-3 16,0 0-7-16,-2 0-7 0,0 0-10 0,1 0-9 0,-3 2-11 15,3-2-11-15,-1 1-9 0,-3-1-8 0,2 4-7 0,0-1-4 0,-3-3-4 16,1 5-8-16,0 0-3 0,-1 0-5 0,0 3-1 0,-5 0-1 0,1 1-3 15,2 1 0-15,-3 0 0 0,3 2 2 0,-1 0-2 0,-2-1-3 16,1 0-5-16,2 1-5 0,0 0-4 0,-1 0-3 0,4-2-1 16,1 2-1-16,-1 0-1 0,1-1-1 0,3 0 1 0,-1 1 1 0,2-2-2 15,3-1-1-15,1 1-3 0,-1-1-2 0,3-1-4 0,1 1-4 0,3-3-3 16,0 1-4-16,1-2-2 0,3 0-5 0,2-1-1 0,0-1-4 0,2-1-3 16,0-2 0-16,1 0-1 0,1 0 2 0,2 0 1 0,-1-2 2 15,-1-1 2-15,0-1 3 0,1-1 4 0,-2 0 3 0,0-1 2 16,-2 2 4-16,-3-4 4 0,2 2 2 0,-3-3 5 0,-2 2 0 0,0-1 2 15,-5 0 3-15,1-1 1 0,-4-1 1 0,-2 0 2 0,-1 0 2 0,-1 0 0 16,-2 0 2-16,-2-1 2 0,-3 1 2 0,-1-1 0 0,-3-2 2 0,-1 2 2 16,-1-1 0-16,-2 2 2 0,1-3 0 0,-1 1 1 0,-3 2-2 15,0-2 2-15,2 0 2 0,-2-1 2 0,3 0 0 0,-5 1 2 0,4-1-1 16,-1 1 1-16,3-1 0 0,0 0-1 0,1-2-2 0,2 3-4 16,2-2-4-16,-1-1-2 0,5-1-1 0,-1 2-4 0,6-2-5 0,-1 2-4 15,4-1-4-15,-1-2-3 0,6 4-4 0,-1-3 0 0,3 3-3 0,1-1-3 16,1 3 0-16,3-1 0 0,-1 2 0 0,3 0 1 0,-2 1 0 15,2 1-1-15,0 3-1 0,-1-1 1 0,1 2-1 0,0 2 1 0,-2 2-3 16,0 0-1-16,-1 4-5 0,-2 2-6 0,0 1-9 0,-3 3-13 16,-1 4-16-16,-2-1-21 0,-3 5-21 0,-2 1-24 0,-4 4-28 0,-3 2-32 15,-1 2-37-15,-6 3-40 0,-2 3-45 0,-2 4-98 0,-3-1-124 0,-5 3-82 16,-4 4-59-16,-1-1-21 0,-2 4-3 0,-7 1 9 0,-1 0 17 0</inkml:trace>
  <inkml:trace contextRef="#ctx0" brushRef="#br0" timeOffset="727681.2172">25456 9977 163 0,'5'-19'587'0,"-2"2"-13"16,-2 2-8-16,1 4-7 0,0-1-124 0,-2 2-183 0,0 2-106 0,0 4-68 15,0-3-31-15,-2 6-13 0,0-1-5 0,1 2-1 0,-2 2 3 16,-1 1 5-16,-2 2 4 0,3 2 4 0,-3 3 3 0,-1 2 4 0,1 2 3 16,-2 2 3-16,0 4 5 0,-1 5 5 0,-1-1 1 0,-1 7 2 15,0 3 0-15,-1 2-1 0,-3 5 0 0,4 5-3 0,-3 1-1 0,0 8-2 16,0 3 0-16,1 3-2 0,-1 6-2 0,3 3-3 0,-1 3 2 15,0 5 1-15,1 4 2 0,2 2 1 0,1 4 1 0,3 5-1 0,-2 5 0 16,4 6-2-16,1 3-1 0,1 6-3 0,1 1 5 0,1 9 11 16,3 3 7-16,1 2 7 0,1 4-3 0,0 5-8 0,3 4-12 0,3 4-13 15,-3-2 0-15,4 4 6 0,-4 6 3 0,5 4-1 0,-1-2-1 16,2 2 0-16,-1 0-8 0,-1-1-6 0,0 0-5 0,-1-2-3 0,2 2-1 16,-2 0 0-16,1-1-1 0,1-1 3 0,-2-1-3 0,1-1-7 15,-1-2-1-15,2 0-1 0,-3-2 3 0,0-4 4 0,2-3-5 0,-4 2-7 16,3-3-4-16,-3-2 0 0,0-1 1 0,1 0 3 0,1-4 3 0,-3-6 5 15,1 1-2-15,0-2-7 0,3-2-5 0,-3-6-8 0,2-4 0 16,-1 0 0-16,3-5 4 0,-1 1 6 0,-1-8-2 0,5-5 0 0,-3 1-5 16,2-5-5-16,1-2-9 0,1-2-8 0,-1-7-11 0,3-2-12 0,2-4-16 15,-2-2-19-15,1-4-29 0,2 0-35 0,-1-7-41 0,1 0-40 0,2-2-55 16,1-6-62-16,-1-5-140 0,1-8-176 0,-1-8-86 0,1-5-39 16,-1-11-14-16,-2-18-1 0,0 0 11 0</inkml:trace>
  <inkml:trace contextRef="#ctx0" brushRef="#br0" timeOffset="730548.4468">25916 10066 568 0,'-3'-6'626'15,"-2"1"11"-15,4 0-5 0,-3-2-12 0,3 4-118 0,-1-2-171 0,2 1-91 16,0-1-51-16,0 2-30 0,0-2-18 0,2 1-19 0,-1 1-16 16,3 0-16-16,2 0-17 0,-2-1-12 0,3 2-13 0,1-1-9 15,3 0-11-15,0 0-7 0,2 0-7 0,1 1-7 0,2-2-3 0,-1 1-8 16,6 0-5-16,-2 0-5 0,3-1-9 0,0 1-7 0,0 1-9 16,2-1-10-16,1 1-10 0,-1 0-11 0,3-3-12 0,-5 3-12 0,3 1-10 15,-3-3-13-15,2 3-12 0,-3-1-10 0,-1 0-8 0,1 0-6 16,-5 2-4-16,-1-1 2 0,-2-1 3 0,-1 2 5 0,-2-1 3 15,-3-1 8-15,-3-1 10 0,2 1 10 0,-4 1 12 0,-2-2 15 0,-2 0 16 16,0 0 18-16,-3 0 19 0,0 0 19 0,-2-1 22 0,1 0 15 16,-5-1 14-16,3 1 14 0,-1 1 16 0,-2-1 10 0,1 1 10 0,-1 1 6 15,0-3 6-15,2 5 5 0,-3-2 2 0,2 1 2 0,0 1 0 16,0 0-2-16,1 0-4 0,1 0-2 0,-1 1-3 0,0 1-2 0,2 3-2 16,1-1-1-16,-1 1 0 0,1 2-2 0,-2 1-3 0,3 0 2 15,1 3-1-15,-1-1-1 0,-2 4-3 0,4 1-1 0,0 3 0 16,-3 0-2-16,3-1-3 0,-4 5-2 0,4 0-3 0,-2 2-4 0,2 0-3 15,0 0-4-15,-3 0-4 0,3 1-4 0,-2 1-6 0,2-2-5 0,-1 1-3 16,1 0-3-16,2-1-5 0,-4-1-3 0,0 2-6 0,2-4-7 16,2-1-10-16,-3 1-12 0,1-1-16 0,0-2-16 0,1-2-21 15,1 3-21-15,-2-4-25 0,1 1-28 0,0-2-33 0,2-1-52 0,0-1-60 16,0-2-114-16,0 0-139 0,2-1-75 0,0-2-40 0,-2-1-15 16,1-1-1-16,1-4 8 0</inkml:trace>
  <inkml:trace contextRef="#ctx0" brushRef="#br0" timeOffset="730901.3574">26407 10384 531 0,'-3'-4'648'0,"2"-2"12"15,-1 1 8-15,0 2 6 0,2-1-110 0,-1 2-169 0,1-3-113 16,-2 3-86-16,2-1-49 0,0 1-28 0,0 2-17 0,0 0-14 16,0 0-12-16,0 0-15 0,0 0-13 0,0 0-11 0,0 0-7 0,0 2-4 15,0 1 1-15,0-1 1 0,0 3 3 0,0-2 1 0,0 0 3 16,-1 2 5-16,1 0 1 0,-3 0 2 0,1 0 2 0,2-1 0 0,-1 0-1 16,1 1-1-16,0-1-4 0,-2 1-1 0,2-2-2 0,0 0-1 15,0 1-1-15,0-4-1 0,0 4-1 0,0-4 2 0,0 0 1 16,0 0 1-16,0 0 0 0,0 0 2 0,0 0-1 0,0 0-2 0,0 0-2 15,2-4-3-15,-2 1-10 0,1 1-11 0,-1-1-15 0,2-2-19 16,1 1-19-16,0-3-19 0,-2 2-21 0,1 0-24 0,0-1-25 0,-1 0-26 16,2 0-29-16,-1 0-33 0,0 1-43 0,-1 2-46 0,3-2-80 15,-1 1-96-15,-2 1-81 0,5 1-74 0,-3 0-29 0,1-1-10 16,0 1 7-16,1 1 10 0</inkml:trace>
  <inkml:trace contextRef="#ctx0" brushRef="#br0" timeOffset="731414.4083">26936 9997 434 0,'-5'-7'677'0,"-3"2"1"0,1-2 0 16,-2 1-3-16,3-1-5 0,-1 5-148 0,2-1-221 0,-1 1-123 15,0 2-71-15,1 0-38 0,1 2-22 0,-1 3-15 0,1 0-13 0,0 3-11 16,0 1-11-16,0 1-2 0,1 2-2 0,0 3 1 0,-2 1 3 15,2 4 1-15,-2-4 2 0,0 6 1 0,-2-2 2 0,2 3 1 0,-2-2 0 16,2 2 2-16,-1 2-1 0,-2-5 2 0,4 1 1 0,-4 0-1 16,3-2 0-16,-2-1-3 0,1-3 1 0,2 1-1 0,0-1 2 0,0-4 2 15,0-1 2-15,3 0 4 0,-2-3 3 0,-1-1 2 0,3 0 0 16,-2-3-1-16,1-1-2 0,2-2 0 0,0-2-1 0,0-1-3 16,0-1-2-16,0-3-2 0,0 0-2 0,0-2-6 0,0-3-6 0,0 1-8 15,2-4-6-15,1-1-5 0,-2-2-2 0,3 0-1 0,-3-2 2 16,2-4 2-16,1 2 0 0,-1-2 3 0,2-1 3 0,-1 1 1 0,2-2 2 15,1 1 4-15,-1 1 2 0,2 0 3 0,1 0 5 0,-1 3 5 16,0 1 2-16,1 0 3 0,1 4 3 0,-2 3-1 0,0 1 1 16,1 1 2-16,-1 3 0 0,1 0 4 0,0 4 4 0,0 1 4 0,1 1 4 15,0 4 5-15,2 1 5 0,-1 4 4 0,0 3 2 0,2-1 0 16,-2 5 2-16,1 1-1 0,0 2 1 0,-3 3 2 0,4 1 0 0,-4 4 1 16,1 0-1-16,1 0-2 0,-3 2-1 0,0 2-2 0,1-1-3 15,-4 2-3-15,-1 0-2 0,1 1 0 0,-1-2-1 0,-3 0-2 0,1 0 0 16,-1-1-4-16,-1-1-3 0,0-2-3 0,-1 1-4 0,1-4-2 15,-2 0-2-15,1 0-3 0,1-3-2 0,-2-2-5 0,0 0-5 0,2-3-8 16,0-2-11-16,0 0-13 0,0-3-12 0,0-1-13 0,0-1-15 16,2-2-19-16,0-2-22 0,-2-1-23 0,3-2-23 0,-2-2-24 15,3 0-26-15,-3-4-27 0,2 0-28 0,-2-3-55 0,3-1-64 0,-1-4-92 16,0-2-103-16,-1-1-48 0,-1-1-21 0,1-1 0 0,-2-2 12 0</inkml:trace>
  <inkml:trace contextRef="#ctx0" brushRef="#br0" timeOffset="731599.5976">26809 10186 298 0,'-14'0'598'0,"0"0"13"16,1 0-5-16,0 0-12 0,5 0-103 0,0 0-150 0,0 0-84 15,2 0-48-15,2 0-31 0,0 0-17 0,4 2-14 0,0-2-14 16,0 0-11-16,2 0-12 0,1 2-10 0,5-2-11 0,-2 0-8 0,2 3-9 16,0-3-8-16,5 0-7 0,1 0-8 0,2 0-6 0,0-3-8 15,2 3-9-15,0-2-15 0,3-1-20 0,0-1-23 0,-1-1-24 0,2 2-29 16,0-1-31-16,0 0-36 0,-5 1-39 0,5-1-68 0,-1-1-83 15,-4 1-109-15,1 1-124 0,-2 0-61 0,-2 0-29 0,-3 1-7 0,-1 1 2 16</inkml:trace>
  <inkml:trace contextRef="#ctx0" brushRef="#br0" timeOffset="731915.0442">27441 10405 49 0,'-5'-2'720'15,"2"0"9"-15,0-1 8 0,-1-1 8 0,0 1 1 0,1 1-3 16,2 0-148-16,-1 1-221 0,0-1-133 0,2 1-90 0,0 1-48 0,0 0-28 16,2-2-14-16,0 2-9 0,-2-1-11 0,1 1-13 0,2 0-11 15,-1 0-11-15,0 0-5 0,0 0-2 0,-2 0 1 0,2 0 3 16,-2 0 3-16,2-2 3 0,-2 2 4 0,0-2 4 0,0 2 4 0,1 0 1 15,1-1 2-15,-2 0-1 0,0-2 1 0,1 1-2 0,-1-1 0 16,0 0-3-16,0 0-6 0,0-2-9 0,0 2-13 0,0-2-14 0,0-2-16 16,0 3-20-16,0-2-18 0,0 0-22 0,0 0-24 0,0 0-24 15,0 2-31-15,0-1-32 0,-1 1-39 0,1 1-40 0,-3 1-73 0,3 2-92 16,0 0-90-16,-4 2-90 0,-2-1-36 0,3 2-12 0,-2 2 5 16,-1-1 11-16</inkml:trace>
  <inkml:trace contextRef="#ctx0" brushRef="#br0" timeOffset="733263.4352">25913 11105 380 0,'0'-3'482'0,"0"-1"-2"0,0 2-76 0,0-1-111 0,0-1-75 16,0 1-56-16,0 0-28 0,0 0-16 0,1-1-5 0,1 2-3 0,-2 1-3 15,1-3-2-15,3 2-4 0,-4 0-3 0,1 1-3 0,1-1-1 16,-1-1-1-16,-1 2 1 0,2-1-1 0,0 2-2 0,-2 0-2 0,0 0-5 15,0 0-4-15,0 0-6 0,0 0-2 0,0 0-1 0,0 0 1 16,0 0 1-16,-2 2 1 0,0 1-1 0,2 0-1 0,-1 1 0 16,-1 2-3-16,1 0-1 0,-1 3-3 0,0-1-1 0,1 2-2 0,-2 1 0 15,-2 1-5-15,2 1-5 0,0 2-7 0,0 0-4 0,-1 2-6 16,1-1-5-16,-2 1-4 0,4 3-4 0,-3 0-3 0,1-2-1 0,-1 2 0 16,1 1-1-16,0-2 0 0,-1 1 0 0,3-1 1 0,-2-1 0 15,-1 0-2-15,3 0-4 0,-1-4-2 0,0 3-3 0,-1-2-6 16,1 1-6-16,0-3-11 0,0-2-10 0,1-1-11 0,-1 0-12 0,2 0-10 15,-1-2-12-15,1-3-12 0,0 1-12 0,0-2-11 0,0 1-11 16,0-2-12-16,0 0-14 0,0-1-17 0,0-2-20 0,0 0-19 0,0 0-21 16,0 0-39-16,0-5-49 0,1 2-59 0,-1-3-63 0,0 0-58 15,0 0-56-15,0-4-23 0,0-1-7 0</inkml:trace>
  <inkml:trace contextRef="#ctx0" brushRef="#br0" timeOffset="733554.0283">25865 11113 101 0,'0'-8'587'0,"-1"3"14"16,1-2 9-16,-2 0 8 0,2 1-97 0,0 0-153 0,0 1-89 16,0 1-58-16,0 0-34 0,0-1-20 0,0 1-15 0,2 0-13 0,-2 0-14 15,1 1-15-15,-1 0-14 0,4 0-15 0,-3 0-13 0,2 1-11 16,1 0-10-16,1-1-9 0,4 1-6 0,-3 1-8 0,2-3-8 0,3 4-4 16,0-3-7-16,3 2-5 0,-1 0-2 0,1-1-2 0,3 2-1 15,1 0 1-15,-2 2-1 0,2-1-1 0,-3 3 1 0,2 0-1 16,-2-1-1-16,-1 2 1 0,-3 2 1 0,3 0 2 0,-5 1 3 0,-1-1 2 15,-1 3 3-15,-1 1 2 0,-1-1 2 0,-4 3 4 0,-1-3 1 16,-1 4 2-16,-3-2 3 0,-2 0 3 0,0 1 0 0,-2-1 4 0,-2 0 0 16,0 2 0-16,-3-2-1 0,-1-3-2 0,1 4-1 0,-3-1-2 15,2 0-8-15,1-3-11 0,-3-1-16 0,5 1-21 0,-1-2-23 16,2-2-24-16,1 2-32 0,0-1-33 0,0-3-54 0,5 1-62 0,0-1-123 16,3-2-154-16,1-1-80 0,0 0-46 0,0 0-17 0,0 0-4 15,1 0 9-15</inkml:trace>
  <inkml:trace contextRef="#ctx0" brushRef="#br0" timeOffset="733966.4453">26222 11437 336 0,'-3'-3'620'0,"2"2"15"0,-1-1 11 0,0 2 9 15,1-1-106-15,-3 1-162 0,2-2-100 0,0 1-69 0,2 1-40 0,0 0-26 16,0 0-20-16,0 0-17 0,0 0-15 0,-1 1-11 0,1 1-9 15,-2 1-8-15,0 0-6 0,1 0-4 0,-1 3-3 0,2-3-2 16,-1 5-1-16,1 0 0 0,-2 1 0 0,0 3 1 0,1-3 2 16,-1 2 1-16,1-1-1 0,-3 1-4 0,3 2-7 0,-2 1-7 0,2-2-5 15,-3 0-6-15,3 0-3 0,-1 0-4 0,0 1-4 0,-1-1-2 0,2 0-3 16,-1-2 0-16,0 1-3 0,1 0-1 0,-1-1-3 0,2-1-2 16,-1-1-9-16,1 0-10 0,-4-1-13 0,4-3-17 0,0 1-18 0,0-1-21 15,0 1-22-15,4-4-22 0,-4 2-28 0,0-1-32 0,1-1-51 16,1-1-59-16,-1-1-121 0,3-1-152 0,-3-1-76 0,1 0-37 15,-1-2-11-15,3 1 1 0,-3-3 9 0</inkml:trace>
  <inkml:trace contextRef="#ctx0" brushRef="#br0" timeOffset="734297.5123">26588 11315 270 0,'-4'-4'646'0,"3"1"18"0,-2-1 13 15,-2-2 14-15,2 6-92 0,0-4-144 0,1 2-107 0,1-1-90 0,-3 0-48 16,3 0-28-16,-1 1-15 0,2 1-13 0,0-2-14 0,0 1-15 0,0 2-18 15,0-2-18-15,0 2-16 0,2-1-17 0,-1 1-12 0,1 0-11 16,0 0-9-16,-1 0-9 0,2-1-6 0,1 1-4 0,2-2-6 0,-2 2-7 16,1-1-9-16,2-1-11 0,1 2-14 0,1-1-13 0,-1-1-17 15,2 1-19-15,0-1-18 0,3 2-21 0,-2-3-21 0,2 1-25 0,-2 2-30 16,1 0-32-16,-2-2-50 0,1 2-58 0,2 0-89 0,-5 0-107 16,0 0-60-16,1 2-36 0,-4-2-9 0,-2 5 7 0</inkml:trace>
  <inkml:trace contextRef="#ctx0" brushRef="#br0" timeOffset="734498.3974">26534 11478 320 0,'-3'2'636'0,"-2"3"15"0,2-2 12 0,1-1 10 16,0-1-106-16,2 2-165 0,0-3-100 0,2 0-70 0,0 0-38 0,1 0-21 0,2 0-16 16,0 0-12-16,-1-1-16 0,6-1-17 0,-2-1-18 15,1 0-15-15,4 3-14 0,-1-5-11 0,1 1-7 0,3 0-4 0,-2 0-9 16,5 0-10-16,-2 0-20 0,-1-1-24 0,3-2-24 0,-3 5-26 15,1-2-28-15,-1 1-30 0,0-2-43 0,-2 2-48 0,-1 2-108 0,-2-2-134 16,0 1-100-16,-3 0-84 0,-2 2-39 0,-3 0-19 0,-3 0 0 16,0 0 9-16</inkml:trace>
  <inkml:trace contextRef="#ctx0" brushRef="#br0" timeOffset="740398.3276">27174 11272 479 0,'0'-4'585'0,"-1"-1"11"0,1 2 10 0,0-2-86 0,0 0-136 15,0 2-88-15,0-1-63 0,0 0-35 0,1 1-20 0,-1 0-12 16,2 0-9-16,-1-1-8 0,1 4-12 0,0-3-10 0,-2 3-10 0,1-2-9 15,-1 0-7-15,3 2-6 0,-1-1-7 0,-2 1-7 0,0 0-7 16,0 0-7-16,0 0-4 0,0 1 0 0,1-1 2 0,1 4-1 16,-2-4-1-16,1 3-3 0,-1 2 0 0,2 0-3 0,0 2 0 0,-2 0-2 15,1 0-2-15,1 2-2 0,-2 0-1 0,0 2-2 0,0 1-3 16,0 0-6-16,-2 1-8 0,1 2-4 0,-1-1-3 0,0 1-2 0,1 1 0 16,-2-1-3-16,-2 0-1 0,4 2-1 0,-4-2-3 0,3 0 1 15,1 0-3-15,-3-2 1 0,3 1-2 0,-1-4-1 0,1 1-2 0,1-1 0 16,-2 0 1-16,2-3 1 0,0 1 1 0,2-3 3 0,-2-2 1 15,3 0 2-15,-2-1 1 0,3-1 0 0,-1-1 1 0,3-1-1 16,2-1 0-16,-2-2 0 0,1-1-1 0,1-2-2 0,2 0-2 16,2-3-3-16,-3 0-2 0,4-2-4 0,0 1-4 0,-1-1-3 0,-1-1 0 15,0-1-1-15,2 1-2 0,-2-1 0 0,1 0 1 0,-2 3-1 16,0-1-1-16,-1 1-1 0,-1 2 1 0,0 0-1 0,-3 2 0 0,-1-1-2 16,2 4-4-16,-2-2-3 0,-1 3-1 0,-2 1-1 0,3 1 0 15,-3 1 1-15,-1 1 1 0,2 1 1 0,-1 1 3 0,-1 3 1 0,2 0 0 16,-2 1 3-16,0 1 0 0,0 4 4 0,0 0 4 0,0 1 5 15,2-2 3-15,-2 2 2 0,0 1 0 0,1-1 0 0,-1 2-1 0,2-1-2 16,-1-1-1-16,-1 1-2 0,2-2-2 0,0-1-2 0,0 2-1 16,0-3-1-16,0-2-1 0,1 1 2 0,-2-3 0 0,1 0 0 15,0-2 2-15,2-2 0 0,0 1 0 0,-3 0 0 0,4-3 0 0,-1-3 1 16,1 3 2-16,0-3 3 0,0-2 0 0,1-1 1 0,1 0-1 16,0-2-3-16,0 0-1 0,1-2 0 0,-2-2-4 0,2 2 0 15,-4-3 0-15,5-1-1 0,-5 2-1 0,3-2 0 0,-1-2-2 0,-2 0-1 16,1 4 1-16,-1-2-2 0,-1 2 1 0,0-1 0 0,-1 1 0 15,-1 0-2-15,-1 3-4 0,0 1-7 0,0 0-11 0,0 1-15 0,0 3-17 16,0 2-18-16,0-3-18 0,-1 3-20 0,1 2-19 0,0 0-23 16,-4 0-25-16,3 2-30 0,-1 3-31 0,1 0-47 0,-1 1-53 0,0 0-98 15,1 1-123-15,1 2-64 0,-2-1-33 0,0 4-9 0,2-3 6 16,0 1 12-16</inkml:trace>
  <inkml:trace contextRef="#ctx0" brushRef="#br0" timeOffset="740598.257">27715 11533 473 0,'1'2'646'0,"3"-1"12"16,-4-1 8-16,1 2-47 0,-1-2-75 0,0 0-108 0,0 0-127 0,2 1-75 16,-2-1-48-16,0 0-32 0,0 0-20 0,0 1-22 0,0-1-21 0,0 3-18 15,0-3-16-15,0 0-13 0,0 0-11 0,0 0-6 0,0 0-5 16,0 0-4-16,0 0-4 0,0 0-2 0,0 0-2 0,0 0-2 16,0 0-3-16,0 0-8 0,0 0-10 0,0 0-15 0,0 0-17 0,0 0-21 15,0 0-24-15,1-3-35 0,-1 2-41 0,4-2-67 0,-3 0-81 16,3 0-117-16,0-1-137 0,-1 1-71 0,2 0-37 0,-2 0-14 15,2-2 0-15,1 1 9 0</inkml:trace>
  <inkml:trace contextRef="#ctx0" brushRef="#br0" timeOffset="741064.2806">27909 11383 227 0,'-3'-3'318'0,"0"-1"-94"0,0 1-78 16,-1 3-69-16,3-4-37 0,-1 3-19 0,1 0-14 0,-3-1-5 0,3 1-6 16,-2 1 0-16,0-2 0 0,1 2 1 0,1 0 4 0,-1 0 7 15,0 0 4-15,-1 0 5 0,3 0 6 0,-1 0 3 0,1 0 5 0,-2 0 6 16,0 0 6-16,1 0 6 0,1 0 9 0,-2 0 5 0,1 0 7 15,1 0 6-15,-2 2 3 0,0-2 1 0,2 0 4 0,-1 0 5 0,1 1 7 16,-2-1 6-16,1 2 8 0,1-2 7 0,-2 0 8 0,-1 1 8 16,3 0 7-16,-1-1 9 0,-1 0 6 0,0 2 7 0,2-2 6 0,-3 0 7 15,3 2 5-15,0-2 5 0,0 0 3 0,0 0 3 0,0 0 0 16,0 0 2-16,0 0-3 0,0 0-4 0,0 0-4 0,0 0-6 16,0 0-8-16,0 0-10 0,0 0-9 0,3 0-12 0,-1 0-12 0,0 0-12 15,-1 0-12-15,4 0-11 0,-1 0-10 0,0 0-11 0,0 0-9 16,3-2-8-16,1 0-8 0,3 2-7 0,-2-1-6 0,5 0-4 0,-1 1-3 15,4-3-4-15,-1 1-6 0,3 1-8 0,-3-1-10 0,5-1-12 16,-1 0-13-16,-1 0-14 0,3 0-15 0,0 0-19 0,-1 0-16 16,-1 0-19-16,2 0-16 0,-1 0-17 0,0 1-17 0,-2-2-16 0,-3 1-11 15,1 1-11-15,-3-1-9 0,-1-1-9 0,-2 1-11 0,-3 2-12 16,-1-1-8-16,0-1-9 0,-6 3-18 0,1-1-22 0,-2 1-35 16,-3 0-39-16,-4 0-62 0,0 1-74 0,-3-1-33 0,-1 3-16 0,-1 0 3 15</inkml:trace>
  <inkml:trace contextRef="#ctx0" brushRef="#br0" timeOffset="741364.2127">27974 11271 18 0,'0'-8'562'16,"0"2"15"-16,0-1 14 0,0 0-65 0,0 0-102 0,0 1-80 15,1-1-70-15,-1 3-38 0,3-1-22 0,-1-1-13 0,0 1-7 0,-1 0-10 16,3 1-7-16,-3-2-7 0,1 3-8 0,-1-2-6 0,3 3-5 15,-3-1-6-15,1 0-5 0,-1 2-8 0,4-2-8 0,-5 3-10 16,1-3-12-16,-1 3-12 0,0 0-11 0,0 0-10 0,0 0-9 0,2 0-8 16,-1 3-7-16,-1 0-8 0,2-1-5 0,-2 3-5 0,0-1-3 15,0 2 1-15,0 0-1 0,0 2 2 0,0-1 2 0,0 2 2 0,0-1 3 16,0 5 2-16,-2-2 0 0,2 2-2 0,-1 1-1 0,-1-1-1 16,1 2 0-16,-4 2-3 0,2 1-1 0,0 0-2 0,0 0-2 15,0 2-3-15,-2 0 0 0,1 0-7 0,0-1-4 0,-2 4-16 0,3-3-20 16,-2 2-27-16,2-2-29 0,-2 2-33 0,1-1-35 0,0 0-40 15,-1 0-43-15,1-2-74 0,-1-1-90 0,1 0-123 0,1 0-138 0,2-1-69 16,-3-2-36-16,3 0-7 0,-2-2 6 0,0 0 18 0</inkml:trace>
  <inkml:trace contextRef="#ctx0" brushRef="#br0" timeOffset="742036.0186">28693 11240 240 0,'0'-5'648'0,"0"0"18"15,0-2 13-15,0 5 9 0,0-2-76 0,0 1-120 0,0 0-112 16,0 0-108-16,0 1-61 0,0 1-38 0,0 1-25 0,0 0-17 0,0 0-20 16,0 0-17-16,0 0-18 0,0 0-17 0,2 1-13 0,-1 2-12 15,-1 2-9-15,2-1-4 0,0 1-6 0,-2 2-1 0,2 2-1 0,-2-1 0 16,0 2 0-16,0 1 3 0,0 1 1 0,0-2 0 0,0 1-3 15,0 6-1-15,-2-5-6 0,0 2-9 0,0-2-11 0,-1 1-14 0,2 1-15 16,-3 0-14-16,0-1-15 0,0 0-15 0,3 1-17 0,-2-3-17 16,-1 2-20-16,0-2-19 0,1 2-23 0,0-5-20 0,-1-1-19 15,3 1-14-15,-1-2-14 0,1 0-16 0,1-3-33 0,0 0-43 0,0-3-37 16,0 0-34-16,0 0-41 0,0 0-46 0,3-3-21 0,-2 3-8 16</inkml:trace>
  <inkml:trace contextRef="#ctx0" brushRef="#br0" timeOffset="742481.4683">28700 11341 4 0,'0'-13'477'15,"0"-1"-3"-15,0 1-25 0,-2 2-35 0,2 1-40 0,-2-1-41 16,2 2-35-16,0-1-33 0,0 0-25 0,0 1-15 0,0 1-11 0,2 2-9 16,0-2-9-16,-2 1-11 0,2 1-8 0,2-2-11 0,-3 2-11 15,2-1-14-15,1 0-14 0,-1 3-12 0,2-2-14 0,-1-1-13 0,1 2-12 16,3 1-12-16,-2-1-11 0,1-1-11 0,1 2-9 0,1 0-8 16,-1 0-7-16,0 1-6 0,1 0-4 0,-1 0-5 0,0 3-4 15,-1-5-3-15,2 5-3 0,-3 0-1 0,-1 0 0 0,0 0-2 0,0 0 0 16,-2 2-1-16,1 1 1 0,-2 0 1 0,-1 3 0 0,1-2 1 15,-2 3 2-15,0 0 2 0,-2 0 1 0,1 4 2 0,-4-2 1 0,1 2 1 16,-1 1 3-16,-3-1 1 0,0 3 2 0,-1-3 2 0,-1 4 0 16,0-2 1-16,0 1 0 0,-3-2 2 0,0 0-2 0,4 0 1 15,-1 1 0-15,-1-2-1 0,3-1-1 0,2-1-2 0,-1-1-2 0,3-1-3 16,-2 1-4-16,2-2-5 0,3-3-2 0,-1 2-2 0,2 0-3 16,2-2-4-16,1 1-3 0,1-4-4 0,3 3-2 0,-2-2-2 0,3-1-2 15,1 0 0-15,4 0-1 0,-4 0 1 0,4-1 0 0,-1-2 2 16,1 3 1-16,1 0-1 0,1 0 1 0,-1-3 2 0,-1 2 2 0,-1 1 2 15,1 0 1-15,-2 0 2 0,0 1 1 0,-2 2 3 0,4-3 0 16,-5 4 4-16,-2-1 2 0,1 2 3 0,-2 0 3 0,-1-2 4 16,-1 3 3-16,-1 0 6 0,-1 0 5 0,-1 0 5 0,-1 2 5 0,-1-2 5 15,-1 1 5-15,-1-1 4 0,-1 2 1 0,-2-2 3 0,1 1 1 16,-2-1 1-16,-3 0 1 0,1 0-1 0,1-1 0 0,-4-1-2 0,2 1-3 16,-1-2-4-16,1 0-2 0,-2 0-5 0,-1-3-4 0,2 4-4 15,-1-4-14-15,0 1-19 0,0-1-24 0,0 0-27 0,1-1-30 16,-2 1-32-16,1-4-42 0,0 4-47 0,1-3-90 0,-2 3-112 0,2-3-105 15,3 1-101-15,-2-1-51 0,3 0-25 0,2 0-4 0,-1 0 8 16</inkml:trace>
  <inkml:trace contextRef="#ctx0" brushRef="#br0" timeOffset="742740.1601">29055 11494 384 0,'0'-3'688'0,"0"0"9"0,0 0 9 16,0 1-1-16,0-1-1 0,0 1-140 0,2 2-212 0,-2 0-123 15,0-2-76-15,0 2-41 0,1 0-23 0,-1 0-17 0,4 0-13 0,-3 0-16 16,1 0-16-16,0 0-10 0,-2 2-7 0,0-2 0 0,0 0 6 16,0 0 4-16,0 0 7 0,0 0 6 0,0 0 6 0,0 0 5 15,0 0 4-15,0 0 4 0,-2 0 2 0,0 0 2 0,1-2 2 0,-3 1-4 16,4 1-6-16,-1-2-21 0,-1 1-28 0,1 1-37 0,1-1-42 15,-4-2-45-15,3 3-48 0,-1-4-84 0,0 1-98 0,-1 0-126 16,0 0-137-16,0 2-74 0,-1-2-39 0,0 0-20 0,3 3-8 0,-2 0 7 16</inkml:trace>
  <inkml:trace contextRef="#ctx0" brushRef="#br0" timeOffset="743463.1541">29454 11255 362 0,'-4'-2'696'0,"3"-1"21"0,-2 1 16 0,3 1 11 0,-2-3 6 16,2 4-132-16,0-3-201 0,0 2-111 0,2 0-67 0,-2-1-37 0,3 1-23 15,-2-1-21-15,3 2-23 0,-1-2-23 0,3 1-23 0,-2 0-21 16,1-2-19-16,3 3-13 0,0-3-11 0,1 3-11 0,0 0-10 0,0-2-14 0,4 0-15 16,-2 2-17-16,3-1-17 0,-3 0-22 0,4 1-23 0,-2 0-24 15,0 0-26-15,1 0-35 0,-1 0-38 0,-1 0-50 0,1 0-56 16,0 0-108-16,-1 0-132 0,-3 1-74 0,-1 0-46 0,1 3-14 0,-4-4-1 15,-1 3 13-15</inkml:trace>
  <inkml:trace contextRef="#ctx0" brushRef="#br0" timeOffset="743647.973">29524 11383 220 0,'-1'0'681'0,"-4"0"17"0,5 0 13 0,0 0 10 0,0 0-41 0,0 0-67 16,0 0-127-16,0-3-156 0,0 2-88 0,5-2-55 0,-4 0-31 15,3 3-22-15,0-2-21 0,1 0-21 0,2 0-23 0,-1 0-27 0,3 1-31 16,1-1-32-16,0-1-32 0,2 2-33 0,1-1-36 0,-1 1-42 0,2-2-53 16,0 1-61-16,3 0-129 0,-2 1-167 0,0 0-85 0,-2-1-47 15,0 1-21-15,-1-1-7 0,-2-1 7 0</inkml:trace>
  <inkml:trace contextRef="#ctx0" brushRef="#br0" timeOffset="749948.7303">30070 11171 180 0,'1'-3'549'0,"1"0"12"0,-1 3 12 16,-1-1-69-16,2 1-111 0,-2 0-87 0,0 0-76 0,0 0-40 15,0 0-19-15,0 0-10 0,0 0-5 0,0 0-6 0,0 0-10 0,0 0-10 16,0 0-13-16,0 0-10 0,0 0-9 0,0 0-6 0,0 0-4 16,-2 0-2-16,2 1 2 0,-1 2 0 0,-2-3-4 0,1 4-2 0,-1-1-2 15,0 2-3-15,0 0-3 0,0-2-2 0,-1 2-2 0,1 0-3 16,0 2-2-16,0 0-3 0,-2 0-3 0,1 0-8 0,-1 3-8 0,2 0-7 15,-2-1-5-15,0 2-6 0,2 0-2 0,-2-1-4 0,1 1-2 16,-1 1-1-16,2 0-2 0,-1 1 0 0,1-4-1 0,2 2 0 0,-3-1-3 16,4 1-1-16,-1-1-1 0,1 1-4 0,0 2 0 0,1-5-6 15,1 1-1-15,1 0-4 0,0 0-3 0,1-3-2 0,0 3-2 0,1-1-1 16,3-4-3-16,0 2-2 0,-2-1 1 0,5-3-2 0,-1 1-2 0,-1 0 1 16,4-3-1-16,-2 0 2 0,0 0 1 0,1-1 0 0,1-1 2 15,0-1 1-15,-4-2 1 0,3 3-1 0,0-4 1 0,-2 2-1 0,-2-3 1 16,1 1-1-16,-3-1 1 0,1 2 1 0,-3-1 1 0,1-1-1 15,-1-1 0-15,-3 1 2 0,2-1-1 0,-3-1 1 0,-3 0-1 0,2 0 2 16,-3 0 1-16,-1 0 0 0,1-1 0 0,-3 1 4 0,1-2 0 0,-3 1 3 16,1-1 3-16,-2-2 2 0,1 2 4 0,-2 1 1 0,2-4 1 0,-1 2 2 15,2-1 3-15,-4-2 0 0,3 3 2 0,1-3 0 0,2 1 1 16,-1-3-1-16,3 3 0 0,-1-1-3 0,2 0-2 0,2-1-3 16,1-1-3-16,1 2-4 0,2-2-2 0,2 2-3 0,-2 1-2 0,2-2-2 15,1 3-1-15,1 1-3 0,2 0-1 0,-3 1-2 0,4 3-1 0,-2-1-1 16,-1 1-2-16,1 0 1 0,0 2-1 0,0 1 0 0,0 3 1 0,-2-1 0 15,1 3 0-15,-1 0 1 0,2 0-1 0,-3 3 4 0,-1-1 1 16,1 2 3-16,-2 1 0 0,1 3 3 0,-3-1 3 0,1 5 0 16,-2-1 3-16,-2 1 0 0,1 2 4 0,-3 0 1 0,0 3 0 0,-4 1 0 15,3 0 0-15,-4-1-3 0,1 4-2 0,0 0-5 0,-2-2-7 0,1 2-9 16,1-1-15-16,0 0-15 0,-1 0-17 0,1 0-17 0,-1-1-19 0,2-1-25 16,1-1-25-16,1 1-38 0,2-2-41 0,-1-1-85 0,3 0-106 15,1-2-86-15,0-2-77 0,1 2-32 0,3-6-10 0,0 3 2 0</inkml:trace>
  <inkml:trace contextRef="#ctx0" brushRef="#br0" timeOffset="750216.0852">30399 11298 643 0,'-5'-5'666'0,"2"1"18"0,-2 1 12 0,2 0 10 0,0 0-118 15,1 0-181-15,0 1-108 0,1 0-73 0,1 0-40 0,0 2-22 0,0 0-18 16,0 0-13-16,1-2-19 0,-1 2-20 0,2 0-21 0,0 0-20 0,-1 0-14 16,1 0-11-16,-1 0-6 0,3 0-4 0,-1 0-5 0,-2 2-2 15,3-2-2-15,0 1 0 0,2 0 1 0,-1-1 2 0,2 2 0 0,1 0 3 16,-1-2-1-16,1 1 0 0,0 1-10 0,4-2-10 0,0 0-15 16,-2 0-14-16,3 0-16 0,0 0-20 0,0 0-19 0,1 0-22 0,-1 0-23 15,3-2-25-15,-4 1-29 0,2 1-32 0,1-2-41 0,-1 0-47 0,-3 1-68 16,0 0-80-16,2-1-75 0,-4 1-73 0,-1-1-29 0,0-1-4 15,0 3 6-15</inkml:trace>
  <inkml:trace contextRef="#ctx0" brushRef="#br0" timeOffset="750498.8219">30519 11163 282 0,'-2'-5'611'0,"2"-2"14"0,-1 4 14 16,1-1-38-16,-2 0-64 0,1 1-97 0,1-1-113 0,0 1-59 15,0 0-34-15,0-1-21 0,0 3-11 0,0 0-14 0,0-1-15 0,0 2-14 16,0 0-17-16,0 0-13 0,0 0-15 0,0 0-12 0,0 0-13 0,0 0-12 16,0 0-8-16,0 0-8 0,0 0-5 0,0 2-2 0,0 0 0 15,0 2 0-15,0 0-1 0,0 1 0 0,0-1-1 0,0 2 2 0,0-1 2 16,0 5-1-16,-2-3 0 0,0 3-2 0,2 0-4 0,-1 0-4 0,-1 1-4 16,0 1-9-16,-1 0-8 0,2 1-5 0,-1 1-4 0,0-3-7 15,1 2-8-15,-3 1-13 0,0-1-14 0,1 2-14 0,0 0-18 0,0-1-25 16,-2 0-29-16,2 0-30 0,-2 1-30 0,-1 0-31 0,3-1-30 15,-2 1-43-15,2-2-53 0,-1 0-111 0,1 2-143 0,0-4-82 0,1 1-51 16,1-1-17-16,-1-2-2 0,2-2 15 0,0 0 23 0</inkml:trace>
  <inkml:trace contextRef="#ctx0" brushRef="#br0" timeOffset="750899.0133">30818 11130 310 0,'-4'-8'672'0,"1"1"14"16,0 2 11-16,0-2 4 0,1 1 1 0,1 2-131 0,-1 0-198 15,0 1-114-15,2 2-73 0,0 1-41 0,0 0-24 0,0 0-20 0,0 0-16 16,0 1-21-16,0 2-21 0,0 1-16 0,0 1-13 0,0 0-5 0,0 2 0 16,0-1 1-16,0 0 5 0,0 2 2 0,-1-1 2 0,1 0 0 15,-3 0 0-15,3 3-1 0,-2-3 0 0,2 1-1 0,0 1 0 0,0-4 0 16,0 1-1-16,0 1-1 0,0-1 0 0,0-1-3 0,0 0 0 0,2-1-1 15,1 3 0-15,-3-2 2 0,1-1 0 0,3 0 1 0,-1 0 0 16,2-1 2-16,-2 0 1 0,2-1 0 0,-1 3 0 0,4-5-2 0,-2 2 2 16,1-1-1-16,-1 2-3 0,3-1 0 0,-1-1-3 0,-1 1-3 15,-1 0-3-15,3 0 0 0,-2 0-3 0,-1-1-2 0,2 1-3 0,-1-1 1 16,0 2-2-16,0 0 1 0,-2 2-2 0,-1-3 2 0,1 2-1 16,-2 3 3-16,5-1 0 0,-7 1 1 0,3 0 2 0,-3 3 1 0,1-4 1 15,0 1 3-15,-2 1 0 0,-2 0 0 0,0 1 2 0,1-1 0 0,-3 1 2 16,1 1 1-16,-3 0 1 0,2-4 0 0,-3 3 0 0,1 0 2 15,-2-1 1-15,-1-2-2 0,-3 4-2 0,3-3-5 0,-2 1-8 0,0-1-15 16,-3 0-17-16,2-1-20 0,0-1-24 0,-4 0-23 0,3 0-26 16,-2-1-30-16,0-1-34 0,1 0-38 0,1-1-42 0,-1-1-82 0,1 1-101 15,1-2-95-15,-1-2-91 0,2-1-37 0,0-1-11 0,2-1 6 0,1 1 13 16</inkml:trace>
  <inkml:trace contextRef="#ctx0" brushRef="#br0" timeOffset="751115.8961">30821 11128 291 0,'1'-6'701'0,"1"0"23"0,1 2 22 16,-3-1 14-16,1 1 9 0,-1-1-106 0,2 0-168 0,0 2-109 0,-1 1-82 15,1-1-46-15,-1 1-32 0,3-1-29 0,0 1-28 0,0 0-29 16,0 0-27-16,4 1-26 0,0-1-23 0,0 0-16 0,2 0-11 0,2 0-10 16,1 1-9-16,1-1-8 0,0 1-6 0,3-1-10 0,0-1-9 15,0 2-15-15,0-1-17 0,2 1-23 0,0-3-23 0,-1 3-29 0,-1 0-29 16,1-1-30-16,-3-1-30 0,0 3-39 0,0-1-42 0,-2-1-71 0,-1 1-83 15,1-1-103-15,-2 2-113 0,-3 0-47 0,-2 0-16 0,1 0 5 16,-4 0 16-16,0 2 21 0</inkml:trace>
  <inkml:trace contextRef="#ctx0" brushRef="#br0" timeOffset="751316.102">31181 11236 266 0,'0'3'662'0,"0"-3"17"0,0 0 13 15,0 0 9-15,0 0-56 0,2 0-92 0,-2 0-118 0,1 0-133 0,3 0-78 16,0 0-49-16,-3 0-30 0,4-1-17 0,-1-1-23 0,0 2-19 16,3-1-22-16,2-1-19 0,-1 2-20 0,2-2-22 0,-1 1-20 0,4 1-19 15,-2-4-18-15,3 4-19 0,-3-3-19 0,2 3-21 0,1-4-21 16,-4 3-22-16,2 0-24 0,-3-1-26 0,1 1-26 0,-1 1-27 0,-2-2-31 16,-1 2-27-16,-3 0-29 0,-3 0-32 0,0 0-21 0,0 0-16 15,0 0-17-15,0 0-18 0,-1 3-8 0,-2 1-2 0</inkml:trace>
  <inkml:trace contextRef="#ctx0" brushRef="#br0" timeOffset="751447.8368">31295 11284 325 0,'-7'3'407'0,"4"2"15"0,-3-3-18 0,5 2-34 0,-3-1-45 16,3 1-51-16,1-1-37 0,-2 0-35 0,2 0-18 0,0 1-15 0,2-4-9 15,-2 3-9-15,1-2-12 0,3-1-10 0,-1 1-15 0,3 1-11 16,-1-2-14-16,-1 0-13 0,4 0-16 0,2-2-21 0,-2 1-22 0,1 0-27 16,1-2-32-16,2 3-34 0,1-4-50 0,1 1-58 0,1-2-108 15,2 0-136-15,-3 2-85 0,3-1-60 0,-1-1-33 0,2-1-15 0,0 0-1 16</inkml:trace>
  <inkml:trace contextRef="#ctx0" brushRef="#br0" timeOffset="751731.7093">31847 10987 102 0,'-5'-3'665'0,"0"2"19"0,2-1 17 15,-1 1 10-15,3-2 6 0,-2 1-99 0,2 1-151 0,-3 1-114 0,4 0-94 16,0 0-49-16,-1 0-22 0,1 0-13 0,-2 3-9 0,1-2-11 15,1 2-14-15,-4 0-16 0,3 2-16 0,-1-1-8 0,0 2-4 0,1 0-4 16,-2 3 0-16,1-1-2 0,0 0-2 0,-2 3-8 0,-1 0-11 0,4-1-10 16,-2 1-10-16,-1 1-11 0,1 0-6 0,0 1-6 0,0 0-4 0,-1 1-4 15,3-3-4-15,-3 5-3 0,0-2 0 0,1-1-5 0,0 1-3 0,0-2-3 16,-1 1-3-16,1 0-5 0,0 4-7 0,0-6-8 0,-1 2-11 0,0-1-15 16,3 0-18-16,-1 1-22 0,0-2-25 0,1 0-25 0,1-2-29 15,0 0-26-15,0-2-28 0,0-2-25 0,0 2-25 0,0-1-29 0,1-3-31 16,1 1-49-16,1-4-60 0,1 3-83 0,1-3-95 0,0-3-45 0,0 3-18 15,1-4 3-15,3 1 15 0,0-3 20 0</inkml:trace>
  <inkml:trace contextRef="#ctx0" brushRef="#br0" timeOffset="752098.2741">31954 11102 57 0,'1'-9'650'0,"-1"4"23"16,2-2 21-16,0 2 15 0,-2-2 12 0,1 2-100 0,1 0-156 0,-2 1-99 15,1-3-66-15,-1 3-43 0,2 0-25 0,0-1-24 0,-1 2-21 0,1-1-24 16,0 1-22-16,2 0-24 0,1-1-23 0,-2 1-17 0,0 2-17 0,2-2-12 15,0 2-12-15,1-1-12 0,2-1-8 0,0 1-6 0,0 0-5 16,0 0-3-16,1 1-3 0,-1-1 0 0,0 0-2 0,2 2 0 0,-1-1-1 16,-1 0-2-16,-2 1 0 0,1 0 0 0,-1 0-2 0,0 0-1 0,-1 1-1 15,0 0-1-15,-2 1 0 0,0 1 0 0,0-1 0 0,0 2-1 0,-1 1 2 16,-1-1 1-16,-1 0 1 0,0 3 3 0,-1 0-1 0,-1-1 3 16,-1 2 1-16,0 1 2 0,0-2 1 0,0 0 0 0,-2 2 1 0,0 1-1 15,-1-1 0-15,0-1 0 0,-1 0 1 0,1 1-4 0,1 0 1 0,0-1-2 16,0 1 0-16,-1-1-2 0,2 1-2 0,-1-1-1 0,2-1-2 15,1 1-2-15,0 0-3 0,1-1 0 0,1-1-2 0,0 2-1 0,1-2 0 0,-1-3-1 16,4 4 1-16,-1-1 1 0,0-2 1 0,2 3 1 0,0-2 2 0,0 0 2 16,2-2-1-16,-1 3 3 0,2-2 0 0,0 3 3 0,0-3 0 15,-2 1 0-15,2 0 2 0,0-1 0 0,-2 3 1 0,1-2 1 0,-2-1 0 16,0 0 0-16,-1 3 1 0,1-2 4 0,-4 0 0 0,1-2 3 0,-1 2 3 16,-1-2 3-16,-1 1 4 0,-2 1 2 0,-3-1 3 0,-1 1 2 15,1-1 0-15,-4 1-1 0,-2-2-3 0,1 4-16 0,-7-2-22 0,4 0-36 16,-3-1-43-16,-3 2-57 0,2 1-64 0,-3-4-146 0,0 3-189 0,-1 0-104 15,0-1-65-15,2-1-35 0,-4 1-22 0,-1-2-12 0,1 0-7 0</inkml:trace>
  <inkml:trace contextRef="#ctx0" brushRef="#br0" timeOffset="753037.8918">25819 12323 165 0,'0'-2'577'0,"0"1"8"0,0 1 5 0,0 0-65 0,0 0-98 0,0 0-90 16,0 0-87-16,0 0-51 0,0 0-34 0,3 0-21 0,-1 0-15 0,0 1-12 16,-1 1-10-16,2 3-7 0,1 0-4 0,-1 1-1 0,0 0 0 15,0 0 3-15,1 4 1 0,0 0 2 0,-3-1 2 0,3 1-3 16,-3 2-6-16,-1 0-6 0,2 0-8 0,-2 3-6 0,0-1-6 0,-2 1-5 15,1-1-5-15,-3 1-6 0,1 2-7 0,-1 0-9 0,-2-2-9 16,1 2-16-16,-2-2-20 0,2 3-20 0,-4-3-23 0,3 2-20 0,-2-1-19 16,1-1-19-16,-2 0-20 0,5 1-18 0,-3-3-21 0,2-2-22 15,0-1-25-15,2 3-27 0,-3-4-27 0,5 1-45 0,1-3-55 16,-2-1-73-16,2 0-86 0,2-3-40 0,-1-2-19 0,-1-1-1 0,6 0 7 16</inkml:trace>
  <inkml:trace contextRef="#ctx0" brushRef="#br0" timeOffset="753331.2996">25851 12415 122 0,'0'-13'578'16,"0"1"13"-16,0 0-5 0,0 2-13 0,1-3-98 0,-1 3-142 0,2 1-79 15,0 0-47-15,-1 0-28 0,1 1-18 0,0-2-17 0,1 3-17 16,0-2-19-16,0 1-19 0,2 3-14 0,-1-1-13 0,3 0-10 0,-1 0-11 16,1 0-8-16,-1 2-8 0,3-1-7 0,-1 2-7 0,2-4-4 15,2 4-4-15,-1-1-2 0,1 1-1 0,3-1-2 0,-2 1 0 0,3 0-2 16,-2 1 0-16,2 1-1 0,-3 1 1 0,0 0-1 0,0 0 1 15,1 0-1-15,-2 3 1 0,-3 0-1 0,2 0 1 0,-3 1-1 16,-2 1 3-16,1 2 1 0,-1 0 3 0,-1 1 5 0,-4-1 3 0,-1 2 2 16,0 0 3-16,-5 1 1 0,1 3 2 0,-2-1 1 0,-2 0 0 15,0 1 1-15,-5-2 3 0,0 3-1 0,-1-1 2 0,0 2-2 0,-2-3 0 16,0-1-4-16,1 3-3 0,-1-4-7 0,2 3-10 0,-1-3-15 16,0 0-17-16,3 0-22 0,1 0-24 0,-1-2-30 0,2 0-34 0,4 1-49 15,1 1-58-15,1-3-103 0,0-2-124 0,3 3-80 0,1-1-56 16,1-4-23-16,1 2-7 0,1-2 5 0</inkml:trace>
  <inkml:trace contextRef="#ctx0" brushRef="#br0" timeOffset="753681.8315">26231 12630 624 0,'3'-3'688'0,"-2"-1"16"15,1 2 12-15,0 1-22 0,-1-2-41 0,1-1-121 0,0 1-161 16,2 1-93-16,-3-1-57 0,1 1-38 0,-1 0-24 0,3 1-24 15,-3-1-22-15,3 0-21 0,0 2-21 0,0-3-16 0,1 3-14 0,0 0-12 16,2-2-10-16,-1 2-6 0,2 0-9 0,0 0-5 0,0 2-3 0,-2-2-3 16,1 0-1-16,2 3 0 0,-1-1 0 0,-3 0-1 15,1 1 1-15,-1-1-1 0,1 3 0 0,-3-2 0 0,0 4 0 0,-1-4 0 16,-1 4 3-16,-1-1 0 0,0-1 1 0,-1 3 4 0,-1 1 4 16,-3 1 0-16,2-3 1 0,-4 3 2 0,0 0 1 0,-1 0 1 0,0 0 1 15,-3 1 0-15,2 2 1 0,-3-1 0 0,0-1-1 0,-1-1-1 16,1 1 0-16,1-1-3 0,-1-2 0 0,2 4-2 0,0-4-2 0,2 1 0 15,1-2-2-15,0 1 0 0,1-5-1 0,2 4-1 0,3-3 0 16,-1 2 1-16,2-3 0 0,2 2-2 0,-1-2 1 0,4-3-5 16,2 4-4-16,-1-4-10 0,3 1-8 0,3-1-15 0,3 0-16 0,0-1-19 15,3 0-17-15,2-2-24 0,0 1-23 0,4-2-28 0,-2 0-29 16,2 0-42-16,-1 1-49 0,4-1-104 0,-2 1-130 0,0-2-82 0,-2 3-54 16,1-3-20-16,-2 0 0 0,0 0 9 0</inkml:trace>
  <inkml:trace contextRef="#ctx0" brushRef="#br0" timeOffset="753931.3803">26721 12596 400 0,'-2'-3'632'0,"0"-1"17"16,1 1 16-16,-1 0-49 0,1 1-81 0,1 1-99 0,0-3-110 15,0 4-58-15,0 0-32 0,1 0-20 0,1-2-15 0,-2 2-17 16,0 0-20-16,1 0-20 0,3-1-23 0,-3 1-17 0,2 0-18 0,2 0-14 16,0-2-12-16,-2 1-13 0,2 1-12 0,1-2-19 0,0 0-23 0,4 2-22 15,-2-1-23-15,1 1-22 0,0-1-23 0,3-1-23 0,-3 2-25 16,4 0-31-16,-4 0-34 0,1 0-57 0,2 0-67 0,0 0-113 16,-1 0-135-16,-1 0-69 0,0 2-34 0,-2-1-5 0,3-1 6 0,-5 1 13 15</inkml:trace>
  <inkml:trace contextRef="#ctx0" brushRef="#br0" timeOffset="754116.8879">26793 12668 28 0,'-3'3'633'0,"-2"-1"16"0,2 0 10 16,2-1 7-16,-1 1-57 0,2 0-89 0,0 1-111 0,2-2-120 0,-2 2-66 16,1-2-41-16,2 1-22 0,2 0-11 0,0 1-14 0,-1-2-15 0,1 0-15 15,2 0-15-15,-1 3-12 0,3-4-4 0,1 1-10 0,0 1-8 16,2-2-22-16,1 0-30 0,-1 0-32 0,1 0-32 0,0-2-36 15,2 1-39-15,1-3-51 0,2 2-57 0,-1 1-129 0,-1-4-165 0,1 2-92 16,-3-4-56-16,4 3-26 0,-4-1-11 0,0-2 3 0,-1-1 11 16</inkml:trace>
  <inkml:trace contextRef="#ctx0" brushRef="#br0" timeOffset="756798.5054">27797 12671 203 0,'-2'-5'636'16,"0"0"20"-16,2 2 15 0,-1 0 14 0,-2-1-88 0,3 4-139 0,0-2-97 16,0 1-74-16,0 1-47 0,0 0-29 0,0 0-23 0,0 0-21 15,0 0-19-15,0 0-21 0,-1 1-15 0,-1 1-14 0,0-2-10 0,1 4-8 16,-2 0-8-16,-1 1-5 0,3 2-6 0,-4 0-6 0,2-1-3 16,-5 2-3-16,3 0 0 0,-1 1-1 0,-1 2 2 0,3 0-1 15,-4 1-4-15,2 0-6 0,-2 3-5 0,1-4-6 0,1 3-3 0,-2-1-5 16,3 2-3-16,-1-1-1 0,0 1-1 0,1-2-3 0,1 1-1 15,-1 0-2-15,1-2-2 0,1 3-3 0,2-4-1 0,-1 3-4 0,0-4-4 16,2 3-4-16,2-3-4 0,0 0-7 0,1-2-4 0,2 1-7 16,0-2-5-16,0 1-6 0,2-2-6 0,-1-2-3 0,2-1-5 0,3 0-1 15,0 0-1-15,1-3-2 0,-2 0 1 0,3-3 4 0,1 0 5 16,-3 0 4-16,2-1 4 0,1-2 6 0,-3 1 6 0,2-4 6 16,-2 1 5-16,0 2 4 0,-2-6 4 0,-1 3 3 0,0-3 4 0,-3 1 0 15,3 0 2-15,-3-3 1 0,-4 3 1 0,2-3-1 0,-3 0 1 16,0 1 0-16,-1 0-1 0,-2 0-1 0,-2-2 1 0,-1 3 0 0,-1-2 0 15,1 0 1-15,-2-1 0 0,0 2 1 0,-3-3-1 0,2 3 0 16,-1-2 1-16,-1 2 2 0,2-2-2 0,-4 0 1 0,4 1 0 0,1-1 0 16,-1 0 2-16,-1 2-2 0,3-2-1 0,1 1 0 0,1-1-2 15,2 0-1-15,-1 2 0 0,0-3-2 0,4 4-1 0,0-2-4 16,0 0-3-16,4 2-1 0,0 1-3 0,-1-1-1 0,2 0-2 0,0 2-2 16,1 1-2-16,2 1 0 0,0 3-1 0,0-1 0 0,0 3 1 0,1-1-2 15,1 3 1-15,-2 1 2 0,0 1 2 0,1 3 3 0,-1 0 2 16,-2 4 4-16,2 1 3 0,0 1 4 0,-3 3 2 0,-1 1 6 0,1-1 1 15,-2 4 4-15,-1-1 3 0,0 3 0 0,-2 2 3 16,-2-2 2-16,0 2-1 0,-1 2 0 0,-2-1-6 0,2-2-6 0,-2 4-13 16,-1-3-15-16,-2-1-16 0,2 3-20 0,0-3-22 0,1-1-23 0,-3 1-26 15,3-2-30-15,2 0-42 0,0-4-47 0,1 3-102 0,1-6-129 16,1 4-88-16,1-5-67 0,3 1-24 0,-1-3-5 0,3-5 7 0</inkml:trace>
  <inkml:trace contextRef="#ctx0" brushRef="#br0" timeOffset="757031.4393">28173 12768 693 0,'-5'-5'734'0,"0"2"21"0,1-2 16 16,-1 3 8-16,2-3 7 0,2 3-142 0,-1-1-213 0,0-1-125 15,2 3-81-15,2-1-44 0,0-1-24 0,2 1-24 0,2 1-18 16,2 1-24-16,0-1-27 0,5-2-24 0,1 3-23 0,2 0-22 0,0 0-16 15,4-2-19-15,-1 1-16 0,5 1-16 0,0-2-17 0,-1 1-18 16,1-3-17-16,0 3-20 0,0 0-20 0,-1-1-18 0,-1-1-21 0,1 2-24 16,-3-1-22-16,0 1-24 0,-3-2-19 0,0-1-42 0,-3 2-52 15,-2-1-63-15,0 0-70 0,-3 0-48 0,0-1-37 0,-4-1-9 16,-1 2 5-16</inkml:trace>
  <inkml:trace contextRef="#ctx0" brushRef="#br0" timeOffset="757248.5665">28421 12552 388 0,'-11'-5'572'0,"1"1"18"0,0-1-18 0,2 2-34 0,0-2-84 16,3 3-110-16,-3-1-63 0,4 1-40 0,-1 0-25 0,1 2-18 16,3 0-17-16,-1 0-17 0,2 0-13 0,0 0-10 0,-1 0-6 0,1 2-3 15,0 0-2-15,0 1-4 0,0 2-5 0,0-1-3 0,0 2-3 16,-2-1-1-16,0 3-2 0,2 2 1 0,-1 0-1 0,1 3 2 0,-4-1-5 16,2 2-6-16,-1 1-9 0,1 0-13 0,0 1-11 0,-1 1-12 15,0 1-7-15,0 0-9 0,0 1-12 0,-2 3-15 0,1-2-21 16,-1 3-24-16,1 0-27 0,0-2-28 0,0 1-31 0,0 0-29 0,-1 1-30 15,0-2-30-15,2-2-36 0,2 0-42 0,1 0-66 0,0-3-80 16,1-1-108-16,1-2-119 0,2 2-51 0,-1-6-20 0,4-1 6 16,-1 0 14-16,1-2 22 0</inkml:trace>
  <inkml:trace contextRef="#ctx0" brushRef="#br0" timeOffset="757748.4448">28782 12580 180 0,'-5'-10'703'0,"-2"-1"18"0,4 0 10 15,-3 1 6-15,5 2-23 0,-2-1-34 0,-1 1-149 0,4 0-205 16,0 1-108-16,0 0-59 0,4 3-32 0,-1-2-18 0,1 2-19 0,2-1-21 16,2 3-22-16,1-3-22 0,0 2-15 0,0-1-9 0,3 1-5 15,1-1-4-15,0 1-1 0,0 1 0 0,0 2-1 0,-1-3-1 0,1 3 1 16,0 0 1-16,1-2 0 0,-5 2-1 0,3 0 0 0,0 0-1 15,-3 2 0-15,1-2-1 0,-1 3 1 0,-1-1 1 0,0 3 0 16,0-3 1-16,-3 5 2 0,-2-2 1 0,0 1 3 0,-1 2 3 0,-1 1 3 16,-1 0 4-16,-1 0 2 0,-3 4 4 0,1-4 0 0,-2 6 4 15,-4-4 0-15,1 3 2 0,-1-1 0 0,0 0 0 0,-3 1 0 16,1-1-1-16,-1 0-2 0,0-1-1 0,3-1-3 0,-4 1-2 0,5 0-1 16,0-3-1-16,-1-1-2 0,3 0-3 0,-2-1-1 0,3 1-1 15,2-5-2-15,-2 4-1 0,4-2 1 0,-1 0 0 0,2-2 2 0,2-1 2 16,-1 1 2-16,4 1 0 0,-2-4 1 0,2 4 1 0,3-3-2 15,-2 1 0-15,3-2-1 0,-1 1-1 0,4-1-2 0,0 2-2 0,-1 0-2 16,2-1-1-16,1 1-3 0,-3-1-2 0,3 1-3 0,-2 2-3 16,1-1 1-16,0 1-2 0,-1-1 0 0,-2 1 1 0,0 3 3 15,-2-4 2-15,-1 4 2 0,0 1 2 0,-2-1 4 0,0 0 1 0,-4 0 4 16,1 1 5-16,-4-1 5 0,1 0 5 0,-4 0 5 0,0 3 7 0,-2-3 3 16,-2 1 6-16,1-1 2 0,-3 0 3 0,-1 1 0 0,0 0 1 15,-1-1 0-15,-2-1-1 0,0 1 0 0,2 0-4 0,-4-4-3 0,0 4-4 16,2-2-14-16,-1 0-18 0,0-2-29 0,2-1-34 0,-2 1-39 15,3-1-44-15,-1 0-55 0,3-2-64 0,1 3-138 0,1-3-179 16,1-3-94-16,0 3-55 0,2-2-29 0,1-3-17 0,1 3-1 16,1-5 4-16</inkml:trace>
  <inkml:trace contextRef="#ctx0" brushRef="#br0" timeOffset="758131.7722">29392 12688 457 0,'0'-1'686'0,"2"-2"17"0,-2-1 13 0,1 2 8 16,1-1 2-16,-1-1-129 0,-1 1-197 0,5 1-106 0,-4 0-64 0,1-1-35 16,1 1-24-16,0 1-21 0,0-2-22 0,2 2-21 0,0-2-23 0,3 1-17 15,0 1-18-15,0-2-12 0,1-1-10 0,4 3-11 0,0-2-12 16,0 2-14-16,2-2-16 0,1 1-19 0,0-1-19 0,1 2-21 0,1-3-22 15,-1 2-24-15,0 1-24 0,-1-1-29 0,1 1-32 0,-2-1-40 0,2 0-43 16,-4 2-68-16,-2 0-80 0,3 2-88 0,-5 0-90 0,-1-1-36 16,-2 1-6-16,-1-1 6 0,-3 1 14 0</inkml:trace>
  <inkml:trace contextRef="#ctx0" brushRef="#br0" timeOffset="758299.0552">29467 12781 226 0,'-9'5'600'0,"5"-1"19"0,-1-1 18 0,0 2-12 0,2-2-26 0,-1-3-104 15,4 4-142-15,0-1-75 0,0 0-39 0,4-1-18 0,-1-1-6 0,2 3-10 16,0-4-12-16,-1 0-14 0,5 3-17 0,1-3-17 0,1 0-18 16,3 0-15-16,-1 0-15 0,6-3-24 0,0 3-29 0,0-4-41 0,5 1-48 15,-2 0-50-15,2 0-50 0,3-1-66 0,-2-1-77 0,2-1-137 16,-2 0-169-16,2-1-88 0,-1 0-46 0,-3-1-26 0,1 1-13 0,-3-2 2 16,1-1 10-16</inkml:trace>
  <inkml:trace contextRef="#ctx0" brushRef="#br0" timeOffset="758781.8935">30389 12439 90 0,'2'-6'589'0,"-2"-1"14"0,0 2 11 0,0-1-43 0,0 0-74 0,0 2-94 16,1-3-105-16,-1 4-50 0,2 0-20 0,0-2-9 0,-2 3-2 16,1-3-4-16,-1 3-6 0,2-1-9 0,-1 1-10 0,-1 0-8 0,3 2-8 15,-3 0-9-15,0 0-9 0,0 0-10 0,0 0-10 0,0 0-14 16,0 0-16-16,0 0-14 0,2 2-14 0,-2 0-6 0,1 1-7 0,-1-1-3 16,0 3-4-16,0 0-2 0,0 1-2 0,0 0-3 0,0 1 1 0,0 2-3 15,0-1-1-15,0 5 1 0,0-2-1 0,0 2 1 0,0 1-5 16,0-1-2-16,0 2-5 0,-1 1-5 0,1 1-4 0,-2 0-4 0,-1-1-4 15,0 2-9-15,2-2-11 0,-1 2-14 0,0 0-16 0,1 2-22 0,-2-1-23 16,1-3-30-16,0 2-33 0,1-2-32 0,-2 2-32 0,1-3-35 16,0 0-35-16,2-2-44 0,0 1-47 0,0-1-100 0,0-1-125 0,2-2-82 15,0-2-58-15,1-1-18 0,-2-3 1 0,4 1 18 0,-2-4 26 0</inkml:trace>
  <inkml:trace contextRef="#ctx0" brushRef="#br0" timeOffset="758998.9212">30716 12420 19 0,'3'-8'737'16,"-3"4"23"-16,2 1 15 0,0 0 13 0,-2-1 4 0,1 3 2 15,-1 0-145-15,0 1-220 0,0 0-121 0,0 0-73 0,0 1-38 0,2 0-20 16,0 4-22-16,-2 0-21 0,3 1-21 0,-3 0-19 0,1 3-16 16,-1 1-10-16,0 1-6 0,2 2-4 0,1 1 0 0,-3 0-1 0,1 1-2 15,1 2-4-15,-2 2-5 0,1-2-7 0,-1 0-7 0,2 3-11 16,-2 1-13-16,2-4-18 0,-2 4-23 0,0-1-24 0,0 1-35 0,0-1-40 15,-2 3-42-15,0-2-42 0,1 0-55 0,-1-1-62 0,-2 5-138 0,1-4-174 16,-4 0-96-16,1 0-52 0,-2 0-20 0,-1-1-6 0,-3-2 9 16,1-2 17-16</inkml:trace>
  <inkml:trace contextRef="#ctx0" brushRef="#br0" timeOffset="759682.2492">26025 13386 264 0,'-1'-2'431'0,"-4"-1"-36"0,3 2-41 0,0-1-36 16,1 1-31-16,-1-3-29 0,2 3-31 0,-1 0-19 0,1 0-15 15,0-2-11-15,0 1-5 0,0 0-6 0,0 1-4 0,0-3-4 0,0 4-3 16,0 0-6-16,0 0-6 0,0 0-8 0,0-3-9 0,0 3-10 16,0 0-8-16,0 0-11 0,0 0-7 0,0 0-4 0,0 0-1 15,1 3-4-15,-1-1-4 0,2 1-4 0,-1 2-6 0,-1 0-4 0,2 2-5 16,0 0-3-16,-2 2 0 0,0 1-2 0,0 2 1 0,0 0-3 15,0 3-2-15,-2-1-5 0,0 1-11 0,1 2-6 0,-2 0-2 0,-1-2-10 16,1 3-10-16,-3 2-16 0,2-1-15 0,-1 1-19 0,-2 0-20 16,1-1-19-16,-2 0-18 0,2 0-17 0,-1-1-20 0,-1-2-20 0,2 1-22 15,-3 0-23-15,2-4-26 0,3 0-30 0,-1-1-34 0,-3 1-57 16,5-4-66-16,0-1-75 0,0-1-81 0,1-2-31 0,0 0-9 16,2-5 5-16,0 0 10 0</inkml:trace>
  <inkml:trace contextRef="#ctx0" brushRef="#br0" timeOffset="759931.7462">26020 13418 417 0,'7'-14'606'0,"-1"0"7"0,-2 1 5 15,1-1 2-15,2 4-115 0,-1-2-173 0,2 0-97 0,0 1-58 0,0 1-34 16,0 0-22-16,3 0-16 0,-2 2-18 0,2-1-13 0,2 2-16 16,-2-2-11-16,5 2-10 0,-4 0-6 0,6 0-6 0,-2 3-5 0,-1-3-4 15,1 4-5-15,3-4-3 0,-3 4-4 0,0-2-3 0,0 3-2 16,-1 0-2-16,-2 2-2 0,1 0 1 0,-3 0-1 0,-1 2 1 15,-2 0 0-15,0 5 1 0,-5-2 1 0,0 1 0 0,-1 2 3 0,-2 1 1 16,-4 2 1-16,1 1 2 0,-5 1 0 0,2 1 2 0,-5 1-3 16,0 0-7-16,-5 1-9 0,3 3-12 0,-4-2-13 0,0 2-15 0,-1 1-15 15,1-1-19-15,-4-1-20 0,3 0-26 0,-2 0-30 0,5 1-34 16,-1-2-65-16,2-3-81 0,2 0-95 0,3-1-102 0,1-1-45 0,2-2-17 16,3 0-2-16,3-3 5 0</inkml:trace>
  <inkml:trace contextRef="#ctx0" brushRef="#br0" timeOffset="760366.8452">26416 13554 155 0,'-4'-3'660'0,"3"1"19"0,-3 1 10 0,3-2 8 0,-1 3-69 0,2-2-103 16,-1 0-126-16,1 2-133 0,0 0-76 0,1-1-45 0,-1 1-26 15,3-1-15-15,1-1-18 0,-3 2-17 0,4-1-20 0,2-1-19 0,-2-1-15 16,2 2-8-16,1-1-6 0,0 1-4 0,3-3-2 0,-2 3 1 15,3 0-1-15,-2 0 1 0,2-2-1 0,1 1 3 0,-1 0 0 0,-3 1-2 16,4-3 0-16,-4 4-1 0,1 0 0 0,1 0-1 0,-5 0 1 16,2 0-1-16,-1 0 0 0,0 0 0 0,-2 4-1 0,-2-3 0 0,0 3 0 15,1 0-1-15,-4-2 1 0,1 5-1 0,-1-3 2 0,-1 2 3 16,1-1 2-16,-4 1 2 0,3-1 0 0,-2 3 0 0,-1-1 1 0,1 0 0 16,-3-2 2-16,3 2-1 0,-2-1 1 0,2 0-1 0,0-2 0 15,0 2 1-15,-1-2-3 0,3 3-3 0,-1-4-3 0,1 1-3 0,1-1-2 16,0 0-2-16,0 0-3 0,0-1-1 0,3-2 1 0,-2 5-1 15,3-5 0-15,-3 2 1 0,4 1 1 0,1-1 1 0,-1-2 1 16,3 2 2-16,-2-2 1 0,2 3 3 0,0-1 3 0,1 0 2 0,1-1 2 16,0 3 0-16,-1-3 0 0,1 2-1 0,-2-1-1 0,1 2 0 15,-1 0 0-15,0-1-1 0,-3 2-2 0,1-1 1 0,2 1 1 16,-5 1 0-16,0-1 1 0,-1 2 1 0,-1-2 3 0,-1 2-1 0,-1-2 1 16,-3 4 2-16,0-4 0 0,-4 1 1 0,2 0 1 0,-2 0-1 15,-4-1 1-15,2 1 0 0,-3-1-1 0,-1 2-1 0,-1-2 0 0,0 0-3 16,0 0-9-16,0 0-11 0,-1-1-14 0,0 1-19 0,2-2-22 15,-2-2-25-15,3 0-35 0,-1 2-39 0,3-3-84 0,1-3-107 0,2 2-106 16,1-2-107-16,2-2-55 0,2 0-27 0,-1 0-8 0,4-2 1 16</inkml:trace>
  <inkml:trace contextRef="#ctx0" brushRef="#br0" timeOffset="760551.3693">27061 13484 326 0,'5'-1'655'0,"-1"-2"3"0,-3 2-1 0,4-1 0 0,-2 1-3 16,4 1-134-16,-1-2-204 0,2 1-120 0,0 1-81 0,1-2-49 15,4 2-32-15,0 0-28 0,0 0-27 0,4 0-29 0,0 0-31 0,-1 0-32 16,3 0-32-16,-2 0-45 0,2 0-50 0,0 0-89 0,-1 0-111 16,-1 0-80-16,-1 0-65 0,-2 0-27 0,-1 0-9 0,-3 0 5 15</inkml:trace>
  <inkml:trace contextRef="#ctx0" brushRef="#br0" timeOffset="760731.8892">27083 13680 569 0,'-5'3'646'0,"0"0"12"0,3 0 9 16,2-2 8-16,0 0-107 0,3 1-164 0,2 0-105 0,3-2-75 0,3 0-43 16,0 0-28-16,2-2-21 0,4 0-18 0,0 1-20 15,1 0-23-15,3-1-27 0,1-1-31 0,0 0-32 0,2-1-33 0,-1 0-45 16,-1 1-50-16,2 0-96 0,0-2-120 0,0 1-119 0,-2 1-116 0,-2-1-62 15,2-1-31-15,-1 0-16 0,-3 0-5 0,0-1 5 0</inkml:trace>
  <inkml:trace contextRef="#ctx0" brushRef="#br0" timeOffset="761475.2231">27879 13517 245 0,'-1'-4'598'0,"-3"1"15"0,3 1 14 0,-1-1-59 16,2 1-94-16,-1 0-93 0,1 1-88 0,-2-3-49 0,2 4-27 15,0-5-16-15,0 3-11 0,0 1-10 0,0-1-12 0,2-1-13 16,-2 1-13-16,1 1-14 0,-1-2-13 0,2 0-14 0,-1 2-11 16,3-2-11-16,-3-1-13 0,4 2-10 0,-1-1-11 0,1 0-9 0,2 0-7 15,1-2-7-15,1 1-6 0,-1 1-4 0,3-2-1 0,1 2-1 16,0-2 0-16,-1 3-1 0,3-1-1 0,-3-1-2 0,3 4 0 0,-3-3-1 15,1 3-1-15,-2 0-2 0,0 0 1 0,0 0-3 0,-1 3-2 16,-3 2-1-16,1-1-1 0,-2 1-1 0,-2 2-1 0,-1-1 1 16,-2 4-1-16,0-2 2 0,-4 5 0 0,-1-1 2 0,0 2 1 0,-3 1 2 15,-2-2 0-15,0 2 0 0,-1 1 0 0,-5 0 1 0,2 1-1 16,-2 0 1-16,2-1 0 0,-3 0 0 0,4 0 2 0,-3-1 0 0,2-2 1 16,1-1 0-16,4 0 2 0,-1-1 2 0,-1-3 2 0,6 1 3 15,1-1 1-15,-1-3 1 0,2-1 4 0,1-1 1 0,0 1 3 16,2 0 3-16,2-3 3 0,1 1 4 0,0-1 2 0,2 1 0 0,3-2-1 15,1 0-1-15,3 0-1 0,-3-2-1 0,5 1-1 0,1-1-2 16,0 1 1-16,1-3-5 0,5 3 0 0,-4-2-5 0,2 0-3 0,0 0-3 16,-1 0-4-16,2 0-1 0,-1 0-2 0,-1 1-2 0,-1 0 1 15,-1 1-3-15,-1-3 1 0,0 3-3 0,-1-1 0 0,-1 0 0 16,-3-1-1-16,0 3 0 0,-2 0 0 0,1-2 0 0,-2 2-1 0,-3-2 0 16,0 2-3-16,-1 0-5 0,-2 0-9 0,-1 0-12 0,0 0-15 0,0 0-19 15,0 0-23-15,0 0-22 0,0 0-22 0,0 0-25 0,0 0-24 16,0 0-32-16,0 0-36 0,0 0-63 0,0 0-80 0,0 0-108 15,0 0-126-15,0 0-55 0,0 0-22 0,4-1 0 0,-3-1 11 0,2 0 17 16</inkml:trace>
  <inkml:trace contextRef="#ctx0" brushRef="#br0" timeOffset="761732.6183">28485 13580 659 0,'-8'-4'723'0,"0"-1"17"0,-1 0 15 0,4 3 8 0,0-1 4 16,0 0-145-16,2 0-220 0,1 2-121 0,1-1-68 0,1 1-38 15,0-1-19-15,3 1-20 0,-2 1-18 0,4 0-22 0,0 0-26 0,2 0-18 16,2 0-16-16,0 0-9 0,4 0-8 0,-2 0-5 0,3 0-4 16,2 0-4-16,0-2-4 0,3 1-7 0,-2 1-5 0,2-2-12 0,2 0-13 15,-1 1-18-15,-1 0-19 0,2-1-24 0,1-1-25 0,-5 2-25 16,5-1-28-16,-1 1-27 0,-4-2-31 0,2 1-32 0,-3 0-34 0,1 1-59 15,-1-1-72-15,0 0-93 0,-5 1-104 0,2-3-46 0,-4 3-13 16,-1-1 7-16,0 0 15 0</inkml:trace>
  <inkml:trace contextRef="#ctx0" brushRef="#br0" timeOffset="761965.3838">28692 13389 452 0,'-8'-5'621'16,"3"1"14"-16,-2-1 10 0,1 1 5 0,3 3-98 0,0-2-154 15,0-1-103-15,1 3-81 0,1 1-41 0,-1-2-24 0,2 2-8 16,-2 2-2-16,2-1-1 0,-1 1-7 0,1 1-4 0,0 0-5 0,-2 3-2 16,0-2-1-16,2 4 3 0,-1-1 2 0,-1 2 3 0,0 0 1 0,2 3-3 15,-2-1-5-15,0 0-12 0,2 3-17 0,-1 0-13 0,-2 1-9 16,3-1-10-16,-4 3-8 0,3 1-7 0,-1-2-7 0,1 4-9 16,-3-1-11-16,3 0-16 0,-1 0-18 0,0 3-28 0,-1-4-31 0,2 4-35 15,-4-1-34-15,2 1-39 0,0-1-42 0,0-1-66 0,3-1-73 16,-2 0-129-16,0-2-153 0,2 0-76 0,0-2-38 0,0-1-12 15,0 1 1-15,2-5 16 0,1 0 26 0</inkml:trace>
  <inkml:trace contextRef="#ctx0" brushRef="#br0" timeOffset="762348.7881">29254 13481 276 0,'-2'-2'603'15,"2"0"16"-15,-1 1 12 0,1-2 14 0,0 1-107 0,0 1-166 16,0-3-87-16,0 4-50 0,0 0-23 0,0 0-7 0,0 0-8 0,0 0-6 15,0 0-11-15,0 0-16 0,0 0-14 0,0 0-17 0,0 0-7 16,0 0-4-16,-2 2-3 0,2 0-5 0,-2 1-5 0,2 0-6 0,-2 0-6 16,0 1-9-16,2 2-4 0,-1 1-6 0,-2 2 0 0,1-1 1 0,0 1 1 15,1 0 0-15,-3 1-5 0,3 3-9 0,-1-1-7 0,1 2-9 0,1-1-3 16,-2 0-7-16,0 1-4 0,2 0-3 0,-1 3-5 0,-1-1-3 16,1-2-6-16,1 1-7 0,-3 0-11 0,1 2-13 0,2 0-21 0,0-3-22 15,0 3-30-15,2-2-35 0,1-1-36 0,-3 2-36 0,1-3-50 16,2 1-55-16,-1-3-104 0,1 1-125 0,0 0-108 0,2-3-94 0,-1-1-42 15,0 0-17-15,4-2 3 0,-2-4 11 0,2 2 24 0</inkml:trace>
  <inkml:trace contextRef="#ctx0" brushRef="#br0" timeOffset="762615.4061">29672 13616 102 0,'2'-4'618'0,"2"-2"12"0,-3 2 13 0,1-1 12 0,-1 1 11 15,1-1-115-15,0 0-179 0,-1 2-102 0,1-1-64 0,0 1-31 16,1 1-17-16,-2-3-7 0,-1 5-6 0,4-2-10 0,-3-1-14 0,1 3-16 16,2-2-14-16,1 1-13 0,0 1-13 0,0 0-10 0,3 0-10 15,1 0-11-15,-1 0-10 0,3 0-16 0,1 0-21 0,0 0-18 0,2 0-21 16,2 0-22-16,-1 0-24 0,1 0-28 0,1 0-28 0,-2 0-40 0,2 0-41 15,-2 0-73-15,2 1-87 0,-3 1-104 0,0 1-113 0,-3-1-52 0,1-2-20 16,-2 5 0-16,-3-5 9 0</inkml:trace>
  <inkml:trace contextRef="#ctx0" brushRef="#br0" timeOffset="762781.9866">29716 13738 374 0,'-5'4'627'0,"0"-1"15"16,3-1 12-16,0 1 6 0,2-1-75 0,2-1-117 0,0 1-110 15,1-1-107-15,4-1-62 0,-2 2-36 0,3-1-20 0,2-1-13 0,2 0-15 16,2 0-18-16,-2 0-26 0,3 0-34 0,4 0-31 0,-2-1-30 16,1-1-28-16,0 1-29 0,2-1-35 0,2-1-41 0,-2 0-54 0,3 1-65 15,-2-3-115-15,1 2-139 0,0-4-75 0,-1 3-43 0,1-1-14 0,-1-2 1 16,-2 1 9-16</inkml:trace>
  <inkml:trace contextRef="#ctx0" brushRef="#br0" timeOffset="763248.6366">30617 13455 164 0,'-10'-3'666'0,"6"-1"20"0,-3 2 23 0,2-1 13 16,0 0 12-16,1 0-95 0,3-1-146 0,-3 1-119 0,4 3-107 15,0-2-55-15,0 0-27 0,0-1-18 0,4 1-9 0,-3 2-16 0,5-3-21 16,-1 1-22-16,3 0-25 0,0-1-15 0,3 1-12 0,-2 1-10 15,3-2-9-15,2 0-7 0,-1 0-9 0,0 0-5 0,4 0-5 0,0 0-1 16,-1 0 1-16,-1 0 1 0,0 2-1 0,0-1 0 0,-2 1 0 0,0-2-1 16,-2 3-1-16,0-2-1 0,0 0-1 0,-3 2-2 0,0 0-1 15,-1 0-1-15,0 0 1 0,-2 0-1 0,-1 2 1 0,0 0 0 0,-3 1 1 16,-1-2-1-16,2 4 2 0,-2-1 0 0,-2 1 2 0,1-1 1 16,-1 2 1-16,-1 0 2 0,0 1 0 0,-2 0 0 0,-2 1 1 0,1-1-1 15,2 0-1-15,-3 1 1 0,2-1-2 0,1 1-1 0,-1-1 0 16,-1-1-1-16,-1 2-2 0,4-1 0 0,-2 0-1 0,4-2-2 0,-2 2 0 15,1-2 1-15,0 0-2 0,2 1 0 0,2-2 0 0,0 0 0 0,1 3-1 16,0-3-2-16,2 0-2 0,0 1 0 0,4 0-2 0,-3 0 1 0,2 0-1 16,0-1 0-16,3 3-1 0,0-2 1 0,-1-1-1 0,1 0 0 15,-2 1 2-15,3 1-1 0,0-1 1 0,-2 2 0 0,-2-1 3 16,2-2 1-16,-2 2 1 0,-1 1 3 0,-1-2 0 0,0 2 2 0,-3-2 2 16,1 2 2-16,-3 0 2 0,-2-3 3 0,-1 4 2 0,-1-2 0 15,-5 0 1-15,0-1 1 0,-3 0 0 0,-3 0 1 0,-1 2 0 0,-2 0-3 16,-2-2-3-16,-1 2-15 0,-2-2-18 0,1 0-29 0,-4-1-30 0,1 2-41 15,-1-2-39-15,0 0-76 0,-1-1-91 0,1 0-132 0,-1-2-151 16,0 1-78-16,-3-2-44 0,1 0-19 0,-2 0-9 0,-4-3 6 0</inkml:trace>
  <inkml:trace contextRef="#ctx0" brushRef="#br0" timeOffset="763866.7443">26158 14137 249 0,'0'-3'629'0,"0"0"11"0,0 0 12 15,-4 0 2-15,4 3 1 0,-1-3-131 0,1 3-195 0,0 0-104 16,0 0-56-16,0 0-22 0,0 3-4 0,-3-1-6 0,1 2-4 0,1 1-9 16,-1 0-12-16,1 3-9 0,-3 1-9 0,3-1-4 0,-1 4-2 15,-1 2 0-15,0-1 0 0,0-2-2 0,1 4-6 0,-1 2-13 16,0-2-14-16,1 2-11 0,-1 1-11 0,0 0-7 0,0-1-6 0,0 2-11 16,-1 0-13-16,3 1-16 0,-1-1-21 0,1 1-19 0,-3-2-19 15,3 0-17-15,-2 1-18 0,1-2-17 0,2-1-17 0,0 0-21 0,0 0-22 16,0-3-25-16,0 1-26 0,2-2-27 0,1-2-28 0,-2 0-46 15,3-3-53-15,-1 3-78 0,2-6-87 0,-2 2-40 0,3-5-13 0,-1-1 2 16,1-4 9-16</inkml:trace>
  <inkml:trace contextRef="#ctx0" brushRef="#br0" timeOffset="764115.8131">26200 14245 380 0,'0'-14'584'0,"0"-1"7"0,0 2 6 0,0 2 1 0,2-3-108 16,0 2-166-16,1 1-98 0,0 1-64 0,1-1-36 0,3 2-22 0,-1 1-16 15,2-1-13-15,5 1-10 0,-4-1-13 0,3 1-8 0,2 2-9 0,2-1-4 16,-2 2-6-16,2-1-1 0,1 2-3 0,-1 1-1 0,3 1-6 16,-4-1-1-16,0 2-3 0,0 1-2 0,0 1-2 0,-4 2 1 15,1 0 1-15,0 2 2 0,-4 2 4 0,-1 1 1 0,-2 0 6 0,-2 2 2 16,-1 0 4-16,-4 2 4 0,1 0 1 0,-4 0 3 0,-2 2 2 16,-2 1 0-16,-2-1 0 0,-1 1-1 0,-3-1-2 0,0 0-3 15,-3 1-4-15,1-2-9 0,-1 1-14 0,1-2-19 0,1 1-19 0,-1-2-27 16,2-1-27-16,1 2-38 0,1-2-42 0,1-1-77 0,2-1-98 15,4-3-106-15,-1 1-111 0,2-2-57 0,1 1-27 0,4-2-11 16,0-3 0-16</inkml:trace>
  <inkml:trace contextRef="#ctx0" brushRef="#br0" timeOffset="764866.5839">26648 14439 211 0,'0'-5'596'0,"0"1"12"16,0-1 9-16,0 0-38 0,0 2-65 0,0-2-104 0,0 1-120 0,0 0-68 15,0 1-37-15,1-2-21 0,-1 2-10 0,0 1-12 0,0-1-14 16,0 1-12-16,0 0-14 0,0 1-12 0,0 1-9 0,0 0-9 0,0 0-6 16,0 0-9-16,0 0-6 0,0 0-9 0,0 0-9 0,0 0-8 15,-1 0-7-15,1 1-5 0,-4 1-3 0,1 0-2 0,2 1-1 16,-4 1-1-16,1 1-1 0,0 0 0 0,-1 2-2 0,1 1 2 15,-3 0-1-15,0 1 3 0,-1 2 1 0,0 0 1 0,-2 3 1 0,-1-2-1 16,3 3-2-16,-1-3-2 0,-4 2 0 0,5-1-2 0,-2 1 1 16,0-2-2-16,2 0-1 0,0-2-1 0,1 1-1 0,0-1 0 0,2-2 0 15,2 1-1-15,-2-4 1 0,3 1 2 0,2-4 1 0,0 3 1 16,2-3 1-16,3 0 3 0,0 1 0 0,-1-3 1 0,5 0 2 0,3-3-2 16,1 1-3-16,1 2-5 0,0-3-7 0,3-2-11 0,4 1-13 15,-4 0-10-15,5 0-15 0,0-1-13 0,2-1-16 0,0 1-14 16,0 1-17-16,-1 0-20 0,1-1-25 0,-2 1-23 0,0 1-24 0,0 0-31 15,-1 0-32-15,0 1-51 0,-3 1-59 0,0-1-78 0,-1 1-87 16,-2 1-36-16,-3-2-15 0,-1 2 2 0</inkml:trace>
  <inkml:trace contextRef="#ctx0" brushRef="#br0" timeOffset="765116.5673">26859 14485 115 0,'-8'-7'578'0,"-1"-1"14"0,1-1 15 16,3 3 13-16,1-1-89 0,-1 0-139 0,-1 2-85 0,3 0-58 0,1 1-33 15,0-1-19-15,-1 3-14 0,3-1-9 0,-1-1-11 0,1 3-10 16,-2 1-10-16,0-2-13 0,2 2-10 0,0 0-9 0,0 0-6 0,0 0 1 16,0 2 0-16,-1-1 2 0,-2 1-1 0,1 1 0 0,0 1-2 15,-2 1 0-15,1-1-3 0,0 2-3 0,-1 2-3 0,0-1-4 16,0 2-2-16,0 0-2 0,0 1-9 0,-2 2-12 0,3-1-12 16,-2 1-11-16,2 2-10 0,-2-2-9 0,2 2-7 0,-2 1-8 0,-1-1-8 15,3 3-7-15,-2-2-12 0,4 2-14 0,-2 0-19 0,-1-2-26 0,3 2-28 16,1-1-34-16,0-1-31 0,0 2-33 0,1-2-41 0,1-1-47 0,1 2-80 15,0-3-98-15,2 1-110 0,0-1-117 0,3-2-50 0,-2 1-20 16,0-5 2-16,2 2 14 0,2-5 23 0</inkml:trace>
  <inkml:trace contextRef="#ctx0" brushRef="#br0" timeOffset="765399.6345">27328 14433 256 0,'0'-3'640'0,"0"-2"15"0,0 2 12 16,0 1 8-16,0-1 7 0,0-1-126 0,0 3-193 0,1-3-103 0,1 4-60 15,-2-3-28-15,1 3-14 0,-1-1-14 0,2 0-14 0,1 1-17 16,-3 0-21-16,1 0-17 0,2 0-14 0,1 0-10 0,-3 0-9 15,4-2-6-15,2 2-5 0,-3-1-8 0,5-1-6 0,0 2-12 0,0-2-16 16,4 1-16-16,-2-3-20 0,2 4-17 0,1-2-20 0,0 1-25 0,2-1-26 16,-3 2-33-16,4-2-34 0,-3 2-59 0,2-1-70 0,0 0-111 15,-1 1-133-15,-2 0-66 0,1 0-34 0,-3 0-8 0,0 0 3 16,-3 1 14-16</inkml:trace>
  <inkml:trace contextRef="#ctx0" brushRef="#br0" timeOffset="765623.0615">27383 14590 65 0,'-7'2'720'0,"2"1"21"0,2 1 14 0,-1-1 11 0,2-1 5 15,1 1 1-15,1-2-144 0,1 0-214 0,1-1-128 0,2 2-84 16,-1-2-47-16,2 2-25 0,0-2-21 0,2 0-16 0,2 0-22 0,0 0-23 16,-1 0-15-16,4 0-14 0,-2 0-7 0,3-2-2 0,0 2-1 15,-4-2-1-15,4 2-5 0,-1-1-7 0,0 0-8 0,0 1-11 16,-1-2-13-16,1 1-17 0,-2 1-18 0,0-2-19 0,0 1-22 0,-1-2-23 15,-1 3-26-15,0-2-27 0,-2 1-36 0,2 1-38 0,-3-2-73 16,-1 1-92-16,1 1-102 0,-2-2-110 0,1 2-49 0,-1-1-17 0,-3 1-1 16,2-2 10-16,-2 2 15 0</inkml:trace>
  <inkml:trace contextRef="#ctx0" brushRef="#br0" timeOffset="766433.2904">28258 14408 65 0,'0'-7'581'15,"0"2"17"-15,0 0 12 0,0 0 9 0,0 1-61 0,0 1-101 0,0-2-96 16,0 1-93-16,0 0-51 0,0 3-30 0,0-2-17 0,0 0-13 16,0 2-14-16,0 1-16 0,0 0-15 0,0 0-18 0,0 0-7 15,0 0-5-15,0 1-2 0,0 1-3 0,-1 1-3 0,-1-1-7 0,1 5-4 16,-3-1-4-16,-2 1-4 0,2 2 0 0,-1 1 0 0,-2 2 1 16,3-2 2-16,-6 3-1 0,2 1-5 0,-1-2-10 0,1 5-7 0,-5-3-8 15,4 1-6-15,-4 2-6 0,2-1-3 0,0 1-3 0,-1-1-4 16,0-1-3-16,3 0-3 0,0 0-1 0,0-2-1 0,1-2-1 0,4-2 2 15,-4 2 0-15,3-4 0 0,4 1 0 0,-3-2 5 0,4-3 2 16,2 1 4-16,1 1 4 0,0-2 1 0,7-2 2 0,-2 0 1 16,1-1 1-16,4 0-3 0,3 0-5 0,-1 0-8 0,3-2-10 0,2 0-10 15,2 1-11-15,-1-3-14 0,3 1-17 0,-1 1-14 0,3-1-15 16,-1-1-14-16,-3 2-14 0,4-1-14 0,-3 0-12 0,1 0-8 0,-3 1-10 16,1 1-7-16,-4-2-6 0,0 3-5 0,-1-2-5 0,-2 2-6 15,-1 0-5-15,-5 0-6 0,1 2-2 0,1-2-4 0,-5 1-4 16,-1 1-2-16,0-2-5 0,-4 1-1 0,4 1 1 0,-4-2 6 0,-1 0 11 15,0 0 15-15,0 0 19 0,0 0 27 0,-1 0 36 0,-2-2 33 16,1 1 37-16,1-2 33 0,-2 1 32 0,-1-2 32 0,1-1 31 0,0 1 27 16,0-1 28-16,-2 0 19 0,-1 0 19 0,3-3 12 0,-2 2 11 15,2-1 0-15,-2 0-4 0,2 0-5 0,-2 0-4 0,2 1-3 0,-3-2-3 16,2 4 0-16,0-3 1 0,0 4 1 0,1-2-2 0,0 1-3 16,1 0-2-16,1 1-5 0,-2 2-4 0,0-1-3 0,1 0-7 15,2 1-7-15,-1 1-11 0,1 0-13 0,0 0-14 0,0 0-13 0,0 0-14 16,0 0-10-16,-2 1-5 0,0 1-7 0,-1 1-6 0,2-1-6 15,-1 3-7-15,0-1-6 0,-1 1-5 0,0 0-4 0,0 1-4 0,-3 2-2 16,3 1-2-16,-2 0-2 0,2 0-1 0,-1 1-4 0,1 0-7 16,0 2-6-16,0 1-3 0,-1-1-6 0,0 2-6 0,3 0-11 15,-3 0-14-15,3-1-19 0,-2 2-23 0,3-1-26 0,-2 0-30 0,2 1-28 16,0-3-29-16,2 2-33 0,-2 0-36 0,3-3-45 0,2 3-50 0,-1-4-95 16,1 2-118-16,0-2-83 0,1-3-65 0,0 1-19 0,1-1 2 15,2-1 15-15,-1-1 22 0</inkml:trace>
  <inkml:trace contextRef="#ctx0" brushRef="#br0" timeOffset="766665.6301">28788 14626 623 0,'-3'-6'756'0,"0"0"20"0,-1 0 12 0,3 2 7 16,-2-2-35-16,3 3-53 0,-2-2-156 0,2 2-204 0,0 0-114 0,2 2-69 15,-1-1-36-15,2 1-20 0,2 1-22 0,2-2-26 0,2 1-27 16,1 1-31-16,1 0-28 0,3-2-25 0,2 2-23 0,1 0-19 0,2-3-19 16,-2 3-19-16,4-2-16 0,-2 2-19 0,1 0-17 0,1-2-17 15,-2 1-23-15,0 1-22 0,-2-2-23 0,-1 0-21 0,0 1-48 0,-2 0-59 16,0-2-76-16,-3 0-87 0,-1 2-42 0,-1 0-19 0,-1-1-1 16,-1-1 10-16</inkml:trace>
  <inkml:trace contextRef="#ctx0" brushRef="#br0" timeOffset="766899.1746">28987 14413 532 0,'-10'-5'611'0,"0"1"15"0,2 1 12 0,0-2 8 0,0 2-108 15,2 1-165-15,1 0-100 0,2 2-64 0,-1 0-28 0,1 0-7 16,2 0-1-16,-3 2 3 0,3 2-5 0,-2 2-5 0,1-2-7 0,-1 4-11 16,2-1-5-16,-3 3-1 0,3-1 1 0,-1 1 3 0,1 2-2 15,-3 0-5-15,3 2-15 0,-1-1-18 0,1 1-17 0,-3 1-14 16,3 1-12-16,-2 1-12 0,1-2-9 0,-1 3-7 0,2-2-8 0,-3 3-7 15,1 1-7-15,0-3-7 0,0 4-13 0,0-4-15 0,-1 5-21 16,-2-4-22-16,5 1-28 0,-2 0-28 0,-1 0-31 0,3-1-31 0,-2 0-36 16,1-2-38-16,0 0-54 0,2-2-61 0,2 0-119 0,0-3-148 0,1 0-70 15,0-2-36-15,2-1-6 0,1 0 9 0,-1-3 17 0</inkml:trace>
  <inkml:trace contextRef="#ctx0" brushRef="#br0" timeOffset="767351.9995">29252 14592 213 0,'-1'-6'735'0,"-1"0"20"0,0-2 14 0,-2 3 12 16,4 0 4-16,-1-2-1 0,1 5-155 0,0-3-233 0,0 2-128 15,0-1-77-15,1 2-39 0,1-1-21 0,0 1-20 0,2 1-16 0,1 0-22 16,-2-1-24-16,3 1-16 0,1 1-15 0,0-2-8 0,0 1-4 15,1 1-4-15,0 0-1 0,3 0-2 0,-3 0-1 0,0 1-2 0,0 1 0 16,-1-2-1-16,0 3 0 0,1-2-1 0,-2 2-1 0,2 0 0 16,-4 1 0-16,1 1-1 0,2 0 0 0,-4 0 0 0,2 4 0 0,-1-1 0 15,-2-2 0-15,1 5-1 0,-3-2-1 0,0 1 1 0,-2 2 2 0,-1 2 2 16,-3-1 0-16,1-1 2 0,-1 2 1 0,-1 1 1 0,-2-1-1 0,1 1 2 16,-1-1 0-16,-1 0 2 0,-1 1 0 0,3-2 0 0,-1-1 3 0,-2 0-1 15,3 0 1-15,0-1-2 0,-1-1-1 0,1-2 0 0,0 2 0 0,3-3-1 16,-2 2-2-16,3-4 1 0,1 1-2 0,0-1 1 0,-1-1 2 15,4-1 1-15,-1 0-1 0,1 0 2 0,1-1 3 0,-1 1 0 0,4-3 3 16,-1 1 3-16,-2-1 0 0,5 0 2 0,-1 0-1 0,2 0 2 16,1-1 0-16,0 1 1 0,1-2 0 0,0 1 0 0,1-2-2 0,2 1-1 15,0 1-2-15,0-1-2 0,1-1-2 0,0 0-2 0,-1 0-1 0,-1 0-1 16,2 2 0-16,-2-1 1 0,0-1-1 0,0 1-1 0,-1 0 0 0,-1 1-1 16,0-3 0-16,-2 3-2 0,1 0-2 0,-3-2-4 0,1 3-10 15,-2 0-13-15,1-3-15 0,-2 3-22 0,1-1-25 0,-3 1-26 0,1-1-28 16,-1 1-27-16,1 0-29 0,-2 0-40 0,0 0-43 0,0 0-78 0,0 0-100 15,0 0-100-15,0 0-105 0,0 0-46 0,0 0-11 0,0 0 5 0,3 0 14 16,2-2 21-16</inkml:trace>
  <inkml:trace contextRef="#ctx0" brushRef="#br0" timeOffset="767629.724">30138 14733 11 0,'-8'-6'704'0,"-5"1"14"0,5-2 19 0,-1 0 21 0,1 2 13 15,2 0 9-15,1 0-136 0,2 1-212 0,-1 1-123 0,3 0-77 16,1 2-43-16,0-2-24 0,0 1-12 0,0 1-4 0,1 1-14 0,1-2-16 16,0 1-21-16,1 1-26 0,0 0-16 0,0 0-13 0,2 0-9 15,0 0-7-15,1 0-8 0,0 0-8 0,2 0-12 0,0 0-10 0,1 0-13 16,0 0-12-16,2 0-16 0,-2-2-16 0,1 1-23 0,-1 1-25 15,4-2-28-15,-2 1-30 0,-1 1-28 0,0-2-32 0,0 2-30 0,0 0-31 16,0 0-35-16,-2 0-38 0,0 2-58 0,-1-2-68 0,2 1-79 16,-4 1-84-16,-2 1-28 0,2-2 1 0,-4 1 15 0,-1-2 23 0</inkml:trace>
  <inkml:trace contextRef="#ctx0" brushRef="#br0" timeOffset="767799.0033">30130 14771 16 0,'-8'5'601'0,"3"-2"17"0,1 1 17 16,-1-1 16-16,1-2 12 0,1 0-109 0,2 3-173 0,-2-3-95 0,1 1-58 15,2 0-27-15,0-2-11 0,2 3-5 0,1-3 1 0,-2 2-7 0,2-2-8 16,2 3-15-16,-1-2-15 0,0-1-15 0,3 2-14 0,0-1-10 0,3-1-11 16,0 2-11-16,4-1-13 0,-3-1-18 0,3 2-26 0,2-2-34 15,-1-2-37-15,0 2-38 0,4-3-39 0,-3 2-41 0,2-1-46 0,2-1-61 0,-1 0-69 16,3-2-125-16,-2 0-152 0,2 1-81 0,-1-3-44 0,1 1-13 0,-5-1 1 16,5 0 16-16</inkml:trace>
  <inkml:trace contextRef="#ctx0" brushRef="#br0" timeOffset="768381.7783">31248 14418 12 0,'6'-6'523'0,"-3"2"17"0,2-1 16 0,-1 0-42 16,0-2-71-16,-1 4-79 0,-2-2-85 0,3 1-42 0,-3-2-21 15,-1 3-7-15,2-2 2 0,1 2-2 0,-3 0-1 0,0 0-3 16,0 0-5-16,0 2-10 0,-3-1-11 0,1 2-13 0,2-3-11 0,-1 3-13 16,-3 0-9-16,3 0-5 0,-2 0-3 0,-1 3-7 0,-2 0-7 15,0 2-8-15,-4 1-6 0,2 0-7 0,-1 3-6 0,-5 1-4 0,-1 2-2 16,1 0-2-16,-2 2 0 0,-1 0-3 0,1 3-5 0,-3 1-8 0,5 1-13 15,-5-2-8-15,2 4-10 0,2 0-8 0,-2 0-4 0,4 2-5 0,2-1-1 16,-1 1-4-16,2-1 1 0,4 1-1 0,0-3 0 0,3 3-2 16,3-2-1-16,0 0-5 0,4 1-6 0,2-5-4 0,2 3-7 0,2-4-8 15,2 1-9-15,1-2-11 0,3-2-10 0,0 1-11 0,3-5-9 0,-2 3-12 16,4-4-9-16,1-3-7 0,-3 1-9 0,3-3-2 0,-2-1-2 0,0-1 3 16,-2-1 2-16,1-1 6 0,-1-1 10 0,-4-3 8 0,-1 1 9 15,-2 0 9-15,0-3 11 0,-5 2 6 0,-3-4 7 0,1 4 5 0,-6-2 8 16,-1-1 3-16,-4 2 7 0,-2-1 1 0,-5 1 2 0,-2-1-4 0,-6 4-7 15,0-2-16-15,-5 1-21 0,-3 4-27 0,-2 0-33 0,-3 0-43 16,0 3-48-16,-3-1-104 0,-1 5-131 0,-2-2-87 0,0 1-65 0,-5 1-33 16,2 3-18-16,-4-1-5 0,4 0 1 0</inkml:trace>
  <inkml:trace contextRef="#ctx0" brushRef="#br0" timeOffset="769215.7747">26437 15012 266 0,'-3'-4'549'15,"2"-1"11"-15,-3 0 12 0,3 2-69 0,-1-1-108 0,0 1-93 16,-2-1-86-16,4 3-46 0,-1 0-27 0,1-1-14 0,-2 1-7 0,2 1-8 15,0 0-9-15,0 0-3 0,-1 1-3 0,1 1 1 0,-2 0 1 16,0 2 5-16,1-1 5 0,-3 4 6 0,3-1 8 0,-2 2 5 0,-1 2 5 16,3-1 3-16,-5 5 1 0,3-1 3 0,-2 2 1 0,2 0-6 15,-4 2-10-15,4 1-10 0,0 0-11 0,0 3-13 0,-2-2-11 0,4 2-11 16,-3 0-11-16,1 1-11 0,0 0-7 0,0-1-9 0,1 3-9 0,1-5-7 16,-3 4-8-16,3-2-13 0,-1-1-13 0,-1 0-16 0,2 0-14 0,1-2-16 15,0-1-17-15,0-3-15 0,1 0-17 0,2 1-14 0,-1-4-13 16,-1 1-12-16,1-3-11 0,1-1-8 0,0-2-7 0,1 0-3 15,-3-1-2-15,4-2 1 0,-2-3 2 0,3 0 6 0,-3-2 6 0,1-1 8 16,-1-2 5-16,2 0 4 0,-4-3 5 0,2-1 2 0,-1-2 3 0,0 1 5 16,-1-3 6-16,-1-2 11 0,2-2 11 0,-2 0 13 0,0 0 13 0,0-4 14 15,0 1 15-15,3-1 18 0,-3 0 17 0,0 0 20 0,1 0 21 16,1 0 20-16,-2-1 20 0,1 2 17 0,-1 0 14 0,2 3 13 0,0-3 10 16,-1 4 8-16,2-1 6 0,1 2 1 0,-3 0 0 0,3 2-3 15,-1-1-3-15,2 3-6 0,0 2-10 0,0-1-8 0,0 0-8 16,2 1-10-16,-1 1-8 0,3 1-8 0,1-1-9 0,-2 4-6 0,2-1-8 15,2 0-5-15,1 0-5 0,1 2-5 0,-2-1-5 0,2 1-2 0,-1 3-3 16,3 0-2-16,-3 0-2 0,1 3-1 0,-2 1-2 0,0 0-1 16,2 2 1-16,-6 2-1 0,0-1 1 0,-1 1 0 0,0 4 2 0,-2-3 1 15,-4 4 0-15,1-1 1 0,-4 2 0 0,-1-2 0 0,-2 3 0 0,-1 1 0 16,-3-1 0-16,-1 0 0 0,-1 0 2 0,-3 1 0 0,1 0-1 0,-4-3-1 16,1 2-1-16,-2-1-7 0,1-2-11 0,1 0-16 0,1 1-16 15,-1-4-23-15,0 3-22 0,3-6-33 0,0 3-35 0,3-3-55 0,1-1-67 16,1-1-118-16,3-1-144 0,0-1-74 0,2-1-40 0,3-1-16 15,0 0-2-15,0 0 6 0</inkml:trace>
  <inkml:trace contextRef="#ctx0" brushRef="#br0" timeOffset="769783.3407">26708 15345 396 0,'0'-5'601'0,"0"2"13"0,0-1 5 0,0 1 7 0,0 0-100 0,1 1-150 16,-1 0-107-16,2-1-83 0,0-1-43 0,1 1-24 0,-2 2-9 0,1 0-4 15,0-2-6-15,-2 3-6 0,1-3-6 0,-1 3-7 0,2-1-1 16,-1 1 2-16,-1-1 5 0,0 1 5 0,0 0 4 0,0 0 4 0,0 0-1 16,0 0-1-16,0 0-3 0,0 0-2 0,0 0-5 0,0 0-2 0,0 0-5 15,0 0-7-15,0 0-6 0,0 0-9 0,0 0-8 0,-1 1-8 16,-1-1-8-16,2 1-8 0,0-1-5 0,-1 0-5 0,1 3-5 15,-2-3-3-15,0 0-3 0,2 0-3 0,-1 3 1 0,-1-2-2 0,1-1 0 16,-1 1 0-16,0-1 1 0,1 2 0 0,-3-1 0 0,3 3 2 0,-1-4-1 16,1 3 1-16,-4-1-2 0,4 0 1 0,-2-1 0 0,-1 1 1 15,1 1-1-15,0 0 0 0,0-1-2 0,-1 2-1 0,0-1 0 0,-1 1 0 16,1 1 0-16,0-2 0 0,-1 3-2 0,2-3 0 0,-2 2 0 16,1 0-1-16,-1-1 0 0,4 3-1 0,-2-3 0 0,1 0 1 0,0 1-1 15,1 0 1-15,1-1 0 0,0-1 0 0,0 2-1 0,0-2 2 0,1 1 1 16,-1 1 1-16,4-2 2 0,-1 0 0 0,-2 0 2 0,5 0 0 15,-1 0 2-15,0-2 1 0,1 2 1 0,1-3 0 0,0 1 1 0,0 1 0 16,1-2 0-16,1 0 0 0,0 0-1 0,3 0-1 0,-3 0 0 16,4-2-1-16,-2 1 0 0,1 1-3 0,0-2 1 0,0 1-2 0,2 1-2 15,-2 0 0-15,2 0-1 0,-5 0-1 0,3 0 0 0,-2 0 0 16,2 1-1-16,-3 1-1 0,0-1 0 0,-1 1 0 0,-1 1-1 0,-1 1 2 16,2 0 1-16,-4-1 0 0,0 2 2 0,-1 0 1 0,-1 0 0 0,-1 2 1 15,-1-1 0-15,-1 2 0 0,1 1 2 0,-4-3 0 0,1 4 2 16,-2 1 0-16,0-3 0 0,-4 2-2 0,1 0 2 0,0 1-1 0,-1 1-2 15,0-2 0-15,-4 0-2 0,0-2-2 0,2 3-7 0,-3-2-9 16,1 0-13-16,2-2-16 0,-1 1-19 0,0-2-20 0,0 1-24 0,2-1-26 16,1-2-28-16,-4 1-30 0,5-2-30 0,-1-1-35 0,1 0-42 0,-1-4-50 15,1 0-78-15,1-1-96 0,1-2-76 0,0 0-65 0,-1-3-21 16,2-1 0-16,1-1 12 0,-3-3 19 0</inkml:trace>
  <inkml:trace contextRef="#ctx0" brushRef="#br0" timeOffset="769966.7261">26744 15267 293 0,'3'-4'640'0,"2"2"13"0,-2-1 13 0,3 0 5 16,-2 1 4-16,0 1-124 0,1-1-189 0,2 2-107 0,-1-2-64 0,2 2-35 15,-4-3-21-15,4 3-17 0,-1 0-15 0,4 0-13 0,-3 0-15 0,0 0-16 16,2 0-14-16,2 0-17 0,-1 3-16 0,1-3-23 0,1 2-21 16,1-2-26-16,-1 0-25 0,0 0-30 0,1 2-33 0,0-2-36 15,2 1-39-15,-3 1-84 0,2-2-104 0,0 0-98 0,0 0-98 0,1 0-44 16,1 0-17-16,0 0 1 0,-2-2 11 0</inkml:trace>
  <inkml:trace contextRef="#ctx0" brushRef="#br0" timeOffset="770182.2419">27463 15316 393 0,'-1'2'688'0,"-3"0"17"0,2-2 15 0,2 3 10 16,-2-3-29-16,2 0-48 0,0 0-139 0,0 0-181 0,0 0-104 0,0 0-63 15,2 2-35-15,0-2-15 0,0 0-16 0,0 0-14 0,1 0-21 16,-2 0-21-16,4 0-18 0,-2 0-16 0,2 0-15 0,2 0-12 0,0-2-13 16,0 2-14-16,1-3-14 0,0 1-18 0,2 0-14 0,0-1-15 0,0 2-18 15,0-3-18-15,2 1-21 0,-3 2-23 0,4 0-29 0,-5-1-30 16,1 1-37-16,1-1-40 0,-2 2-54 0,0 0-61 0,-3 2-69 0,-1-1-75 16,-1 1-28-16,-1 0-9 0,-2 1 7 0</inkml:trace>
  <inkml:trace contextRef="#ctx0" brushRef="#br0" timeOffset="770348.7389">27460 15496 534 0,'-4'5'611'16,"1"-2"17"-16,-1 0 17 0,3-2-30 0,-1 1-57 0,0-1-102 0,2-1-124 15,0 0-73-15,2 2-46 0,0-2-22 0,-1 0-7 0,1 0-9 0,1 0-11 16,1 0-13-16,1 0-16 0,0 0-16 0,1 0-18 0,-1 0-13 16,4 0-13-16,-1 0-11 0,2-2-11 0,0 1-21 0,2-1-25 0,-1 1-34 15,3-2-35-15,-1 0-40 0,3 0-38 0,-2 0-49 0,2 0-53 16,0 1-105-16,-1-2-130 0,1 1-103 0,2-2-91 0,-4 2-44 0,2-2-23 15,-2 1 0-15,2 0 10 0</inkml:trace>
  <inkml:trace contextRef="#ctx0" brushRef="#br0" timeOffset="771533.3096">28374 15379 516 0,'-2'-4'604'16,"0"0"16"-16,1 2 11 0,1-1 11 0,-3 0-94 0,3 3-147 15,0-3-96-15,0 3-69 0,0 0-40 0,0 0-25 0,0 0-16 0,0 0-11 16,0 0-12-16,0 0-12 0,0 0-14 0,0 0-16 0,0 0-14 16,0 0-12-16,0 0-10 0,0 0-8 0,-1 0-6 0,1 1-5 0,-2 1-6 15,0-2-5-15,1 3-5 0,-2-3-6 0,1 4-2 0,0-1 0 0,1 0-1 16,-3 0 0-16,3 1 1 0,-1-1 3 0,1-1 1 0,1 1 3 15,-2-1 3-15,0 0 2 0,2 1 3 0,-1-3 2 0,1 0 6 16,0 0 4-16,0 0 6 0,0 0 4 0,0 0 6 0,0 0 6 0,0 0 4 16,0 0 3-16,0 0-1 0,0-3 0 0,0 3 0 0,0-4-3 0,0 1-4 15,0 1-5-15,0-4-5 0,1 2-8 0,-1-2-4 0,0-1-5 16,2 1-5-16,-2-2-5 0,2 1-3 0,-2-2-2 0,1 1-1 0,-1-1 0 16,2 1 0-16,-2 1 0 0,1 1 1 0,-1-1 2 0,0 1 2 15,2 0-1-15,0 1 0 0,-2 1-1 0,0 0-2 0,1 2-2 0,-1 0-3 16,2-1-3-16,0 3-2 0,-2-1-4 0,1 1-3 0,1 0-2 15,-1 0-2-15,1 0-2 0,1 0-1 0,1 1-1 0,1-1 0 0,2 2 1 16,-2-1-2-16,3 2 0 0,1-2-3 0,-1 3-2 0,1-1-5 0,2 0-6 16,0 0-8-16,1 0-7 0,2 0-10 0,-2 0-8 0,4-2-9 15,-2 1-7-15,4 1-7 0,-4-3-6 0,3 3-3 0,-2-2-3 0,0 0 0 16,1 1 0-16,2-2 7 0,-4 0 5 0,2 0 9 0,-2 0 8 0,0 0 10 16,-1-2 9-16,-1 1 9 0,-1 1 9 0,-3-1 8 0,3-2 8 15,-3 3 11-15,-1 0 11 0,-2 0 8 0,-2-3 8 0,3 3 6 0,-3 0 10 16,-2-2 6-16,-1 1 6 0,2 1 4 0,-2 0 4 0,0 0 4 15,0 0 0-15,-2-2 1 0,2 1 0 0,-1 1-2 0,1 0-5 0,0 0-3 16,-2 0-4-16,2 0-6 0,0 0-5 0,0 0-6 0,0 0-5 0,-1 0-4 16,-4 0-5-16,5 0-2 0,-1 1-1 0,1 1-1 0,-2-2 0 15,1 3 1-15,-3-3 3 0,3 3 0 0,-1 1 1 0,-1-1 2 0,0 2 2 16,-1 0 2-16,0 0 3 0,-2 2 2 0,1 0 3 0,0 0 3 16,-1 4 0-16,1-2 1 0,-2 3-3 0,-2 0 0 0,3 0-2 0,-2 1-2 15,-1 1-2-15,-1 2-1 0,0 0-2 0,0 1-2 0,0 1-3 16,0 0-4-16,-2 0-3 0,1 2-2 0,-1-1-2 0,0 1-3 0,-1-1-1 15,1-1-2-15,1 2-2 0,-1-1-4 0,2-1-4 0,-2 0-9 16,3-1-9-16,-2-1-12 0,1 1-15 0,2-4-17 0,-1 1-21 0,4-2-28 16,1 0-28-16,0-2-33 0,3 1-33 0,-1-4-33 0,2 2-34 0,2-1-42 15,-1 0-47-15,3-3-86 0,0-2-105 0,1 1-87 0,4-3-80 16,-1 0-29-16,2-2-4 0,1 0 14 0,0-4 22 0</inkml:trace>
  <inkml:trace contextRef="#ctx0" brushRef="#br0" timeOffset="771765.3531">28827 15545 103 0,'-6'-4'723'0,"-2"1"21"16,0-2 17-16,3 2 17 0,1-1 7 0,-2 1 4 0,3 0-133 16,1 2-198-16,0-2-133 0,2 3-99 0,0 0-57 0,0 0-37 0,4 0-21 15,-1 0-17-15,1 0-23 0,1 0-27 0,1 0-29 0,2 0-33 16,5 0-25-16,-4 0-21 0,4 0-21 0,1 0-16 0,1 0-18 0,0 0-20 15,0 0-18-15,3 0-19 0,-1-3-19 0,0 3-22 0,0 0-21 0,-3-2-19 16,3 1-24-16,-4 1-21 0,3-3-51 0,-2 1-66 0,-2 1-78 16,2-2-86-16,-3 1-32 0,-1 1-6 0,0-2 6 0,-2 0 14 0</inkml:trace>
  <inkml:trace contextRef="#ctx0" brushRef="#br0" timeOffset="771982.7525">29024 15355 523 0,'-9'-3'615'0,"0"0"13"0,0 0 11 0,1 2-36 0,1-2-60 16,1 3-106-16,-2 0-132 0,3 0-66 0,1 0-32 0,0 3-14 16,0 0-4-16,-1 0-5 0,1 3-5 0,-1 0-10 0,1 2-13 0,1 0-9 15,2 1-8-15,-3 3-6 0,1-3-4 0,2 2-8 0,-3 2-7 0,3-1-14 16,-2 1-14-16,1 2-17 0,-1-1-13 0,2 0-13 0,-3 1-10 16,3 2-7-16,-1-2-7 0,-1-1-10 0,0 3-11 0,0-1-20 0,-1 1-21 15,3-1-29-15,-4 1-30 0,2-1-32 0,0 1-33 0,0 0-40 16,0-3-41-16,-1 3-73 0,3-5-92 0,-2 1-118 0,3-1-132 0,-2 0-64 15,2-4-29-15,0 1-4 0,2-3 9 0,1 0 20 0</inkml:trace>
  <inkml:trace contextRef="#ctx0" brushRef="#br0" timeOffset="772465.754">29526 15400 337 0,'-9'-9'684'16,"1"1"10"-16,1 1 12 0,-1 0 11 0,2 1 7 0,0 0 0 0,3 0-158 16,0 0-239-16,-1 3-124 0,4-2-66 0,0 2-33 0,0 2-19 0,2-1-9 15,1 1-6-15,0-1-10 0,1 1-15 0,5 1-17 0,-3-2-17 0,2 2-9 16,0 0-9-16,1 0-3 0,3 0-2 0,-1 0 1 0,1 0 2 0,-1 0 2 16,2 0 3-16,-2 0-1 0,0 0 2 0,0 0 0 0,0 0-2 0,-1 0 1 15,1 2-1-15,-3-2 0 0,1 1-1 0,2 1 0 0,-3-1 1 16,0 2-2-16,0 0 1 0,1 2 1 0,-1-2-1 0,-1 3 2 0,-1 0-1 15,2 0 2-15,-3-3 2 0,-2 6 2 0,2-1 1 0,-2-1 0 0,-2 1 3 16,3 0 0-16,-4 1 2 0,0-1 2 0,0 2 1 0,-4-2 3 16,3 4 1-16,-2-3 2 0,-2 2 1 0,2-3 1 0,-2 1 0 0,-3 2 1 15,3-2 0-15,-1 0 1 0,0 0 1 0,-1 0-2 0,0-1-1 0,2-1-3 16,0-1 0-16,2 1-3 0,-2-2 0 0,2 1-2 0,-1 0-2 0,2-2 0 16,2 1 1-16,0-1-2 0,0-1 2 0,0 2 0 0,2-3 2 15,2 4-1-15,0-4 0 0,0 3 1 0,1 0 1 0,1-3 1 0,1 1-2 16,2 2 0-16,-1-2 1 0,0-1-2 0,1 3-2 0,-1-2-2 0,0 2-2 15,0-2-3-15,1 1-1 0,-1-1-1 0,-2 2-2 0,4-2 0 0,-4 1-1 16,-1-1-1-16,0 0 2 0,-1 1-1 0,0 0 2 0,-3-3 1 0,-1 4 2 16,0-3 2-16,0 3 2 0,-1-3 1 0,-4 1 0 0,0 1 2 0,-1-1 2 15,-5 2 0-15,1-2 1 0,-1 1-1 0,-3 1 0 0,0-3 0 16,-4 3-1-16,2 0-1 0,-2-2-3 0,1-2-6 0,-1 2-7 0,-1 0-12 16,3 0-15-16,-1-3-22 0,1 2-26 0,0-2-30 0,5 0-31 0,-3 0-43 15,4-2-45-15,1 1-97 0,-1-3-119 0,4 0-109 0,1 0-104 0,2 1-49 16,1-4-22-16,2 0-3 0,0 0 7 0,4-2 16 0</inkml:trace>
  <inkml:trace contextRef="#ctx0" brushRef="#br0" timeOffset="772649.2005">30014 15508 695 0,'4'0'716'0,"-1"0"17"16,-3-1 16-16,1 1 7 0,-1-2 1 0,4 2-120 0,-3 0-183 0,1 0-134 15,1 0-112-15,0 0-65 0,2 0-45 0,-1 0-31 0,3 2-24 0,-1-2-36 16,5 1-43-16,-1 1-43 0,-1-2-42 0,4 1-38 0,0 1-31 0,-2-2-31 16,3 0-30-16,-1 3-43 0,2-3-52 0,-2 0-83 0,-1 0-101 0,1 0-68 15,-3 0-51-15,1 0-12 0,-3 0 6 0,-2 0 16 0</inkml:trace>
  <inkml:trace contextRef="#ctx0" brushRef="#br0" timeOffset="772816.4045">30092 15615 18 0,'-5'5'588'0,"1"-2"17"0,-1 1 20 16,1-1 14-16,1 0 12 0,2-2-101 0,-1 1-160 0,-1-1-98 16,3-1-68-16,3 0-34 0,-1 1-16 0,-1 1-8 0,2-2-10 0,1 2-12 15,1-2-15-15,1 0-18 0,2 0-21 0,3 0-21 0,-2 0-23 0,4 0-24 16,0 0-27-16,-1-2-28 0,4 2-32 0,-2-2-39 0,4 1-47 0,-1 0-54 16,0-1-57-16,4 0-124 0,-3-2-156 0,4 1-83 0,-4-2-49 0,3 1-20 15,0-1-7-15,-1-2 8 0,-1-1 12 0</inkml:trace>
  <inkml:trace contextRef="#ctx0" brushRef="#br0" timeOffset="773150.0186">31222 15348 536 0,'-8'-8'647'16,"4"2"18"-16,0-1 21 0,0 3 20 0,0-3 18 0,3 2-115 16,-1-1-186-16,0 2-104 0,2-1-61 0,0 0-31 0,0 5-12 0,0-3-5 15,0 0 0-15,2 1-10 0,0 1-12 0,-2-1-20 0,0 2-22 0,0 0-20 16,0 0-21-16,0 0-14 0,1 2-14 0,-1-2-11 0,2 3-6 16,0-2-6-16,-2 1-2 0,0 1-3 0,0 2 1 0,1 0-1 0,-1 2 2 15,0-2-1-15,0 5 2 0,0-3 0 0,0 3 1 0,0 1-36 0,0 1-17 16,0-2 0-16,0 4 0 0,-1-1 0 0,1-1 0 0,-2 3 0 0,0-1 0 15,2 3 0-15,-1 0 0 0,-3-2 0 0,3 2 0 0,-2-1 0 0,2-1 0 16,-3 3-80-16,3-1-82 0,-1-2-36 0,1 2-36 0,-3-2-34 0,3 1-33 16,-3-1-39-16,4-3-43 0,0 1-71 0,0-1-87 0,0-2-92 15,4-1-90-15,-1-3-35 0,2 1-8 0,0-4 14 0,0 0 25 0,4-2 31 16</inkml:trace>
  <inkml:trace contextRef="#ctx0" brushRef="#br0" timeOffset="773448.8522">31455 15478 472 0,'0'-3'698'0,"0"-2"19"16,-2-2 20-16,0 5 16 0,1-4 11 0,-2 5-98 0,-1-2-152 0,0 3-123 16,-1 0-106-16,-1 0-60 0,1 0-37 0,0 3-19 0,-1-2-13 15,1 5-14-15,-3-2-19 0,0 1-19 0,4 2-22 0,-3 0-17 0,1 1-12 16,0 1-10-16,1 1-8 0,2-1-7 0,-2 1-6 0,2 3-5 0,-1-1-7 16,3-2-4-16,-1 4-5 0,2-2-5 0,2 1-4 0,-1-2-6 15,3 1-5-15,0-2-7 0,1 2-7 0,2-1-8 0,0-1-6 0,1 0-7 16,0-2-8-16,5 2-7 0,-2-5-5 0,2 1-4 0,1 0-1 0,0-3-4 15,2 0-1-15,1-1 2 0,1-1 3 0,-2-1 6 0,1-1 7 16,0-2 7-16,1-2 10 0,-3 1 8 0,0-2 10 0,0 1 8 0,-2-4 7 0,-2 1 9 16,2-2 5-16,-4 0 8 0,-1-2 6 0,-2-1 4 0,-1 2 3 0,-2-3 0 15,-3 0 1-15,0 1-2 0,-3-2-2 0,-2 2-1 0,-1 0 0 0,-2-2-3 16,-3 1 0-16,-1 2-3 0,-3 0-3 0,0 1-12 0,-1 3-13 0,-3-2-25 16,0 2-29-16,0 1-34 0,-5 3-37 0,3 1-51 0,-1 0-61 15,0 0-131-15,0 3-166 0,0 1-87 0,-3 1-47 0,1 1-25 0,-1 1-12 16,1 0-2-16,0 1 6 0</inkml:trace>
  <inkml:trace contextRef="#ctx0" brushRef="#br0" timeOffset="773865.8442">30293 16168 172 0,'-21'3'632'0,"2"-3"19"0,-1 2 24 0,3-2 17 0,0 1 16 0,0 1-103 15,3-2-158-15,0 1-109 0,1 1-80 0,2-2-38 0,2 0-15 0,1 0-3 16,-1 0 0-16,5 0-4 0,-2 0-9 0,3 0-17 0,-1 0-22 16,3 0-17-16,-1 0-16 0,2 0-9 0,0 0-7 0,0 0-3 0,0 0-4 15,0 0-7-15,0 0-8 0,2 0-10 0,-1 0-7 0,3 0-7 16,0 0-4-16,2 0-4 0,2-2-4 0,2 1-5 0,2 1-4 0,4-2-7 15,5 1-7-15,1-1-3 0,4-1-3 0,7 0-2 0,3 0-1 0,3 1-1 16,4 0-2-16,8-1 0 0,5 0-1 0,3-1 0 0,6 1-3 0,3-1-3 16,7-1-4-16,2 2-5 0,5-1-6 0,3 1-4 0,3-3-2 0,6 2-2 15,-1-1-4-15,3 0-2 0,3 0-3 0,-1 0 0 0,3 2-2 0,-2-2-1 16,-1 2 1-16,-4 0 1 0,-6-2 4 0,-3 3 7 0,-3-3 8 0,-5 1 3 16,-2 1-1-16,-3 2 1 0,-3-3 1 0,0 2 1 0,-5-1 2 15,-3-1 1-15,-2 1-2 0,-7 1 0 0,-1-1-2 0,-4 0-5 16,-7 0-7-16,-6-1-10 0,0 2-15 0,-8-1-27 0,-2 1-34 0,-6-1-43 15,-3 2-49-15,-5-2-70 0,-5-1-79 0,-3 1-140 0,-7 0-172 16,-7-2-86-16,-5 3-40 0,-5-3-18 0,-8-2-2 0,-5 2 5 0,-9 1 10 16</inkml:trace>
  <inkml:trace contextRef="#ctx0" brushRef="#br0" timeOffset="774866.0332">29403 16588 250 0,'-5'-2'599'0,"1"-1"16"0,-1 1 20 0,1 0 18 0,0-1 19 15,0-2-100-15,0 3-161 0,-1-1-90 0,4-2-58 0,-3 2-27 0,1 0-12 16,0 0-4-16,0 0-3 0,0 0-6 0,-1 2-7 0,3-1-15 15,-1-1-16-15,1 3-16 0,1-2-19 0,-2 1-14 0,2 1-15 0,0 0-12 16,0 0-14-16,0 0-12 0,0 0-14 0,2 0-10 0,1 0-10 0,-2 0-7 16,3 1-8-16,0-1-4 0,1 2-3 0,3-2-4 0,1 2-2 0,-1-1-2 15,5-1-3-15,1 2-3 0,1-1-4 0,2-1-4 0,2 2-3 16,-2-2-6-16,4 1-6 0,1 1-7 0,-1-1-10 0,1 1-10 0,3-1-13 16,-3 0-13-16,-1 1-15 0,1 0-15 0,-2-1-16 0,-2 1-14 15,1-1-14-15,-3 1-10 0,-2-2-7 0,-3 3-4 0,0-2 1 0,-3 0 6 16,-4 1 7-16,1 1 10 0,-5-1 12 0,0-1 13 0,-3 1 16 0,-2 0 13 15,-3 1 17-15,-3-1 15 0,-1 1 17 0,-4 1 12 0,0-1 13 0,-3-1 9 16,-1 3 5-16,-1-2 5 0,-1 1 2 0,-2-1 4 0,3 2 4 0,-2-1 4 16,-1-1 5-16,1 1 5 0,-1 0 3 0,1 0 3 0,2 1 3 0,-1-3 1 15,4 1 2-15,-3 1 0 0,4-1 0 0,3-1-1 0,-2 1-2 0,7-1-5 16,-1 1-4-16,2-1-5 0,0 0-4 0,4 1-3 0,0-2-2 16,4 0-1-16,0 1-1 0,2 1-1 0,1-3 0 0,0 3-2 0,7-3 2 15,-4 2 0-15,4-2 0 0,-1 1 1 0,4 0 0 0,-1-1 0 0,2 1-1 16,-1 1-2-16,3-2-2 0,-2 2-2 0,2-1-3 0,-2-1-1 0,2 2 0 15,-2-1-3-15,0-1 0 0,-1 2-2 0,-2-1-1 0,0 1 0 16,-1-1 0-16,-2 1 0 0,-1 0 2 0,0 0 0 0,-4 1 3 0,-1 0 1 16,-1 2 5-16,-2-3 2 0,-1 3 3 0,-1 0 2 0,-4 0 5 0,0 0 3 15,-1 3 4-15,-5 0 4 0,1-2 2 0,-3 4 1 0,-2-2 0 16,-1 2-1-16,0 2 1 0,-3-2 0 0,2 1 2 0,-3 1 1 0,1 0 4 0,1 0 3 16,-1 1 0-16,1-3 0 0,0 2 0 0,3 1-1 0,-1-3 0 15,3 1 2-15,1 1 0 0,0-4 2 0,2 1 0 0,3 1 0 0,0-3 0 16,4 1-3-16,0-1-3 0,2-1-1 0,3-1-1 0,0 0-1 0,3 2 1 15,2-4 0-15,0 1 0 0,4 0-1 0,4 0 0 0,0-1-1 0,4-1-3 16,0-2-1-16,5 3-2 0,2-3-1 0,3 0-3 0,0-3-2 0,3 3-1 16,0 0-3-16,1-2-2 0,2 0-2 0,2-1-2 0,2 0-1 15,-2 0-1-15,0-1 1 0,4 2 1 0,-5-1 1 0,1 0 3 0,-1 0-2 16,-3 0 1-16,-1 0-2 0,-1 2 0 0,-4-1 0 0,-2-1 1 0,-3 2-3 16,-5-1-1-16,1 2-6 0,-3-2-6 0,-5 1-7 0,0 1-11 0,-2 0-13 15,0 0-12-15,-3 0-14 0,-1 0-13 0,-2 0-20 0,0 0-19 16,-2 0-29-16,1 0-31 0,-4 1-39 0,-3 1-40 0,0 1-69 0,-1-1-80 15,-2-1-109-15,-2 2-123 0,-1 0-57 0,0 1-24 0,-5 0-7 0,1 0 3 16,0 1 11-16</inkml:trace>
  <inkml:trace contextRef="#ctx0" brushRef="#br0" timeOffset="775349.0507">28826 17463 591 0,'0'0'615'16,"0"0"18"-16,0 0 21 0,0 0 21 0,0 0-77 0,0 1-124 15,0-1-83-15,0 0-60 0,0 0-39 0,0 0-25 0,0 0-14 0,1 2-9 0,-1-2-6 16,3 1-7-16,-1 1-7 0,1-2-8 0,1 0-13 0,2 0-16 15,0 0-14-15,5 0-15 0,0 0-12 0,5 0-14 0,0 0-7 0,6 0-7 16,2 0-96-16,2 0-22 0,6 0 0 0,1 0 0 0,5 0 0 0,4-2 0 16,3 1 0-16,3 1 0 0,6-2 0 0,2 1 0 0,1-2 0 15,7 3 0-15,-1-4 0 0,2 3 0 0,3 0 0 0,3-1 0 0,-3-1 0 16,3 2 0-16,0-1 0 0,0-1 0 0,-1 2 0 0,0-3 0 0,-1 2 0 16,-5-1-63-16,1 0-115 0,-5 0-28 0,-1-1-27 0,-4 1-24 0,-1-1-21 15,-8-1-16-15,-2 0-24 0,-5 2-29 0,-5-2-44 0,-3 1-51 0,-5-2-86 16,-6 3-100-16,-7-2-51 0,-4 2-29 0,-4 0 2 0,-10 0 16 15,-4 0 24-15</inkml:trace>
  <inkml:trace contextRef="#ctx0" brushRef="#br0" timeOffset="775900.4364">29307 17680 522 0,'6'-1'643'0,"-5"-1"7"15,1 2 10-15,-1-1 9 0,-1-1-19 0,0 2-34 0,0 0-139 0,0 0-191 0,0 0-102 16,0 0-59-16,0 0-25 0,0 3-8 0,-1-1-1 0,1 0 3 16,-3 2-3-16,1-1-7 0,-2 3-9 0,0-2-10 0,3 2-9 0,-4 1-4 15,2-2-3-15,-4 2 1 0,2 3-3 0,0-3-2 0,-2 1-6 16,1 0-5-16,-1 2-6 0,1-3-3 0,-2 1-2 0,4 1-1 0,-3-1-2 0,2-1 0 16,0 0-1-16,-2 1 1 0,4-1-1 0,-2-3-1 0,2 3 1 15,-1-1 0-15,3-4 0 0,-1 3-1 0,2-2-1 0,0-1 0 0,0 0-1 16,0 1-2-16,2-3 0 0,-1 0-1 0,3 0 1 0,-3 0-1 0,4 0 1 15,0 0 0-15,2 0 1 0,1-3-2 0,1 1 0 0,-1 0-3 0,2-1-1 16,3 0-2-16,-1 0-1 0,0 0 0 0,-1 0-1 0,1 0-1 16,0 0 1-16,0 0-2 0,-1 2-1 0,0-1 0 0,0-1 0 0,-3 3-2 15,2-1-2-15,1 1 1 0,-3 0 0 0,-2 0 1 0,1 0 1 0,-3 1 0 16,2-1 2-16,-3 3 1 0,2-1 2 0,-1 0 3 0,-1 2 1 16,-2 0 1-16,3 1 2 0,-3-1 1 0,1 2 1 0,-2 1 2 0,0 0 0 15,0 0-1-15,0 1 0 0,-2 1 1 0,1 0-1 0,-3 0-3 0,3 0-1 16,-2 1-5-16,-2-1 0 0,0 1-2 0,-3 0-2 0,2 0-1 0,-1 2-2 15,-1-3-2-15,-2 0-5 0,-2 1-5 0,3 0-11 0,-4-1-10 16,1-1-17-16,-1 0-17 0,4-2-24 0,-3 0-26 0,-2-1-27 0,5-1-29 16,-1-1-29-16,-1-1-34 0,2-1-41 0,-1-1-45 0,-1-1-83 0,3-2-101 15,0 0-89-15,-1-4-85 0,0 0-32 0,0-2-7 0,1 1 11 0,-1-4 17 16</inkml:trace>
  <inkml:trace contextRef="#ctx0" brushRef="#br0" timeOffset="776133.2634">29251 17631 192 0,'1'-2'711'0,"-1"-1"12"0,0 1 19 0,0 1 17 0,0-2 12 15,0 2 6-15,0-1-126 0,2 1-193 0,0 1-126 0,-1-2-93 0,3 1-57 16,0 1-38-16,1 0-19 0,2 0-10 0,0 0-14 0,3-2-13 0,-1 2-20 16,5-1-19-16,-1 1-15 0,3-2-9 0,-2 0-5 0,5 2-3 15,0-1-3-15,0 1-6 0,1-3-6 0,1 2-8 0,0-1-8 0,1-1-11 16,0 2-12-16,-3-2-13 0,1 1-16 0,1-2-20 0,-4 1-23 0,1 0-27 15,-1 0-27-15,-1-1-27 0,-2 4-26 0,0-3-26 0,-2-1-32 16,-3 1-36-16,2 1-76 0,-3-3-94 0,-2 3-88 0,-1-1-82 0,-2 0-33 16,2 0-5-16,-4 0 10 0,1-1 18 0</inkml:trace>
  <inkml:trace contextRef="#ctx0" brushRef="#br0" timeOffset="776648.9914">30738 17060 480 0,'-1'-2'687'0,"-4"2"23"0,4-1 25 0,-2-1 20 0,3 2 16 16,-2-2-102-16,2 2-164 0,0 0-110 0,0 0-83 0,0 0-46 0,0 0-30 16,0 0-14-16,0 0-7 0,0 0-12 0,0 0-11 0,0 0-24 0,0 0-24 15,0 0-22-15,0 0-20 0,2 0-14 0,1 0-13 0,0 0-8 0,1 0-9 16,-1-1-44-16,2 1-14 0,2-2 0 0,1 0 0 0,-1 2 0 15,5 0 0-15,-3-3-26 0,4 3-42 0,-2-4-15 0,3 3-16 0,-1-1-20 0,1 0-25 16,2-1-29-16,0 1-32 0,-1 0-31 0,2-1-31 0,-2 0-28 16,-1 0-23-16,4 2-35 0,-3-2-40 0,0 1-76 0,-3 1-95 0,1-1-71 15,-5 1-61-15,0 1-16 0,-1 0 5 0,-2 1 17 0,-2 1 25 0</inkml:trace>
  <inkml:trace contextRef="#ctx0" brushRef="#br0" timeOffset="776833.0657">30792 17198 229 0,'-6'7'641'15,"0"-2"22"-15,2-3 22 0,-1 3 23 0,2-2-13 0,2 0-30 16,1 0-115-16,0 0-156 0,0-2-88 0,1 0-51 0,2 3-27 0,1-3-14 16,1 1-10-16,-1 1-12 0,3-2-15 0,0 1-21 0,1-2-22 15,0 1-24-15,5-1-17 0,-4 1-16 0,3-1-12 0,2 0-11 0,-2 0-14 0,4-1-17 16,-2 1-18-16,4-1-20 0,-4-2-23 0,5 0-25 0,-5 0-33 16,5-1-34-16,-1 0-40 0,-1 0-40 0,2-1-52 0,-2-1-60 0,1 1-123 15,-1-2-155-15,-1 2-92 0,-2-4-59 0,2 4-23 0,-5-3-7 0,0 3 4 16,-2-3 13-16</inkml:trace>
  <inkml:trace contextRef="#ctx0" brushRef="#br0" timeOffset="783750.5779">31192 16460 380 0,'0'-15'604'0,"-3"-2"7"0,2 0 9 0,1 2 11 0,-2-1 13 16,0 2-102-16,2 1-164 0,-1 1-99 0,1 0-68 0,0 0-35 0,0 2-20 16,0 1-8-16,0-1-1 0,0 1-1 0,0 1 0 0,1 1-5 15,-1-1-8-15,4 3-12 0,-3 0-13 0,2-1-12 0,-2 1-13 0,3 0-9 16,-1 2-5-16,0-1-6 0,0 1-6 0,1-2-4 0,-1 1-5 0,-2 1 0 16,4-1-2-16,-1 1 0 0,0 0 0 0,-3 0-1 0,1 2 1 0,0-2-2 15,1 3-1-15,-3-2-5 0,1 1-5 0,-1 1-5 0,0 0-3 16,0 0-4-16,0 0-3 0,0 0-2 0,-1 3-2 0,1 0 1 0,-2-2 1 15,1 3 1-15,1 3 1 0,-4-2 1 0,3 4 2 0,-3 1 2 0,0 0 1 16,1 2 2-16,0 2 1 0,-2 1 1 0,2 2 2 0,-2-2-2 0,0 3-1 16,-1 0-4-16,1 3-2 0,1-4-3 0,-3 2-2 0,2 1-1 15,0-1-1-15,1 1-3 0,-1-2-2 0,4 0-1 0,-2-1-2 0,-1 0 0 16,4-3 0-16,-1 0-2 0,1-1 1 0,1-3-1 0,1 2 2 0,1-2-1 16,0-3 2-16,1 2 0 0,1-2 0 0,2 0-2 0,1-1-1 0,0-2-3 15,3-1-5-15,-2 0-5 0,4-1-5 0,1 0-8 0,-1-2-6 0,3-2-9 16,-2 2-8-16,2-2-9 0,0-1-9 0,1 0-10 0,-3 0-11 15,3-1-11-15,-4 1-11 0,3-2-8 0,-2 1-12 0,0-1-9 0,1 1-8 16,-1-1-7-16,-5 1-5 0,3 1-4 0,-2-2-2 0,0 1 2 0,0 0 0 16,-3 2 4-16,0-1 5 0,-3-1 7 0,0 1 8 0,-1 3 9 0,-1-2 10 15,1 0 12-15,-3-1 13 0,0 1 12 0,0 1 13 0,0-2 9 16,-3 2 11-16,1-2 11 0,-1 0 11 0,-1-2 9 0,3 1 12 0,-4 1 10 16,2-2 11-16,-2-1 12 0,1 1 10 0,-1 0 10 0,0-1 9 0,2 0 11 15,-2-1 10-15,2 2 11 0,0 0 11 0,-1-1 11 0,0 0 7 0,2 2 7 16,1-2 6-16,-2 1 4 0,1 2 4 0,0-1 1 0,2 0 1 0,-1 2-2 15,1-1 0-15,0 2-5 0,0-1-5 0,0 2-9 0,0 0-8 0,0 0-7 16,0 0-8-16,0 0-8 0,0 0-8 0,0 0-2 0,0 3 2 16,0-1 7-16,0 0 9 0,-2 3 9 0,1-1 7 0,1 2 6 0,-2 2 3 15,0-2-31-15,1 4-93 0,-2 0 0 0,-1-1 0 0,3 1 0 0,-4 2 0 16,2 0 0-16,0 0 0 0,0 3 0 0,0-1 0 0,-1 1 0 16,3-1 0-16,-3 3 0 0,0-2 0 0,-1 2 0 0,1-2 0 0,0 3 0 15,3-1 0-15,-2 1 0 0,-1-1 0 0,3 1 0 0,-1-3 0 0,0 2 0 16,2-1 0-16,-1 0 0 0,1-1 0 0,1 0-249 0,-1-2-88 0,4 2-46 15,-3-3-46-15,1-1-77 0,1-1-91 0,0 0-87 0,4-3-83 0,-1-1-31 16,-2 1-5-16,1-3 10 0,0-3 16 0,2 1 28 0</inkml:trace>
  <inkml:trace contextRef="#ctx0" brushRef="#br0" timeOffset="784233.0868">31657 16528 284 0,'-2'-8'709'0,"1"4"11"0,1-1 18 0,-4 2 18 0,4-1 15 16,-1 1 9-16,-1-2-135 0,-1 3-210 0,3-3-121 0,-1 1-78 0,1 0-42 15,0 2-28-15,0-1-11 0,0 1-6 0,0 1-8 0,1-1-14 0,2-1-19 16,-1 3-23-16,1-1-16 0,0-1-14 0,0-1-10 0,4 2-10 0,-1 0-6 16,2-1-6-16,0-1-5 0,0 1-5 0,2-1-5 0,2 1-6 0,-3-1-3 15,4 3-1-15,-4-4 0 0,4 3 0 0,0-1-1 0,-4 0 2 0,3 2-1 16,0-3-1-16,-4 3-2 0,2 0-1 0,-1 3 1 0,-1-3-1 0,0 2 1 15,-3 1-1-15,2 1 0 0,-2 0 2 0,0 0 0 0,-4 3 1 0,3-2 1 16,-3 1 0-16,1 2 0 0,-2 1 2 0,-2-2 3 0,-1 2-1 0,0 0 0 16,-2 2 0-16,0 0 0 0,-2 0-1 0,0-1-1 0,-2 3 0 15,0-1-1-15,0-2-2 0,0 2 1 0,1-2 0 0,-5 1 0 0,5 0-2 0,-1-1 1 16,0-1-1-16,0 0 1 0,1-2 0 0,2 0-1 0,-1-1 1 0,2-1 0 16,1 0-1-16,1 0 1 0,2-2 1 0,-3 0 0 0,4-1 2 15,0 0 2-15,0-2-1 0,0 2 0 0,2-2 0 0,0 0 0 0,1 0 2 16,0 0 0-16,0-2-1 0,5 0-1 0,-3 2 0 0,3-1 0 0,0 0 2 15,1 1-3-15,-1-2-3 0,-2 1 0 0,4 1 0 0,1 0-2 0,-2 0 2 16,-1 0-2-16,1 0-2 0,0 1 1 0,-1 1 0 0,0-1-1 0,-3 0 1 16,2 3-2-16,-2-1 0 0,0 0 1 0,-1 0 1 0,1-2 1 0,0 3-1 0,-4 1 2 15,1-1 1-15,-2-1 1 0,0 2 1 0,0-1 1 0,-3 1 1 16,-2 2 0-16,0-2 3 0,1 1-1 0,-1 0-1 0,-3 1 1 0,-1 0-1 0,1 0-1 16,-2-1 0-16,-1 1-4 0,0 0-5 0,0 1-8 0,-3-3-11 15,2 2-12-15,-1-2-15 0,1 1-23 0,-1-1-27 0,3-2-33 0,-2 1-34 16,4-1-40-16,-2 0-42 0,2-1-59 0,1-2-68 0,2 0-121 0,-1 0-147 15,3-2-74-15,0 1-38 0,0-1-13 0,0 1 2 0,-1-3 15 0,3 2 21 16</inkml:trace>
  <inkml:trace contextRef="#ctx0" brushRef="#br0" timeOffset="784513.1066">31371 17036 465 0,'-6'5'711'0,"-1"-1"19"0,2-1 21 15,-1 1 16-15,3-1 13 0,-2-1-92 0,4-1-144 0,-2 1-130 0,3 0-123 16,0-2-72-16,0 0-44 0,3 1-21 0,-2 1-9 0,5-2-10 16,1 2-12-16,1-1-20 0,1-1-21 0,4 0-19 0,-2 0-16 0,4 0-9 15,2 0-7-15,0-1-4 0,0-1-4 0,4-1-4 0,1 1-4 0,-1-1-1 16,2-2-5-16,-1 1-1 0,3 1-3 0,-1-1 1 0,0-1 1 0,1 2 0 16,-3-1 2-16,4-2 0 0,-5 2 1 0,0 1 1 0,0-2 1 0,-3 0 1 15,0 3-3-15,-2-3-2 0,-2 2-2 0,-2 0 0 0,-2 2-1 0,0-1-5 16,-4-1-5-16,4 3-6 0,-6-1-8 0,0 0-8 0,-3 1-8 0,-1 0-9 15,0 0-9-15,-1 1-14 0,-3 0-16 0,0 0-22 0,-4 3-27 0,2-1-29 16,-2 1-31-16,-2 1-29 0,-2 1-26 0,-1 0-31 0,-1 1-30 0,1 1-47 16,-3 1-53-16,3-1-93 0,0 2-108 0,-4 0-61 0,2 2-32 15,0-1-2-15,-2 2 13 0,3-1 24 0</inkml:trace>
  <inkml:trace contextRef="#ctx0" brushRef="#br0" timeOffset="784949.5743">31451 17442 255 0,'0'-2'651'0,"0"-1"25"0,0 1 30 0,0 0 24 0,2-3 21 16,0 0-74-16,-2 2-128 0,1-1-105 0,1 1-93 0,-2 1-46 0,1-3-22 15,-1 3-1-15,0 1 4 0,0-1 4 0,0-1-1 0,0 3-11 16,0 0-19-16,0 0-130 0,0 0-129 0,0 0 0 0,0 0 0 0,-1 0 0 16,1 0 0-16,-2 0 0 0,2 0 0 0,-1 0 0 0,-3 0 0 0,3 0 0 15,-1 1 0-15,1 1 0 0,-3 0 0 0,3-1 0 0,-2 1 0 0,-1 0 0 16,-2 3 0-16,3-2 0 0,-2 4 0 0,1-3 0 0,-1 2 0 0,0 1 0 15,-1-1 0-15,0 2 0 0,1 1 0 0,2-2 0 0,-2 1 0 0,1 0 0 16,1-1 0-16,-1 0 0 0,2 1 0 0,1-1 0 0,-1 1 0 0,2-2 0 16,0 1 0-16,2 1 0 0,-2-4 0 0,1 2 0 0,4 1 0 0,-2-3 0 15,2 1 0-15,0-2 0 0,-1 2 0 0,3 0 0 0,2-2 0 16,-3 1 0-16,2-1 0 0,2 0 0 0,1 0 0 0,-2 0 0 0,3 0 0 16,-2-2 0-16,0 3 0 0,2-1 0 0,-2 0 0 0,0 0 0 0,-1-2 0 15,2 2 0-15,-1 0 0 0,-2 0 0 0,-1 1 0 0,0-1 0 0,1 2 0 16,-3-1 0-16,-1-1 0 0,1 1 0 0,-2 1 0 0,-2-1 0 0,1 0 0 15,-2 2 0-15,0-1 0 0,-2-1 0 0,1 2 0 0,-2 0 0 16,-3 0 0-16,-1 0 0 0,-1 1 0 0,2 0 0 0,-5-2 0 0,1 4 0 16,-1-4 0-16,-3 3 0 0,3-1 0 0,-1-1 0 0,-1 2 0 0,0-4 0 15,1 2 0-15,-1-1 0 0,-1 0 0 0,3-1 0 0,1 1 0 0,-4-2 0 16,4-3 0-16,1 0 0 0,-2 2-26 0,3-2-226 0,0-2-32 0,-1 2-30 16,2-3-29-16,2-1-44 0,2-1-49 0,0-2-103 0,1-1-127 0,1 0-65 15,1-1-35-15,0-3-8 0,0 0 4 0,0-3 17 0,1-1 24 16</inkml:trace>
  <inkml:trace contextRef="#ctx0" brushRef="#br0" timeOffset="785167.4426">31453 17379 479 0,'2'-2'749'0,"-2"-1"23"16,0 2 20-16,0-1 18 0,0-1 16 0,1 3 12 0,1-1-134 0,-2 1-209 16,0 0-119-16,0 0-75 0,0 0-36 0,1 0-20 0,3 0-15 15,-2 0-10-15,0 0-131 0,1 0-89 0,0 0 0 0,4 0 0 0,-2 0 0 16,3 0 0-16,1 0 0 0,-1 0 0 0,2 0 0 0,3-2 0 0,-1 2 0 0,2-2 0 15,-1 1 0-15,2 0 0 0,0 0 0 0,0-1 0 0,1-1 0 16,0 0 0-16,0-1 0 0,-2 1 0 0,0-1 0 0,2-1 0 0,-3 2 0 0,-2-1 0 16,1-1 0-16,-1 1-17 0,2 0-208 0,-4-2-27 0,0 1-26 0,0 1-26 15,-1-1-29-15,-2-1-30 0,1 1-61 0,-3-2-76 0,1 2-93 16,-1-2-101-16,1 2-46 0,-1 0-19 0,-1 0-1 0,-2-1 11 0,1 3 20 0</inkml:trace>
  <inkml:trace contextRef="#ctx0" brushRef="#br0" timeOffset="785516.3347">32332 17021 262 0,'-2'-2'618'0,"1"-3"18"0,-1 1 20 0,0 0 16 16,1 2 16-16,-1 0-103 0,1 1-164 0,-1-1-95 0,0 2-58 0,2-1-33 16,0 1-18-16,0 0-7 0,0 0-4 0,0 0-4 0,0 0-7 0,0 0-10 15,0 0-14-15,0 0-16 0,0 0-14 0,0 1-10 0,0-1-8 0,0 0-5 16,0 0-4-16,0 0-6 0,0 0-6 0,0 0-7 0,0 0-8 0,0 0-8 16,4 0-7-16,-3 0-7 0,1 0-17 0,1 0-48 0,2 0 0 15,-2 0 0-15,2 0 0 0,2-1 0 0,0-1 0 0,-1 2 0 0,2-1 0 0,3-1 0 16,-1 2 0-16,-1-1-72 0,2-1-26 0,-1 0-17 0,-1 1-18 0,0-1-25 15,1 0-28-15,0 1-29 0,-2-1-27 0,1-1-20 0,-3 1-17 0,1 0-12 16,-1 2-12-16,0-3-14 0,-3 3-16 0,2 0-24 0,-5 0-26 0,0 0-45 16,-5 3-50-16,2 1-50 0,-3 1-50 0,0-1-20 0,-1 0-4 0,-1 2 11 15,-4 0 20-15</inkml:trace>
  <inkml:trace contextRef="#ctx0" brushRef="#br0" timeOffset="785683.0702">32277 17118 291 0,'-12'9'584'0,"3"-1"20"0,0-1 8 15,-1 0 3-15,3 0-48 0,1 0-75 0,0-1-68 0,1-1-65 0,4 0-38 16,-2-1-26-16,3 1-13 0,0-2-12 0,0 1-5 0,1-1 1 0,1 1-4 15,1-1-5-15,2 0-8 0,1 0-13 0,-2-1-15 0,5 0-16 0,-1 1-18 16,1-1-16-16,-1-1-15 0,1-1-156 0,5 0 0 0,-2 0 0 0,-1-1 0 16,3-1 0-16,-1-1 0 0,1 0 0 0,-2 1 0 0,6-1 0 0,-6-2 0 15,2 1 0-15,-1 1 0 0,3-2-78 0,-3-2-180 0,0 3-48 0,1-2-60 16,-2 1-67-16,1-2-133 0,0 1-164 0,-4 0-78 0,0 0-34 0,-1 0-3 16,-3 2 12-16,-2-2 16 0,1-1 21 0</inkml:trace>
  <inkml:trace contextRef="#ctx0" brushRef="#br0" timeOffset="787616.9192">32902 17091 523 0,'4'-5'550'16,"-1"0"12"-16,-2 3-35 0,3-3-63 0,-3 2-88 0,1-1-102 16,-1-1-56-16,4 3-30 0,-5 0-15 0,1-1-7 0,1 0 0 0,-2-1 0 15,2 4 1-15,-2-3-3 0,1 1-3 0,1 0-5 0,-2 2-4 16,0 0-3-16,0 0-4 0,0 0-1 0,0 0-6 0,0 0-4 16,0 0-7-16,0 0-5 0,-2 2-5 0,1 0-5 0,1-2 0 15,-2 3 0-15,-1 1 4 0,-2-1 2 0,2 3 2 0,-2 1 3 0,-3 1-1 0,2 1-2 16,-2 0 0-16,0 1 3 0,-1 1-2 0,-1 1 0 0,-1-1-4 0,3 3-4 15,-1 0-7-15,0-1-20 0,-1 1-86 0,0 1 0 0,1-2 0 0,1 2 0 16,2 0 0-16,-2-1 0 0,0 1 0 0,2-2 0 0,1 2 0 0,2 0 0 16,-1-2 0-16,1 1 0 0,2-1 0 0,1 1 0 0,0 0 0 0,1-4 0 15,2 2 0-15,1-2 0 0,0 2 0 0,3-2 0 0,-1-1 0 0,5-2 0 16,-1 1 0-16,-1-4-51 0,2 2-48 0,0-2-4 0,3 1-4 16,-3-2-1-16,2 1 1 0,3-4 3 0,-3 3 8 0,1-3 8 0,0-3 10 15,-1 3 11-15,-1-4 9 0,1 1 10 0,-2-2 7 0,-1 1 8 16,0-2 6-16,-2 2 6 0,0-4 8 0,-1 1 4 0,0-1 7 0,-2-1 5 15,-2 2 4-15,1-3 1 0,-3 1 1 0,-1-1 1 0,-1 1 1 16,-1-2 1-16,0 1 1 0,-2-1-1 0,0-1-1 0,-1 0-2 16,-4 0-1-16,1-1-2 0,0 0-2 0,-1 0 0 0,0-2-2 0,-3 1 0 0,2 2 1 15,2-3-1-15,-2 1-1 0,1 1-2 0,1 1 0 0,-2-2 0 16,4 1-1-16,-3-1 2 0,4 0 2 0,-2-1-2 0,2 1-2 0,2-1 1 16,-3 1 0-16,5-1-2 0,-1 1-2 0,1-1-1 0,1 2-2 0,0-1-2 15,1 3-2-15,1-1 0 0,2-1-2 0,1 1-1 0,-2-1-1 16,2-1 0-16,1 4-1 0,1-1 0 0,0-1 1 0,0 0-1 0,2 2 1 15,-1 0 1-15,2 0 3 0,-2 3 1 0,0-2 1 0,1 4-1 0,-1-3 4 16,0 4-1-16,0-3 2 0,-1 4 2 0,0 1 1 0,1-1 4 16,-3 3 2-16,1 0 0 0,0 0 0 0,-1 3 2 0,0 1 1 15,-1 1 0-15,0 0 2 0,-1 3 0 0,3 1 2 0,-5 0 0 0,3 3 0 16,-3-1 1-16,1 3-4 0,-2 0 0 0,0 1 0 0,0-1 0 16,0 3-1-16,-2 1 2 0,1 1-3 0,-3-2-6 0,3 2-12 15,-5 1-14-15,3 0-23 0,-2 0-30 0,2 0-30 0,-2 2-34 0,0-3-35 16,-1 2-36-16,1-1-46 0,2-1-50 0,0 0-102 0,0 1-128 0,-2-3-90 15,2 2-69-15,-1-3-26 0,3-1-8 0,-4-2 14 0,5-1 22 16</inkml:trace>
  <inkml:trace contextRef="#ctx0" brushRef="#br0" timeOffset="787883.8927">33224 17341 115 0,'4'0'765'0,"-1"-1"5"0,-1 1 5 0,-1-2 5 16,1 0 3-16,-2 2-1 0,0 0-4 0,0 0-174 0,0 0-261 15,1 2-139-15,-1 0-81 0,2-1-38 0,-2 1-14 0,0 0-7 16,0 1-2-16,0 1-6 0,0 2-7 0,0-2-8 0,0 1-6 0,-2 1-3 16,2 0-2-16,-1 0-1 0,1 0 0 0,0-2-3 0,-2 2-4 0,2-1-4 15,0 0-4-15,0-1 0 0,0-3-1 0,0 3 4 0,0-1 2 16,0-3 4-16,0 0 4 0,0 0 3 0,0 0 2 0,0 0 0 16,0 0 2-16,2 0-2 0,-2 0-4 0,1-3-4 0,-1-2-2 0,4 1-9 15,-3-1-9-15,1 0-12 0,0-1-9 0,1-1-12 0,-2 0-12 16,3 0-11-16,-2 1-11 0,0-1-15 0,-1 1-18 0,4-1-19 15,-2 0-21-15,-1 2-21 0,1 0-23 0,-1-2-18 0,0 3-17 0,1 0-17 16,-2-2-19-16,1 2-28 0,0 0-35 0,0 1-75 0,0 0-98 16,-2 2-86-16,1-1-80 0,-1-1-29 0,4 1-1 0,-3 1 9 0,1-1 17 15</inkml:trace>
  <inkml:trace contextRef="#ctx0" brushRef="#br0" timeOffset="788266.6894">33685 16854 312 0,'0'-8'679'0,"0"-1"16"15,0 4 16-15,-4-3 16 0,2 4-14 0,-1-1-25 0,-1-2-134 16,3 5-192-16,-4-1-96 0,2 1-54 0,-2 0-23 0,0 4-11 0,2 0-8 16,-3 1-7-16,-1-1-13 0,3 5-18 0,-1 1-13 0,-2-1-16 15,0 1-10-15,-1 3-7 0,1 1-7 0,-1 0-8 0,-2 3-4 0,0 0-3 16,0 2-4-16,0 1-4 0,-2 0-3 0,3-1-2 0,-4 5-3 15,4-1-1-15,-4-1-1 0,4 4-1 0,-3-3-3 0,3 4-3 16,0-1-6-16,1 0-7 0,1 0-13 0,0 0-16 0,2-2-13 0,0 2-12 16,2-2-10-16,1 1-8 0,1-2-9 0,2-2-6 0,1 1-7 15,1-2-6-15,2 0-8 0,0-1-8 0,4-3-6 0,-1-1-5 0,2-1-1 16,2-3 0-16,1 0 3 0,1-2 5 0,0-3 4 0,3 0 6 16,-2-3 5-16,2-1 6 0,-3-3 6 0,2 0 9 0,-2 0 11 15,0-1 14-15,-2-2 17 0,-1-2 18 0,-2 2 15 0,-3-3 15 0,2 2 8 16,-4 0 9-16,-3-1 4 0,1-1 2 0,-4 1 1 0,-3 1-1 15,1-3-2-15,-8 3-2 0,2 0-6 0,-5 0-9 0,-4 2-21 16,2-2-24-16,-7 4-42 0,-1-2-53 0,-3 1-74 0,-4-1-84 0,-5 3-154 16,-3 1-188-16,-3-1-96 0,-4 0-49 0,-4 1-27 0,-3 1-14 0,-1 0-9 15,0 0-5-15</inkml:trace>
  <inkml:trace contextRef="#ctx0" brushRef="#br0" timeOffset="799061.4095">25957 16863 403 0,'3'-7'479'0,"1"3"-29"0,-3 0-47 0,1-1-76 0,-1 2-98 0,4-1-65 15,-5 1-49-15,1 0-32 0,-1 0-20 0,2 1-13 0,-1 1-12 0,1 0-9 16,0-2-8-16,-2 3-10 0,1 0-9 0,-1-2-11 0,0 2-9 0,0 0-8 16,3 0-5-16,-1 0-5 0,0 2-6 0,-1-2-3 0,3 0-3 15,-3 3-5-15,1-2-7 0,2 2-5 0,-1-2-7 0,0 3-9 0,1-1-10 16,-3-1-14-16,2 1-13 0,2 0-16 0,0 0-16 0,-2 0-16 16,2-1-13-16,-2 1-9 0,0-1-7 0,0 0-1 0,1 0 1 0,-1 1 5 15,-2-2 6-15,3 1 10 0</inkml:trace>
  <inkml:trace contextRef="#ctx0" brushRef="#br0" timeOffset="799525.9578">26093 16861 147 0,'5'-3'162'0,"-2"-1"13"0,2 1 14 16,1-2 4-16,0-1-3 0,0 1-3 0,2 0-5 0,-1-1-8 16,1-2-7-16,3 3-3 0,-3-2-2 0,0-1 0 0,1 3 2 0,-3-3 2 15,2 1 1-15,0 2-1 0,1-1-3 0,-2 1-1 0,-1-2 1 0,-1 3 0 16,0 0 1-16,-2-1 2 0,5 1 4 0,-7 1 1 0,2 1 1 16,-1 0-2-16,0-1-5 0,-2 3-6 0,0 0-8 0,0 0 2 0,-2 2 4 15,0-1 0-15,-1 3 1 0,2-1-3 0,-7 2-4 0,5 3-9 0,-2 1-11 16,-1 1-9-16,-1 1-10 0,-2 4-7 0,1-1-7 0,-2 2-5 15,1 2-4-15,-4 0-11 0,2 1-14 0,-1 0-13 0,1 3-9 0,-2-1-8 16,-1-1-6-16,3 2-3 0,-3 0-3 0,2 1-2 0,0-3-2 16,1 2-1-16,1-1-1 0,-1-1-2 0,2-1-1 0,1-1-1 0,0 0-1 15,-1-3-1-15,4 2-2 0,-2-5-1 0,4 1 0 0,-2-3-2 16,4 1-1-16,1-4 1 0,-2 0-2 0,2-2 0 0,0-2 2 0,2 1-2 16,-1-4-2-16,2 0-3 0,1 0-1 0,0-4-3 0,1-1-2 0,2-2-4 15,-1-2-4-15,2-1-4 0,0-2-7 0,0-3-3 0,2-2-4 16,-1-1-3-16,0-3-3 0,3-1 1 0,0 0 0 0,-3-3 0 0,4 0 3 15,0-2 3-15,-3 1 1 0,2 1 3 0,-1-1 3 0,1 1 5 16,-1 1 5-16,-1 0 5 0,1 3 2 0,-2-1 2 0,0 4 2 0,0 2 2 16,-1 3 1-16,-3-1-2 0,-1 2 1 0,1 4-2 0,3 0 0 0,-5 2 3 15,0 1 4-15,0 3 3 0,1 2 4 0,-1 0 3 0,2 2 1 16,-2 5 3-16,3 0 1 0,-3 2 2 0,2 3 1 0,1 1 3 0,-1 2 0 16,0 2 2-16,1 0 1 0,-1 2-1 0,-1 1-3 0,1 1-2 0,2 1-2 15,-3 0 0-15,2 0-1 0,1 2 0 0,-2-3-1 0,-2 4 0 16,2-4-3-16,-2 1 1 0,3 0-1 0,-3 0 2 0,0-2-1 0,4 2-2 15,-6-3-6-15,2 0-9 0,1 0-9 0,-3-1-15 0,1 0-15 16,1-1-21-16,-3-2-22 0,1-1-27 0,1-2-26 0,-2 0-29 0,1-2-28 16,-1 0-32-16,0-3-30 0,0 1-38 0,0-3-38 0,0 0-73 15,0 0-88-15,0-5-84 0,0 0-83 0,0 0-28 0,-3-2-3 0,-3-2 11 16,3-2 18-16</inkml:trace>
  <inkml:trace contextRef="#ctx0" brushRef="#br0" timeOffset="799700.2628">26028 17120 12 0,'-9'-4'678'0,"1"3"18"0,0-3 18 0,2 4 19 0,1-3 14 16,2 3 9-16,1-2-136 0,2 2-207 0,2 0-117 0,-1-2-71 0,4 2-40 15,3 0-26-15,0 0-18 0,1 0-17 0,5 0-20 0,1 0-20 16,0 0-29-16,5 0-33 0,-2 0-34 0,6 0-37 0,-2 0-34 0,4 0-37 16,-3 0-40-16,4 0-41 0,-2 0-57 0,2-1-60 0,1-1-124 0,-3 0-155 15,1 1-86-15,0-2-53 0,-4 2-23 0,1-2-5 0,-3 0 11 0,0 0 17 16</inkml:trace>
  <inkml:trace contextRef="#ctx0" brushRef="#br0" timeOffset="799883.808">26730 17163 289 0,'0'3'747'0,"-5"1"10"0,4-1 10 15,-1-2 10-15,1 1 4 0,-3 1 1 0,3-3-147 0,-1 2-224 0,1-2-136 16,-1 2-95-16,0-2-55 0,2 0-34 0,0 0-21 0,0 0-18 15,2 0-30-15,0 3-40 0,1-3-44 0,-2 0-48 0,3 0-41 0,0 0-37 16,1 0-39-16,1-3-41 0,-1 3-64 0,1-2-74 0,2-3-110 0,2 2-128 16,-2-1-62-16,0-2-31 0,2-2 0 0,-2 1 15 0,2-4 24 15</inkml:trace>
  <inkml:trace contextRef="#ctx0" brushRef="#br0" timeOffset="800283.7725">26858 16811 237 0,'-7'-3'686'16,"2"-1"22"-16,0 1 16 0,-2 0 14 0,4 0-12 0,-2 2-27 0,4-2-134 16,-3 3-182-16,3-2-105 0,-2 1-62 0,3 1-36 0,0 0-23 0,3 0-18 15,2 0-18-15,-2 0-21 0,2 0-21 0,3 0-19 0,0 0-18 0,2 1-15 16,3 1-15-16,3-2-16 0,0 0-11 0,4 3-15 0,1-3-14 16,0 0-14-16,2 0-16 0,2 0-14 0,1-3-16 0,0 3-14 0,0 0-14 15,1-3-17-15,1 1-14 0,-1 1-13 0,0-3-9 0,-2 2-8 16,0-1-2-16,-2 1 2 0,-3-1 5 0,2 0 11 0,-6 0 11 0,2 1 14 15,-6 1 15-15,1-1 17 0,-5 0 16 0,-3-1 19 0,-1 1 18 16,1 1 24-16,-5-2 21 0,0 2 23 0,-5-2 22 0,1 3 15 0,-1-2 14 16,-3 0 12-16,0 2 10 0,-5 0 9 0,2 0 10 0,-1 0 7 15,-1 0 9-15,-3 2 9 0,3 0 8 0,1 1 5 0,-2-2 0 0,1 2 1 16,0 2-3-16,1-2-1 0,-1 2 0 0,4 1-1 0,-1-1 0 0,-1 2 0 16,3 1-1-16,2 0-3 0,-2 1-6 0,0 3-6 0,3 0-6 15,1-1-8-15,0 1-4 0,0 3-6 0,-1-2-3 0,1 2-6 0,0 2-3 16,3 1-8-16,-3 0-6 0,1 1-7 0,0-2-7 0,0 2-5 15,-1 1-5-15,1-1-6 0,2 1-4 0,-4 1-2 0,1-1-3 0,-1 1-7 16,-2-2-6-16,2 3-13 0,1-4-16 0,-1 4-23 0,-1-3-26 0,-1 0-32 16,3 1-33-16,-4-1-35 0,3-2-32 0,-3 0-41 0,2-3-46 15,1 1-82-15,0-1-101 0,0-2-105 0,2 0-107 0,-3-3-46 0,5 0-15 16,-1-2 5-16,0-2 17 0,2-1 24 0</inkml:trace>
  <inkml:trace contextRef="#ctx0" brushRef="#br0" timeOffset="800484.4213">27241 17293 398 0,'1'-1'697'0,"2"-1"20"0,-1 2 19 0,-2 0 14 0,0 0 11 0,0 0-92 15,0 0-141-15,0 0-122 0,0 0-110 0,0 0-69 0,0 0-47 0,0 0-27 16,0 0-18-16,0 0-18 0,0 0-17 0,0 0-21 0,0-2-22 0,1 1-20 16,1 1-19-16,-2 0-19 0,1 0-18 0,1-1-22 0,0 0-22 15,-1 1-30-15,2-2-33 0,1 1-33 0,-3-3-30 0,4 1-36 0,-2 1-37 16,2-5-57-16,1 2-68 0,0-2-112 0,-1 1-132 0,3-1-63 15,-2-3-28-15,2 3-4 0,-1 0 9 0,-2 0 19 0</inkml:trace>
  <inkml:trace contextRef="#ctx0" brushRef="#br0" timeOffset="800950.4896">27645 16948 374 0,'-9'-7'663'16,"1"2"19"-16,0-1 22 0,0 0 18 0,-1 0 16 0,1 1-121 15,1 2-191-15,1-2-107 0,-2 0-67 0,5 3-36 0,0-1-21 0,1-1-13 16,1 3-10-16,-1-3-12 0,2 4-14 0,0 0-21 0,2 0-26 0,-2 0-21 16,3 0-21-16,-2 0-13 0,3 0-11 0,0 0-10 0,2 0-7 15,1 0-7-15,1 0-5 0,-2 0-7 0,5 0-3 0,0 0-6 0,1 0-3 16,0 0-9-16,2 0-8 0,2 0-11 0,-2 0-14 0,5 0-12 0,0 0-15 15,-3-3-12-15,3 3-14 0,-2-2-10 0,4 0-13 0,-3 1-12 16,0-1-11-16,3-1-12 0,-4 1-8 0,2 1-6 0,-2 0-1 0,-2-2 4 16,0 1 7-16,0 1 11 0,-4-1 14 0,1 1 13 0,-4 1 15 15,0-2 15-15,-2 0 18 0,-1 2 15 0,-2-1 14 0,-3 0 18 0,0 1 19 16,0-2 20-16,-3 1 21 0,-2-1 17 0,1 2 18 0,-1-1 12 16,-1-1 12-16,-1 2 9 0,-1-1 10 0,-1-1 7 0,1 2 7 0,0 0 9 15,-1 2 7-15,1-1 5 0,-2 1 3 0,4 1 1 0,-3 0-3 0,1 1-2 16,1 2-2-16,-1 0-4 0,1 3-5 0,-1-2-7 0,1 5-4 15,1-2-8-15,-2 3-5 0,3 1-6 0,-3 2-5 0,4-1-6 0,-3 4-5 16,0 0-5-16,2 1-7 0,0 1-4 0,0 2-7 0,-1 0-6 16,1 1-4-16,-1 1-5 0,0 1-3 0,1-1-3 0,0 1-5 0,0 1-4 15,-1-3-4-15,0 1-4 0,3 1-5 0,-2-4-8 0,1 2-10 0,0-1-12 16,0-3-14-16,3 0-17 0,-3-2-24 0,0 0-25 0,3-3-30 16,1 1-31-16,-2-3-31 0,2-3-38 0,0 1-39 0,2-2-46 0,-1-3-49 15,3-2-113-15,1 1-145 0,-1-4-70 0,0-1-32 0,1 0-5 16,0-3 7-16,2-3 18 0</inkml:trace>
  <inkml:trace contextRef="#ctx0" brushRef="#br0" timeOffset="801167.2239">28111 17183 387 0,'-4'0'731'0,"0"-2"12"0,3 0 12 0,-2 1 14 0,-1-1 6 16,0-1 2-16,3 3-150 0,-3-2-228 0,4 1-136 0,0 1-88 0,0 0-50 15,0 0-29-15,4-1-18 0,-1 1-13 0,1 0-21 0,2 0-25 16,2 0-33-16,1 0-36 0,0 0-31 0,2 0-30 0,2-1-24 0,1-1-22 16,-1 2-19-16,2-2-22 0,0 1-23 0,0 1-22 0,0-2-27 15,-1 1-27-15,-2 1-35 0,2-2-39 0,-2 0-51 0,-3 2-56 0,0 0-55 16,-2 0-53-16,-2 2-17 0,-1 0 1 0,-2-1 11 0</inkml:trace>
  <inkml:trace contextRef="#ctx0" brushRef="#br0" timeOffset="801318.2263">28099 17316 92 0,'-16'7'595'0,"5"1"18"0,-3 1 18 0,4-1 21 0,1-1-46 16,1-1-76-16,2 0-89 0,1 0-96 0,2-2-51 0,1 0-30 0,2 1-14 16,2 0-8-16,1-2-7 0,2-2-9 0,-1 2-11 0,6 0-14 0,1-1-15 15,0-1-18-15,5-1-17 0,0 0-14 0,2 0-20 0,3 0-22 16,0-3-27-16,2 1-32 0,3-1-41 0,0 1-44 0,3-4-56 0,-2-1-58 16,1 2-71-16,2-4-78 0,0 0-146 0,2-1-179 0,-2-2-97 15,-2 2-52-15,1-3-27 0,-4-2-15 0,1 0-3 0,-1-2 2 0</inkml:trace>
  <inkml:trace contextRef="#ctx0" brushRef="#br0" timeOffset="806117.5011">15060 15751 394 0,'0'0'521'0,"0"0"5"0,0 0 0 0,0 0-102 15,0 0-155-15,0 0-87 0,0 0-49 0,0 0-26 0,0 0-14 16,0 0-6-16,0 0-3 0,0 2 0 0,0-1-3 0,-2 1-3 0,2 0-2 16,-3 1-5-16,0-1-5 0,1 1-6 0,-1 4-5 0,-2-2-6 15,-1 3-5-15,2 1-3 0,-3 1-2 0,1 1-2 0,-3 2-1 0,-1 1-2 16,2 1-1-16,-2 0-3 0,0 0-1 0,-2 3-1 0,3-1 0 0,-4 0-1 16,2-1-1-16,-1 2 0 0,0 1 0 0,1-2 0 0,1 0-2 15,-3 1-2-15,0-1-2 0,4-1-1 0,-1-1-2 0,-2 2-2 0,2-4-3 16,2 0 1-16,0-1-2 0,0 0 0 0,0-4 0 0,4 1 1 15,-3-1 0-15,4-2 2 0,-1 1 1 0,0-4 2 0,3 2 2 0,-1-3 2 16,2 1-1-16,0-3-2 0,0 0-2 0,0 0-4 0,0-3-3 0,0-1-2 16,2-2-4-16,-1-1-5 0,3-3-5 0,1 0-5 0,-1-1-9 15,1-4-6-15,1-1-7 0,2-2-6 0,1-1-4 0,-1-3 0 0,2 0 4 16,1-2 2-16,1 0 3 0,-2-2 2 0,4 0 2 0,-1 1 3 16,-1 0 3-16,1 0 5 0,-2 2 6 0,3 2 8 0,-2 0 9 0,0 3 5 15,-2 3 4-15,-1-2 1 0,0 5 1 0,-1 2-2 0,-1 0 0 16,-1 2 0-16,-1 2 4 0,3 3 4 0,-5 2 5 0,2 1 3 0,-2 0 2 15,0 4 2-15,2 2-2 0,-2 2 0 0,3 2 0 0,-3 3 1 16,2 3 5-16,-2 2 5 0,0 3 4 0,-1 1 1 0,1 4 0 0,-1-1-2 16,-1 4-3-16,-1-1-1 0,2 1-3 0,-2 3-1 0,0-3-1 0,0 3 0 15,0-2-2-15,0 0-1 0,0-1-3 0,0 0-3 0,0 0-2 16,0-2-4-16,0-2-2 0,-2 1-1 0,2-4-3 0,0 1-1 0,0-4-4 16,0-1-6-16,0 1-7 0,0-5-10 0,0 0-8 0,0-3-11 0,0-1-10 15,0-1-10-15,0-1-10 0,0-4-11 0,2 1-15 0,-2-2-19 16,2-2-21-16,-2-1-26 0,1-1-29 0,-1-2-29 0,3-2-35 0,-3-2-65 15,0 0-79-15,0-2-81 0,-3-4-79 0,3 1-37 0,-3-5-14 16,1 3-1-16</inkml:trace>
  <inkml:trace contextRef="#ctx0" brushRef="#br0" timeOffset="806302.0409">14903 16041 157 0,'-4'0'569'0,"0"3"7"0,1-2 7 16,-1 0 5-16,2 1-102 0,1 1-156 0,-1 0-99 0,2 1-72 15,0-4-38-15,0 4-27 0,0-3-12 0,2 2-6 0,-1 1-6 0,4-4-6 16,-4 3-6-16,4-1-8 0,-2 0-5 0,2-1-6 0,2 1-4 16,3 1-5-16,-2-3-6 0,4 0-9 0,-2 0-13 0,3 0-16 0,2-1-17 15,0-1-19-15,4-1-22 0,-3 1-22 0,4-3-24 0,-2 1-25 16,2 0-37-16,2 0-44 0,-4-1-72 0,4 0-85 0,-2 1-81 0,-2 1-75 16,3-2-33-16,-4 0-8 0,0 3 4 0</inkml:trace>
  <inkml:trace contextRef="#ctx0" brushRef="#br0" timeOffset="806834.2078">15428 15970 432 0,'0'0'612'0,"0"0"9"0,0 0 5 0,-1 0 4 16,-1 1-115-16,2-1-176 0,0 2-102 0,0-2-66 0,0 1-33 16,0 1-21-16,0 1-13 0,0-1-8 0,0 3-8 0,0-1-10 0,0 1-7 15,-1 2-5-15,1 1-7 0,-2 2-3 0,0 0 0 0,2 1 0 16,-1 2 1-16,-1 1 1 0,2 1-4 0,-1 0-6 0,1 0-5 0,-2 1-7 15,0 0-7-15,2 0-5 0,-1 0-4 0,-1 1-4 0,0-3-2 0,2 3-1 16,0-5-3-16,0 3-1 0,0-1-1 0,0-1-3 0,0-2 1 16,0 1-1-16,0-2 1 0,0-1 0 0,0-1 0 0,2-2 2 15,0 0 1-15,-1-2 1 0,-1 0 3 0,2 0 3 0,0-3 2 0,-1 1 2 16,2 0 1-16,1-2 2 0,-3-2-3 0,4-1-1 0,0-2-3 0,2 1-5 16,-2-2-3-16,3-3-5 0,0 1-5 0,3-2-5 0,-3-1-4 15,2-1-5-15,2 0-5 0,-2 0-4 0,-1-1-2 0,2-1-3 0,-1 2-1 16,-1 0 1-16,0 2 0 0,-2-2-1 0,-1 4 2 0,1 1 0 15,0-1 0-15,-4 2-2 0,1 2 2 0,-1 1 0 0,-1 1 2 0,-1 1 2 16,2 1 2-16,-3 3 3 0,2 0 3 0,0 0 3 0,-2 1 2 16,1 4 6-16,-1-1 2 0,2 4 5 0,-1-1 5 0,-1 0 4 0,2 4 3 15,-2-1 0-15,2 3 2 0,0-1-2 0,0-1 1 0,-1 3-2 0,1-2-1 16,1 1 1-16,1-1-3 0,-1 0-2 0,0 1 0 0,0-3-1 16,2 1-2-16,-1-2 0 0,1 1-1 0,-2-4 2 0,2 1 1 0,-2-3 3 15,2 0 4-15,-2-1 2 0,2-3 5 0,1 0 2 0,-3-1 2 16,2-2 0-16,0-2 1 0,1-1 1 0,4-1 0 0,-4-3 1 0,2-1 1 15,0-1 1-15,3-3-1 0,-2 0-2 0,1-3-3 0,-1-1-5 0,1 1-4 16,-2-2-3-16,1 0-2 0,-3-1-3 0,3-1 1 0,-3 0-1 16,-1 2-2-16,-2-1 0 0,3 0-3 0,-3-1-4 0,-1 3 0 0,-1 1-1 15,-1 2-2-15,0 1-2 0,0 0-3 0,0 2-5 0,-1 1-6 16,-1 4-10-16,2-1-10 0,-2-1-10 0,-1 5-15 0,2-1-13 0,-2 1-14 16,1 2-16-16,-1 2-19 0,2-1-20 0,-3 2-25 0,1 2-27 15,2-2-43-15,1 4-49 0,-2-1-99 0,0 1-125 0,2 3-62 0,0-1-33 16,0 0-9-16,0 1 2 0,4-1 10 0</inkml:trace>
  <inkml:trace contextRef="#ctx0" brushRef="#br0" timeOffset="808534.4916">15890 15988 82 0,'-2'-1'514'0,"2"-3"-9"0,-1 4-20 0,-1-2-55 0,1 0-72 16,-1-1-56-16,0 1-51 0,-1 1-31 0,2-2-18 0,-3 2-11 16,1 1-5-16,2-3-3 0,-3 0-1 0,0 3-2 0,1-2-2 0,0 1-3 15,-1-1-2-15,1 0-7 0,2 2-6 0,-3-1-9 0,3 0-11 0,-1 1-12 16,2-2-11-16,0 2-13 0,0 0-14 0,0 0-15 0,0-1-13 16,3 1-12-16,1 0-11 0,-1 0-10 0,3 0-8 0,-1 1-8 0,4 1-5 15,-1-1-5-15,2 0-2 0,2 3 2 0,1-3-1 0,4 1 1 16,1 1 3-16,1 0 1 0,3-2-1 0,-1 2-2 0,4-2-9 0,2 1-7 15,-1 0-9-15,3-1-12 0,1-1-13 0,1 0-9 0,1 0-11 16,-2 0-10-16,3 0-13 0,1 0-12 0,-3-1-13 0,1-1-12 0,0 2-13 16,-4-2-9-16,0 1-5 0,-1 1-4 0,-2-2-5 0,1 1-2 15,-7 1-1-15,1-1-1 0,-3 1-4 0,-4 0 0 0,0 0 1 0,-1 0 7 16,-3 0 8-16,-5 0 10 0,1 0 13 0,-1 0 9 0,-4 0 12 0,0 0 11 16,-4 0 11-16,1 1 13 0,-2-1 11 0,-3 1 12 0,0 1 11 15,-1-2 14-15,-2 1 13 0,-1 1 8 0,0-2 8 0,-1 2 7 0,-1-1 7 16,1-1 8-16,-1 2 5 0,2 0 8 0,-1-2 8 0,0 3 8 0,0-2 9 15,0 0 8-15,1 1 7 0,0-1 5 0,1 3 5 0,1-4 4 16,-1 3 4-16,3-1 2 0,0 0 4 0,-1-1 0 0,1 1 0 0,0 1 1 16,3-1 1-16,-1-1-2 0,1 0-2 0,-1 2-1 0,1-1-1 0,0-1-3 15,2 1-2-15,0 1-2 0,0 0-3 0,0 0-1 0,-2-1-1 16,2 2 2-16,1-1 0 0,1 0 3 0,-1 1 0 0,-1-1 2 16,1 3 0-16,-1-2 0 0,-2 3 1 0,2 1 1 0,1-3-1 0,-2 3 1 15,1-1-1-15,0 2-3 0,0 0-3 0,-1 0-5 0,1 2-6 0,2-1-5 16,-3 2-7-16,1 0-6 0,-3 0-7 0,1 2-6 0,2-1-4 15,-2-1-6-15,2 4-4 0,-2-2-6 0,2 1-7 0,-2 0-11 0,1 0-14 16,-1 2-17-16,2-2-17 0,-2 0-21 0,2 1-23 0,0 0-19 16,-1-1-22-16,1-2-22 0,1 2-21 0,0 0-26 0,0-2-27 0,-1 1-27 15,3-1-30-15,-1 0-52 0,1 0-61 0,1-3-88 0,-1-1-102 0,2 2-43 16,-1-2-15-16,3-2 2 0,-2-1 10 0</inkml:trace>
  <inkml:trace contextRef="#ctx0" brushRef="#br0" timeOffset="810034.8389">16939 16087 240 0,'-6'-4'562'0,"-1"1"11"15,0 0 11-15,2 1 10 0,0 0-96 0,1-1-150 0,0 3-86 16,1 0-55-16,1-2-31 0,-2 2-20 0,4 0-12 0,0 0-11 0,0 0-9 15,0 0-11-15,0 0-6 0,0 0-8 0,3 2 0 0,-2-2 1 0,1 0 1 16,1 3-2-16,1-1-2 0,0 0-2 0,1 1-2 0,0 2 0 16,2-3-1-16,2 4 1 0,0-1 2 0,2-1-2 0,2 2-2 0,0-1-5 15,2 2-11-15,6-1-12 0,-4 1-10 0,7 0-9 0,-1 1-7 16,3-3-7-16,-1 3-4 0,5-1-6 0,0 1-4 0,2 1-6 0,2 0-4 16,0-2-4-16,0 3-5 0,0-1-8 0,1 1-7 0,-1-2-6 0,1 2-6 15,0 2-8-15,-1-2-4 0,-2 1-9 0,1-1-3 0,-3 1-4 16,0-2-4-16,-1 1-4 0,-2-1-7 0,-2 0-8 0,1 0-5 0,-4-1-5 15,0-3-6-15,-5 4-6 0,2-4-3 0,-3 0-7 0,-2-2-4 16,-3 1-4-16,2-1-5 0,-4 0-7 0,-1-1-4 0,-3-1-4 0,3 1-3 16,-5-2-3-16,0 0-2 0,-1 0-2 0,-2 0-5 0,0 0-8 0,0 0-12 15,0 0-13-15,0 0-32 0,-2-2-44 0,0 1-46 0,-1-2-52 16,-3 1-57-16,3-1-62 0,-2 2-25 0,-1 0-7 0</inkml:trace>
  <inkml:trace contextRef="#ctx0" brushRef="#br0" timeOffset="811384.3518">17880 16158 241 0,'-5'-6'547'0,"2"4"11"0,0-3 10 0,-1 1-50 0,0-1-82 0,1 2-94 16,0 1-100-16,1 0-51 0,-1-1-27 0,1 1-11 0,2 1 0 15,-1-2 0-15,1 2 1 0,0 1 1 0,0 0-1 0,0 0-2 0,0-3-2 16,0 3-1-16,0 0 1 0,0-3-1 0,0 3 0 0,0 0-2 0,0 0 1 15,0 0-5-15,0 0-6 0,0-2-7 0,0 2-5 0,0-1-7 16,0 1-6-16,0 0-9 0,0 0-8 0,0 0-11 0,0 0-10 0,0 0-10 16,0 0-10-16,0 0-11 0,0 0-10 0,0 0-7 0,-2 0-7 0,0 3-6 15,2-3-4-15,0 3-2 0,0 1-4 0,0 2 0 0,2-1-1 16,0 2 0-16,-1 0 0 0,1 3 3 0,1-2 2 0,2 5 2 0,0-1 1 16,1-1 1-16,0 3 1 0,0 0 1 0,3 2 0 0,1-1 0 15,2 0-1-15,-3 2-1 0,3 0-1 0,1-1 1 0,1 2-2 0,-1-1-3 16,1 0-2-16,1-2-4 0,-3 1-3 0,6 1-1 0,-5-2-2 15,0 0 0-15,0 0-2 0,3-2-1 0,-5 0-1 0,1-1-2 0,0-2 1 16,-3-1-1-16,0 1-2 0,-1-2 2 0,-1 0 1 0,-2-3 0 0,0 2 2 16,-1-1 2-16,-3-2 0 0,1-1 1 0,-2 2 2 0,-2-3 0 15,-2 1 2-15,-2-1 2 0,-1 1 1 0,-2 1 1 0,-4 0 2 0,0 0-1 16,-4 1 1-16,1-1 0 0,-6 2 1 0,0 0 0 0,0 0 2 16,-3 2-1-16,-2-2-3 0,-2 1-1 0,3 0-1 0,-5 1 0 0,1 0 1 15,0 0 0-15,2 0 0 0,1 1 0 0,-1-2 1 0,4 3-2 16,-2-3 0-16,4 1-5 0,2-1-3 0,2 0-10 0,1 1-10 0,4-1-15 15,1 0-18-15,2 0-25 0,4-2-30 0,1 1-30 0,3 0-32 16,2-1-35-16,2 2-40 0,3-2-52 0,3-2-59 0,3 1-124 0,2-1-155 16,1-1-74-16,3 1-36 0,-1-2-7 0,1-1 4 0,2-1 18 0,1-2 24 15</inkml:trace>
  <inkml:trace contextRef="#ctx0" brushRef="#br0" timeOffset="821886.1892">795 13476 225 0,'-2'-6'531'0,"2"2"5"0,-2 0 8 0,1 1-83 0,1 0-127 0,-2 2-85 16,2-2-66-16,-1-1-35 0,-1 2-18 0,2-1-13 0,-2 0-11 15,1 0-7-15,1-1-7 0,-2 1-6 0,2 1-6 0,-1 0-4 0,-1-1-7 16,2 1-3-16,-2-1-4 0,0 1-5 0,2 0-5 0,-2-1-4 0,2 1-3 15,-2 1-3-15,1-2-3 0,1 2-4 0,-2-1-5 0,2 1-3 0,-1 1-2 16,-1-2-4-16,-1 1-1 0,1 1-5 0,1-2 0 0,-3 1-4 0,3 1-4 16,-2-2-3-16,-1 0-2 0,0 2-4 0,1-1-1 0,-2 1-1 0,2-1-2 15,-2-1-1-15,-1 2-1 0,-2 0-1 0,0 0-1 0,0 0 0 16,-2 2-1-16,0-1 0 0,-2 0-1 0,0 3 1 0,1-1 0 0,-2 1 1 16,-1-1 0-16,1 3 1 0,-1 1 0 0,-2-2 1 0,2 2 0 0,0 1 0 15,-2 0 0-15,2 2-1 0,-2-1-1 0,0 2 0 0,-1 1 1 16,2 1 0-16,-2-1 0 0,3 3 1 0,-2 0 0 0,0 1 1 0,-1 1 1 15,2 2-1-15,0-2 1 0,2 1 3 0,-1 2 1 0,0 0 3 0,1-1 1 16,0 0 4-16,2 3 1 0,-1 0 4 0,2 0 0 0,2 2 2 0,-3-1 2 16,3 1 2-16,2-1 1 0,-1 4 2 0,2-2 1 0,0 1 4 15,0 3 3-15,3-3 4 0,-1 3 3 0,0 0 3 0,1 1 1 0,1 1 3 16,-1 0 1-16,2 1 1 0,0 1-1 0,0 4 0 0,0-3 0 0,0 4-1 16,2-1-3-16,-1 2 0 0,1 0 2 0,1 1 0 0,0 0 3 0,-1 2 2 15,1 0 2-15,2 1 2 0,-2 1 3 0,3-1 3 0,-3 1 5 0,2 1 6 16,0 0 5-16,0 0 5 0,1 0 6 0,0 1 1 0,-1 1-2 0,0-1-5 0,-2-2-2 15,2 3-4-15,-2 1-4 0,0-4-3 0,-1 1-4 0,2 0-6 16,-1-3-6-16,-1 1-6 0,1 0-7 0,-1-3-7 0,-1-1-6 0,1 0-3 16,1-1-1-16,-1-4-1 0,-1 1 0 0,1-2-1 0,1-2-1 0,0-2-1 0,2 0 0 15,-2-1 0-15,2-3 2 0,-2 0 0 0,2-3 1 0,3 2 2 16,-2-5 1-16,2 3-1 0,-2-3 0 0,2-2-2 0,0 2 0 0,1-1-1 16,1-3-2-16,1 0 0 0,-2 1-3 0,3-4 0 0,2 2 1 0,-3-1-1 15,3-2 1-15,2 1 0 0,-1-2-2 0,3 0-1 0,-1-1 0 0,1-2 0 16,4 1-1-16,-2-1-2 0,3-1 1 0,-1-2-1 0,5 0-1 0,0 0-1 15,-1-3-3-15,4-1-3 0,0-1-2 0,4-1-3 0,0-1-3 0,3-1-2 16,2-2-3-16,-1-2 0 0,3 1-3 0,2 0-3 0,1-5-1 0,3 2-3 16,1 0-2-16,1-2-2 0,0-2-3 0,3 2-3 0,2-1-1 0,-2-1-1 15,2 1 1-15,0-2 0 0,1 0-1 0,-3 2 0 0,-1-1-2 0,1 2 0 16,-2-2 2-16,-2 2 1 0,-4 1 3 0,-1-1 1 0,-5 4 3 0,-1-3 3 16,-3 4 2-16,-3-1 2 0,-4 2-1 0,-3 0 2 0,-2 2 0 15,-3-1-1-15,-4 2 1 0,-2 2-3 0,-3-1-2 0,-2 1-4 0,0 1-7 16,-3 0-9-16,-2 0-11 0,0 0-13 0,-3 1-19 0,0-1-19 0,0 2-22 15,0-1-23-15,-3 2-26 0,1 0-32 0,-1-1-38 0,0 1-78 0,-3 0-99 16,3 1-96-16,-2 1-94 0,0-2-40 0,0 0-14 0,-3-3 2 16,2 3 8-16</inkml:trace>
  <inkml:trace contextRef="#ctx0" brushRef="#br0" timeOffset="822885.5778">2129 15654 471 0,'-7'-9'665'0,"2"1"17"0,1 1 16 15,-2 2 12-15,1-2 10 0,2 1-133 0,-1 2-204 0,3-1-104 16,-1 0-53-16,1 2-30 0,-1-1-21 0,2 1-13 0,-2 3-11 0,2-2-13 15,0 2-15-15,0 0-16 0,0 0-19 0,0 0-15 0,0 0-15 0,0 0-8 16,0 2-9-16,0 1 0 0,0 0-1 0,0 1 1 0,0 1-1 0,0 0 2 16,0 3 0-16,0 1-1 0,2 0 3 0,-2 3 0 0,0 2 0 15,0-1 0-15,0 2 1 0,0 2-4 0,0-1-4 0,0 4-4 0,0 1-4 16,0 0-2-16,0 2-1 0,0 2-2 0,0-1-4 0,0 1-1 0,2 1-1 16,-1 1-1-16,-1 0-1 0,2-1 0 0,-1-1 0 0,1 2 0 0,1-3-1 15,-1 0-8-15,1 0-12 0,0-1-12 0,2-1-13 0,-2-1-16 0,2-1-16 16,-2 0-18-16,2-1-21 0,0-3-23 0,-1-1-21 0,2 0-26 0,-1-3-25 15,0 0-26-15,0-2-23 0,1-2-23 0,-3 0-20 0,3-1-30 16,1-4-34-16,-4 1-94 0,2-4-122 0,-2 0-68 0,0-4-44 0,-1 1-10 16,-2-6 8-16,0 0 13 0</inkml:trace>
  <inkml:trace contextRef="#ctx0" brushRef="#br0" timeOffset="823101.3603">2048 15687 543 0,'-8'-14'664'0,"0"2"12"0,2-1 12 0,-2 2 12 0,2-1-68 0,-1 2-106 16,3 0-125-16,-3 0-130 0,4 3-70 0,-1-2-42 0,2 0-24 0,0 1-18 16,2 1-16-16,2 0-16 0,0 0-15 0,2-1-16 0,2 1-17 0,1 0-17 15,1-1-18-15,4 1-15 0,-1-2-15 0,5 1-13 0,-2 1-10 16,4 0-10-16,-1-1-9 0,2 1-10 0,0-2-10 0,0 1-10 0,1 5-11 16,-2-3-13-16,-1 3-9 0,1 0-10 0,-2 1-5 0,-2 2-7 0,0 2-6 15,-3 2-8-15,0 1-10 0,-3 1-11 0,0 4-10 0,-3 1-13 0,-2 2-18 16,0-1-19-16,-3 5-29 0,0 2-31 0,-4 1-27 0,0 2-27 0,-4 1-17 15,0 2-15-15,-1 2 16 0,-2 2 30 0,1 2 64 0</inkml:trace>
  <inkml:trace contextRef="#ctx0" brushRef="#br0" timeOffset="823247.3869">2174 15918 48 0,'-12'30'256'0,"-1"-2"61"0,1 1 48 0,1-4 46 0,1 1 15 0,-1-4 1 15,3-1-36-15,2 0-51 0,-1-3-41 0,1-1-37 0,3-1-23 0,0-2-19 16,3-1-12-16,0-3-10 0,0 2-8 0,3-2-5 0,3-3-8 0,-1 1-9 16,1-2-6-16,2-1-9 0,3 0-6 0,-1 0-9 0,3-2-9 15,0-3-9-15,2 0-10 0,2 0-11 0,-1-3-15 0,1 0-14 0,4 0-21 16,-2-3-24-16,3 0-29 0,0 0-31 0,-1-1-34 0,1-3-33 0,3 1-38 15,-3-1-37-15,1-1-51 0,0-1-55 0,-1 0-130 0,0 1-165 0,-3-4-88 16,0 1-51-16,-1-1-19 0,-3 0-4 0,0-1 7 0,-1-3 14 0</inkml:trace>
  <inkml:trace contextRef="#ctx0" brushRef="#br0" timeOffset="823953.4341">2606 15648 474 0,'-10'-8'665'0,"0"1"10"0,0-1 13 0,2 3 9 0,0-2 11 0,4 2-133 16,0 0-204-16,1 0-118 0,0 2-74 0,3-1-40 0,-2 1-23 0,2 3-13 16,0-3-9-16,0 3-7 0,0 0-10 0,0 0-9 0,2 1-11 0,1 1-8 15,0 1-9-15,-1 0-2 0,3 1 1 0,-2 2 1 0,3 2 3 16,0 0 2-16,1 4 3 0,-1-1 4 0,-1 2 4 0,2 1 2 0,0 3 0 15,-2-2-1-15,0 3-3 0,1 3-2 0,-3-1-1 0,3 1-4 0,-3 1-5 16,-1 0-4-16,1 2-4 0,-1-1-4 0,-1 2-3 0,1 0-3 0,-2-3-5 16,2 2-1-16,-2-3-2 0,0 0-1 0,0-2 1 0,0-1-1 0,0-1-3 15,0-2-1-15,0-2 1 0,0-1-1 0,0-1 1 0,1-4 4 16,-1 1 3-16,2-3 6 0,-2 0 4 0,1-1 3 0,1-4-2 0,-2 0-4 16,0 0-7-16,2-5-6 0,-1-2-4 0,-1 0-6 0,3-3-9 0,-3-4-7 15,2-1-11-15,-1-2-9 0,-1-5-7 0,2-2-10 0,-1 0-7 0,1-3-4 16,-2-1-2-16,0-1 4 0,0-1 5 0,0 1 5 0,0 0 6 0,0-1 6 15,0 2 6-15,0 2 6 0,0 0 9 0,0 3 5 0,0 2 4 16,0 2 4-16,0 2 4 0,0 4 1 0,0 0 2 0,0 2-2 0,0 1-4 16,0 4-4-16,0 0-2 0,0 1-2 0,0 2 0 0,0 2 1 0,0 1 1 15,3 1 2-15,-1 2 2 0,1 2 1 0,2 1 0 0,0 0 4 0,1 4 3 16,-2 1 4-16,3 2 4 0,-1-1 5 0,1 2 4 0,0 1 2 16,0 2 0-16,-1 0 1 0,1-2-3 0,0 1 0 0,1 1-4 0,-2-2-1 15,1 2 1-15,-1-1-1 0,2 1-1 0,-2-2-1 0,1-2 0 0,1 1-2 16,-1-1 1-16,0-2-1 0,-1 1 1 0,1-4 2 0,-1 1 0 0,3-4 0 15,-1 2 3-15,-1-2 2 0,2-2-1 0,-1-1-1 0,1 0-1 0,1-2-3 16,1-2-1-16,0-3-2 0,3 0-1 0,-3-2-3 0,2-2-5 16,1-1-3-16,1-3-5 0,-2-1-3 0,-1-1-4 0,3-4-4 0,-3 2-5 15,-1-3-2-15,0 1-1 0,-2-2 0 0,-1-2 2 0,1 1 1 0,-2-1 3 16,-1 4 2-16,-1-2 4 0,0 1 5 0,1 4 6 0,-3-1 5 0,0 2 5 16,-1 2 4-16,-2 4 4 0,1 1 2 0,-1-1 0 0,0 4-1 15,0-1 0-15,0 2-3 0,0 1 0 0,0 3-2 0,0 0-1 0,0 0-2 0,0 1-3 16,0 4-1-16,2-1-2 0,-2 3-1 0,2 3 0 0,-1-2 2 15,1 4 0-15,-1 1 3 0,1 2 2 0,1 0 0 0,-1 4-1 0,2-2 0 16,-2 3-1-16,1-1-2 0,0 2 0 0,2 3-1 0,-2-1 2 0,1 1 1 16,0 1 0-16,2 1 2 0,-1 1-1 0,0 0 1 0,3 0 0 0,0-2 0 15,1 4 1-15,-1-4-2 0,2 2-3 0,2-1-7 0,1 0-7 16,-2-1-14-16,3-1-15 0,1 0-18 0,-1-2-22 0,0 1-28 0,3-3-29 16,-2 0-31-16,2-2-32 0,-1 0-36 0,1-3-36 0,2-1-53 0,0-2-62 15,0-4-110-15,1 0-136 0,-2-2-65 0,2-2-31 0,-4-2-6 0,2-2 7 16,-2-2 16-16</inkml:trace>
  <inkml:trace contextRef="#ctx0" brushRef="#br0" timeOffset="824468.1084">3662 15671 460 0,'-11'-8'739'16,"3"0"12"-16,-2 1 12 0,1 2 10 0,1-1-2 0,0 2-11 0,3-1-164 15,-2 2-241-15,2 1-128 0,3-1-68 0,-1 3-39 0,0 0-22 0,3 0-12 16,-2 3-5-16,2-1-10 0,2 3-12 0,-2 1-14 0,3 1-13 0,-1 4-8 16,1 1-7-16,0 0-2 0,3 1-3 0,-3 4 0 0,2-2 0 15,-2 3 0-15,2-1-1 0,-2 3-1 0,2 0-3 0,-2 1-1 0,3-2-3 16,-3 1 0-16,2-1 2 0,0 0-1 0,-2 1 2 0,2-2 1 0,-3 2 2 16,2-3 2-16,-1 0 1 0,0 2 0 0,1-3-2 0,-1-1-2 15,0 0-2-15,-1-2-2 0,1-2-5 0,-1-1-6 0,1 1-7 0,-2-4-5 16,2 1-5-16,0-2-7 0,-1-2-5 0,0-1-9 0,-1 0-12 0,-1-1-17 15,0-2-21-15,3-2-20 0,-3-1-20 0,2-3-15 0,-2-1-14 0,0-1-7 16,0-4-6-16,0-1-6 0,-2-2-2 0,1-2 0 0,-1-4 1 0,-1 1 7 16,-2-4 11-16,-1 1 16 0,0-4 22 0,1 0 23 0,-2 0 23 0,1 0 26 15,-3-2 27-15,1 2 24 0,0 1 25 0,-1 0 25 0,1 0 23 16,0 3 18-16,1-1 18 0,-2 4 13 0,3-1 13 0,-1 3 10 0,2 1 6 16,2 4 6-16,-2-2 3 0,1 4-3 0,3 3-8 0,-1-2-10 0,0 2-14 15,2 1-13-15,0 0-16 0,2 4-13 0,0 0-13 0,1-2-12 0,1 2-12 16,1 0-10-16,1 2-7 0,1-2-8 0,3 3-6 0,0-2-4 15,3 2 1-15,1 0-1 0,0 2-1 0,2-2 2 0,0 3 0 0,4 0 1 16,-1 0 0-16,2 1 1 0,-2 1 1 0,3-2 1 0,-3 4 1 0,0 0 2 16,-1 0 2-16,-1 1 1 0,0-1-1 0,-3 0 5 0,-2 1 3 0,0-1 6 15,-4 1 3-15,0 1 6 0,-2-2 1 0,-3 0 2 0,0 1 2 0,-3-1 0 16,-3 3-2-16,0-3 1 0,-5 4-2 0,0-3-5 0,-3 5-6 16,-1-3-14-16,-3 1-20 0,-2 1-27 0,-2-2-36 0,0 2-39 0,-3 0-46 15,1 0-55-15,-2-2-61 0,-1 2-131 0,-1 1-167 0,1-3-105 0,0 1-74 16,-3-2-35-16,-1 1-18 0,-1-2-1 0,-2-1 8 0</inkml:trace>
  <inkml:trace contextRef="#ctx0" brushRef="#br0" timeOffset="826835.0608">5015 15729 210 0,'-3'-3'624'15,"-2"0"6"-15,0 0 8 0,0 0 8 0,-2-1 9 0,2 2-128 0,0-1-194 16,0 0-104-16,-3 0-62 0,1 1-34 0,2 2-24 0,-3-2-14 16,0-1-11-16,-1 3-7 0,-1-2-7 0,0 2-8 0,-2 0-9 0,-1 2-11 15,-4-2-12-15,1 5-8 0,-3-3-9 0,0 1-4 0,-5 1-4 0,2 2-3 16,-4 2 0-16,-1-1-1 0,-2 1 0 0,-2 2 2 0,-1 0-1 0,-1 0 0 15,0 0 0-15,-1 0 1 0,-1 1-1 0,1 0 0 0,0 0 0 0,-1 1-1 16,3-2-1-16,0 0-3 0,1 0-6 0,2 1-4 0,2 0-5 16,3-2-8-16,2-2-8 0,2 0-11 0,5 1-10 0,0-1-12 0,4-3-11 15,1 1-10-15,4-3-7 0,1 1-4 0,4 0 0 0,1 0 2 0,1-3 0 16,4 2 2-16,2-2 2 0,3-2 4 0,3 1 5 0,1-3 7 0,2 0 9 16,4 0 9-16,2-3 12 0,2-1 7 0,2-1 8 0,1-1 3 0,1 0 2 15,2-2 3-15,0 0 4 0,2 0 5 0,-1-1 8 0,1-1 10 16,0 2 6-16,-1-1 7 0,1 1 9 0,1 1 7 0,-2-1 6 0,-2 2 6 15,-2-2 5-15,1 2 5 0,-2 3 5 0,-1 0 2 0,-3 1 2 0,-3 2 0 16,-2-1-2-16,-1 3 2 0,-3 0 3 0,-4 2 2 0,-1 0 4 0,-2 0 4 16,-4 2 2-16,-2 0 2 0,-2 4 0 0,-7-2-2 0,-1 4-3 0,-2 1-1 15,-7 3 0-15,-3 0-5 0,-5 1-1 0,-3 4-5 0,-3-2-6 0,-4 3-12 16,-4 3-17-16,-1-1-19 0,-3-1-22 0,0 1-22 0,-3 2-22 0,1-2-27 16,-1 2-28-16,-1-3-41 0,3 2-46 0,2-1-126 0,1-2-167 15,-1 2-93-15,3-3-59 0,3-2-26 0,0-1-13 0,2-2-2 0,4-4 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9:32:30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5421 3618 462 0,'-6'-6'564'16,"0"-2"-2"-16,-1 1 1 0,2-1 0 0,-1 2-115 0,-2 0-176 15,2-1-97-15,-2 0-62 0,0 0-28 0,0 1-13 0,2 2-8 0,-2-3-4 16,0 2 0-16,-1 0 1 0,1 1-3 0,-2-1 0 0,1 2-4 15,-1 0-6-15,-1 0-6 0,-1 2-7 0,-1-1-8 0,-1 2-9 0,-1 2-7 16,-2-1-7-16,0 2-5 0,-4 3-4 0,-1 0-3 0,0 3 1 0,-5 2 0 16,2 2 2-16,-4 1-1 0,-1 1 0 0,2 3 0 0,-4 1 0 15,2 1 0-15,2 2 2 0,-1 0-1 0,1 2 1 0,1-2-1 0,3 2 1 16,2-2-2-16,2 2-1 0,2-1-2 0,2-1 0 0,2 1 0 0,3-1-1 16,3 1 1-16,2 1 0 0,1-2 0 0,3 1-1 0,2 0 1 0,2 2 0 15,3 0-1-15,1 0-2 0,2 3-1 0,1-1 1 0,3 1 0 16,2 1 0-16,2-1 0 0,2 2 1 0,2 1-1 0,0 1 2 0,5 0 2 15,-1 1 3-15,3 1 3 0,2 2 3 0,-1 0 2 0,5 4 4 0,-1 1 1 16,1 2 0-16,0 3-1 0,0 2 1 0,-1 3 0 0,-1 1 0 16,-2 3-2-16,-1 3-4 0,-4 3 1 0,0 1 4 0,-4 3 2 15,-2 3 1-15,-4 1 1 0,-4 5 1 0,-4 2 0 0,-2 5 2 0,-8 3-1 16,-1 3 1-16,-6 1-2 0,-5 6-1 0,-5 0 4 0,-4 4 5 16,-5 1 5-16,-5-2 2 0,-1 2 0 0,-3-2 1 0,-1-1 0 0,-1-4 1 15,-2-2 1-15,5-5-1 0,0-3 0 0,2-7 1 0,3 0 2 16,3-8 2-16,4-1-3 0,1-3-4 0,3-5-8 0,5-2-9 0,1-2-5 15,5-4-7-15,2-4-3 0,2-1-2 0,4-4 0 0,3-2-2 0,3-4 0 16,0-1-2-16,5-3 1 0,1-1 0 0,4 0 0 0,0-4 1 16,1 0 0-16,3-1 1 0,1 0 1 0,2-1 2 0,2 0 1 0,-1 1 2 15,4-2 2-15,2 1 2 0,-3 1 3 0,4 1 3 0,-1 1 3 16,-1 2 6-16,4 2 4 0,-2 2 4 0,1 1 3 0,-1 2 3 0,1 5 2 16,-1 0 6-16,-1 4 0 0,0-1 0 0,-1 5 0 0,-3 3-2 15,1 2 2-15,-3 0 5 0,1 3 3 0,-4 5 3 0,-1 1 1 16,-1 3 5-16,-2 2 0 0,-2 3 2 0,-3 3 2 0,0 4 0 0,-2 2 0 15,-2 2 2-15,-2 1 7 0,-2 5 7 0,1 0 2 0,-2 2-3 16,-2 4 0-16,1 4-2 0,-1 2-2 0,1 2-3 0,-1 2-3 0,-1 0-3 16,3 5-5-16,0-5-10 0,0 4 1 0,0 0 7 0,3-2-1 15,0 4-5-15,0-3-4 0,2 2-5 0,3-2-5 0,0 2-7 16,3-3-5-16,1-1-9 0,1 0 1 0,3-4 2 0,0 1 5 0,1-3 9 16,5-4-4-16,-1 0-8 0,4-1-6 0,2-3-3 0,1-1-3 0,1-3-5 15,4-1-4-15,0 1-2 0,2-5-4 0,3 0-5 0,3-2-8 16,-1-3-9-16,1-2-6 0,3-4-4 0,2-1-5 0,1-5-6 0,2-2-8 15,0-4-8-15,3-2-10 0,2-4-10 0,2-2-10 0,1-2-14 16,1-6-10-16,0-4-13 0,3-1-17 0,0-5-19 0,1-2-31 0,1-3-36 16,2-6-77-16,-1-5-96 0,1-2-105 0,-3-6-112 0,1-2-49 15,0-6-20-15,-4-6-6 0,1-5 3 0</inkml:trace>
  <inkml:trace contextRef="#ctx0" brushRef="#br0" timeOffset="1034.1214">2320 7524 462 0,'-6'-11'663'0,"-2"2"-1"0,1 0-1 0,1 2-4 16,0 1-3-16,1 2-151 0,2 0-225 0,-2 0-114 0,2 0-56 0,1 3-37 16,1 0-26-16,-1-2-20 0,2 3-18 0,0 0-13 0,-2 3-9 15,1-2-4-15,1 4-1 0,1-1-2 0,1 4-1 0,0 0-1 0,-1 6 0 16,1 1-2-16,1 5 1 0,0 2 4 0,0 5 6 0,1 1 8 0,-1 6 8 16,0-1 5-16,0 6 5 0,0 0 3 0,-1 1 2 0,-1 2 0 15,-1 0 2-15,0-2 2 0,0 1 0 0,0-1 1 0,0-2 3 16,0-1-3-16,-1-2-2 0,-1-3-2 0,2-2-2 0,-2-3-1 0,1-4 2 15,1 1 3-15,-3-5 5 0,3-4 4 0,-1-2 5 0,-1-2 3 0,0-1 2 16,1-7 2-16,-1-1 1 0,-1-2-1 0,-2-5 0 0,2-2-2 16,-2-3-3-16,-4-4-5 0,4-4-6 0,-1-5-13 0,-1-4-13 0,-2-3-16 15,3-5-15-15,-1-5-6 0,1-5-3 0,-1-1-3 0,1-5-4 0,2-4-3 16,-1-3-2-16,2-2 0 0,-1 0 1 0,3-4 3 0,-1 1 2 16,0-1 9-16,2 4 10 0,2-1 10 0,0 6 11 0,-1 2 2 0,3 4 0 15,-1 5 0-15,0 4 0 0,2 5-1 0,-2 4 1 0,3 4-1 0,-1 6-2 16,1 1 0-16,2 6-1 0,1 2-3 0,-1 4-2 0,2 1-2 0,2 5-1 15,1 4 0-15,0 5 1 0,1 1 2 0,2 4 5 0,1 2 3 16,0 7 4-16,0 2 3 0,0 4 3 0,-1 2 3 0,-1 5 0 16,-2 2-1-16,1 3 1 0,-3 1-2 0,-1 2-1 0,-2 3-3 0,-5 0-4 15,0 2 3-15,-3-1 4 0,-3 2 5 0,0-3 5 0,-3 2 5 0,-1-2 4 16,-1-2 6-16,-3-1 7 0,0-4 6 0,2 1 6 0,-2-6 5 16,1-1 5-16,-1-1 5 0,0-6 4 0,3 1 0 0,2-5-6 0,-1-3-5 15,2-1-6-15,0-5-6 0,1 0-6 0,3-1-6 0,1-3-5 16,0-1-5-16,3 1-1 0,0-3-2 0,6 2-4 0,-2-2 2 0,1 2 1 15,6-2 1-15,0 3 2 0,3 0 3 0,1-1 0 0,4 1 3 16,0 1 0-16,3 0 0 0,-1 1-1 0,3 1-3 0,0 1-1 0,1 1 0 16,1-1-2-16,1 2-7 0,-2-1-8 0,1 1-15 0,-1 3-14 15,-1-3-20-15,1 3-22 0,-2 0-18 0,-1 0-19 0,0 0-25 0,-1-1-29 16,-2 2-35-16,-3 1-41 0,0-2-79 0,-1 1-98 0,-1-2-96 0,-4-1-96 16,1-1-39-16,-5-2-13 0,-1-3 2 0,0-1 12 0</inkml:trace>
  <inkml:trace contextRef="#ctx0" brushRef="#br0" timeOffset="2549.8978">2862 7911 448 0,'-13'-8'645'16,"-1"4"2"-16,3-2 0 0,-2 3-9 0,1-2-14 0,1 2-138 16,0 2-204-16,1-1-104 0,2 1-57 0,0-1-35 0,-1 2-23 0,4 0-17 15,-1 0-13-15,3 0-11 0,-1 0-8 0,1 0-6 0,3 0-3 16,0 0-2-16,0 0-4 0,0 0-5 0,2 0-5 0,1 2-4 0,2-1-2 15,1-1-2-15,1 2-1 0,2-1 0 0,0 0-1 0,1 1 1 16,1-2-1-16,0 0-2 0,2 0 0 0,1-2-2 0,-3 1-2 0,3-3 0 16,-1-1 2-16,-1 2 4 0,-2-6 2 0,1 1 3 0,0 1 3 0,-1-3 3 15,-2 1 2-15,-2-2 5 0,2-1 5 0,-5 3 6 0,0-4 6 16,-3 0 6-16,0 2 7 0,-2 0 10 0,-1-1 9 0,-3 2 6 0,-2 0 4 16,2 2 3-16,-2-1 1 0,-3 1 1 0,1 1 1 0,-1 4-2 0,-1 0-4 15,-1 0-4-15,-1 0-4 0,1 3-5 0,0 0-7 0,-1 1-9 16,0 2-10-16,0 2-8 0,1 1-7 0,-1 1-5 0,1 3-5 0,-1 0-1 15,1 3 0-15,2 1 0 0,2 1 1 0,1 1 2 0,0 1 2 0,3 2 0 16,2 1 3-16,0-1 2 0,6 0 3 0,0 3-1 0,2-3-1 16,3 3-2-16,3-3-2 0,3 0-6 0,5-2-6 0,0-1-8 0,3 0-7 15,3-2-8-15,4 0-7 0,1-4-4 0,0 1-5 0,5-4-1 16,0 0-1-16,1-4-2 0,1-2 0 0,2-1 0 0,-1-1-2 0,0-2 2 16,-2-6 0-16,2 1 3 0,-2 0 3 0,-1-4 3 0,-3-1 3 0,-1-2 3 15,-2 0-1-15,-1-2 0 0,-1-1-2 0,-6 0 2 0,1-2 6 16,-5 1 6-16,-1-2 6 0,-2 1 6 0,-4-1 8 0,-2 2 8 0,-1 0 11 15,-2-1 10-15,-3 2 12 0,-2 2 11 0,-2-1 13 0,-3 2 9 16,-2 1 7-16,0 1 3 0,-1 1 2 0,-4 3 2 0,1 0 1 16,-2 3-1-16,-1 0 1 0,-1 0-5 0,0 6-6 0,0-5-7 0,-2 5-8 0,3 3-9 15,-2-1-12-15,2 1-7 0,0 2-7 0,1 2-5 0,-1 1-5 16,4 1-4-16,2 0-4 0,-1 1-2 0,1 1-4 0,2 2-2 0,4-1-1 16,-1 2-4-16,3-2-5 0,3 4-7 0,-1-2-6 0,4 1-6 15,1 0-3-15,2-2-4 0,-1 0-4 0,3 0-3 0,3 0-6 0,-1-1-3 16,1-1-3-16,0-2-3 0,2 0-5 0,-2-2 0 0,2-1 3 15,-2 1 5-15,0-5 7 0,-1 1 4 0,0-1 6 0,1-2 3 0,-3-2 4 16,0-1 5-16,-1 1 6 0,-2-5 4 0,-2 2 5 0,2-3 8 0,-4 0 6 16,1-2 8-16,-3-1 7 0,-1 1 7 0,-1-2 6 0,0 1 6 15,-1-2 7-15,-1 2 7 0,-1-1 9 0,0 0 10 0,-2 1 8 0,2 3 9 16,-3-1 8-16,3 1 1 0,-2 1 1 0,2 2-4 0,-1 1-5 0,0-1-8 16,0 2-8-16,0 2-11 0,1-1-11 0,1 2-8 0,2 0-10 15,0 0-11-15,0 0-10 0,2 3-11 0,-2 0-9 0,3 2-8 0,1-1-7 16,1 1-6-16,0 2-1 0,0-1-3 0,3 4 0 0,1-3 1 15,1 0 0-15,1 1-2 0,3-1-4 0,0-1-4 0,5 0-3 0,-3-1-3 16,5-1 0-16,-1 1 2 0,2-5 2 0,2 3 2 0,1-3 2 16,-1-3 3-16,3 0 2 0,-2-2 1 0,2 1 2 0,0-4 2 0,-2 0 5 15,2-2 5-15,0 0 4 0,-2 0 2 0,0-2 4 0,-1 1 3 16,0-1 4-16,-2-2 3 0,-2 3 3 0,-2-1 5 0,-1-3 6 0,-1 5 7 16,-2-2 10-16,-4 1 7 0,-1 1 8 0,2 0 7 0,-6 0 5 0,0 2 8 15,-2-1 7-15,-1 1 8 0,-2 1 7 0,-2 1 4 0,-1-1 3 16,0 2 1-16,-2 0-3 0,-2 2-4 0,-3-2-5 0,0 1-6 0,0 1-8 15,-2 2-5-15,-1 0-7 0,-1 1-9 0,0 1-9 0,-3 0-7 0,0 2-11 16,0 1-5-16,0 1-7 0,-2 1-3 0,2 0-3 0,1 3-2 16,0-1-1-16,0 1-1 0,2 1-2 0,1 0-1 0,2 2 1 15,0-1 1-15,3 1-1 0,3-1 1 0,0 1 1 0,4-2 1 0,-2 2 0 16,6 0 0-16,-2 0 0 0,4-1 1 0,0-1 1 0,2-2 2 0,1 2-1 16,2-3 1-16,0 0-1 0,1-2 0 0,3 0 0 0,-1 0-1 0,1-4 1 15,0-1 1-15,4-1 0 0,-4-4 2 0,3 0 0 0,1-3 1 16,-1-3-1-16,0-2-1 0,-1 1 1 0,1-5 1 0,0-2 1 0,-2-1 0 15,0-1-1-15,0-3 1 0,-4 0-2 0,1-3-3 0,-2-2-2 0,0-3-2 16,-2-1-1-16,-2-3-1 0,-1-2-2 0,-2-2 1 0,0-1-1 16,-3-1 1-16,-1-4-1 0,-3-1 1 0,1-2-2 0,-4 1 3 0,0-2 3 15,-2 2 11-15,-1 0 13 0,-1 3 12 0,0 1 11 0,1 4 12 16,-4 1 11-16,3 3 10 0,-1 5 10 0,-1 2 5 0,3 5 4 0,-2 2 3 16,2 3 3-16,1 5-3 0,0 0-4 0,2 2-14 0,1 4-17 0,1 0-16 15,-1 4-11-15,1 1-14 0,2 3-14 0,-2 5-10 0,2 2-6 16,1 3-5-16,1 4-1 0,-1 4-1 0,2 6 1 0,0 2 2 0,0 6 4 15,3 2 6-15,-1 4 8 0,4 2 5 0,-1 3 3 0,0 3 2 16,4-1 4-16,1 2-2 0,-1 2-1 0,5-3-8 0,-2 2-10 0,1-3-10 16,2-1-13-16,2 1-10 0,-2-5-12 0,2 1-10 0,-1-5-11 0,1-2-11 15,2-2-9-15,-1-4-9 0,0-2-9 0,0-3-8 0,-1-3-7 16,1-2-2-16,1-4-1 0,-1-3 2 0,-3-1 3 0,2-4 3 0,1-2 7 16,-3-4 5-16,1-3 7 0,0-2 9 0,-5-3 13 0,3-1 10 15,-3-3 12-15,-3-3 10 0,0-1 13 0,-2-4 12 0,-1 2 14 0,-2-5 18 16,-1 2 17-16,-2 0 16 0,-2-1 16 0,1 1 14 0,-2 0 15 0,-1 3 13 15,1 0 14-15,-3 1 9 0,1 2 10 0,1 2 4 0,-1 4 0 16,0 1-3-16,-2-1-5 0,2 3-8 0,0 2-11 0,0-1-9 0,2 3-14 16,-2 2-12-16,3 0-13 0,-1 0-15 0,0 2-13 0,0 1-12 0,0 0-13 15,3 3-7-15,-2 2-4 0,2-1-2 0,2 2-2 0,-2-1-1 16,3 4 2-16,1 0-3 0,1-2-3 0,0 2-3 0,3 2-5 16,-1-4-5-16,2 2-5 0,0 1-6 0,1-4-6 0,2 4-8 0,1-3-6 15,1 1-6-15,-1-2-8 0,0-1-6 0,1 0-8 0,0 0-4 16,2-2 0-16,-2-4-2 0,0 3 1 0,-1-5 1 0,3 0-1 0,-3 0 3 15,-1-3 4-15,2-1 4 0,-1-2 7 0,-2-2 5 0,0 0 7 0,3-2 10 16,-4-2 10-16,-2-1 10 0,3-3 11 0,-3 1 12 0,0-2 12 0,-2 2 12 16,0-2 14-16,-3-1 13 0,0 1 12 0,-1 3 13 0,0-3 13 15,-2 2 12-15,-2 1 14 0,2-1 12 0,-2 2 10 0,-1 3 10 0,2-1 7 16,-3 2 3-16,0 3 0 0,1 1-3 0,1 0-4 0,-1 1-8 16,0 0-7-16,-2 3-11 0,3-1-12 0,-1 4-13 0,0-1-14 15,-1 3-14-15,0 3-13 0,1 0-12 0,0 2-13 0,1 5-9 0,-1 0-7 16,0 5-7-16,1 3-3 0,2 4-7 0,0 1-3 0,0 4 0 0,2 4-1 15,1 2 1-15,0 3 2 0,2 6 2 0,0 0 2 0,4 4 3 0,-2 4 2 16,2-1 0-16,0 6 2 0,1 3-1 0,1 1 0 0,2 3-4 16,-2 0-4-16,0 1-6 0,3 5-8 0,-1-4-16 0,1 1-19 0,-3 0-24 15,3-1-27-15,-1-1-21 0,-2-2-20 0,0 0-17 0,-1-4-15 16,-2-2-15-16,-2-2-15 0,0-3-17 0,-3-3-17 0,-1-3-18 16,-2-3-15-16,-2-3-35 0,1-1-41 0,-3-7-73 0,-2-1-89 0,0-5-45 15,-4 0-25-15,-1-6-7 0,-3-2 6 0</inkml:trace>
  <inkml:trace contextRef="#ctx0" brushRef="#br0" timeOffset="4367.2932">3610 9065 158 0,'-5'-12'586'0,"3"-5"9"0,-1 2 10 15,-3 0-34-15,3-1-52 0,0 2-106 0,-2-1-132 0,2 3-65 0,-2-2-31 16,2 1-14-16,-3 1-5 0,1 1-2 0,-2 1 3 0,1 1-4 16,-2 1-6-16,0 2-7 0,2 0-10 0,-2 1-10 0,0 2-13 0,-3 1-16 15,0 2-15-15,1 2-16 0,-2 1-11 0,-1 4-13 0,-1 2-9 16,1 4-10-16,-2 2-9 0,0 5-4 0,0 2-3 0,-1 3-1 0,0 6 0 16,3 2 1-16,-2 2 2 0,2 6 1 0,3 1 3 0,-2 1 2 15,4 4 3-15,1 0-2 0,4 2 0 0,1-2-2 0,4 0-2 0,1-1-4 16,2-2-5-16,5-3-3 0,2 0-3 0,1-5-5 0,3-4-2 0,1 0-5 15,2-6-3-15,2 1-5 0,1-5-5 0,3-4-5 0,0-3-7 16,2-3-5-16,0-4-5 0,1-4-3 0,0-4-4 0,0-4-2 0,1-6-3 16,-1-2 1-16,0-5 0 0,1-3-1 0,-1-6 3 0,-3-5 0 15,1 0 0-15,-5-7 0 0,-1 0-2 0,-5-5 0 0,-2-1-3 0,-3-2-3 16,-4-2-2-16,-6 1 1 0,-3-4 3 0,-3-1 3 0,-4 1 3 0,-4-1 5 16,-2 0 6-16,-4 3 12 0,-1 1 11 0,-4 2 16 0,-1 2 15 15,0 3 14-15,-3 6 10 0,1 0 13 0,-2 7 9 0,0 0 3 0,1 7 0 16,-1 3-1-16,2 2-1 0,1 6-6 0,0 0-4 0,0 8-9 15,2 2-11-15,-1 2-10 0,3 8-11 0,2 0-8 0,-1 6-7 0,3 4-2 16,1 4 0-16,1 5 2 0,3 3 2 0,0 3 0 0,3 5-2 0,0 3-5 16,3 2-9-16,3 4-7 0,3 2-9 0,2 2-7 0,2 1-7 15,3 1-5-15,3-1-6 0,3 1-8 0,0-4-8 0,3-1-6 0,2-3-4 16,1-2 0-16,1-3 2 0,1-5 5 0,-2-4 13 0,4-3 12 16,-3-4 18-16,0-4 15 0,1-4 17 0,-3-4 16 0,1-4 14 0,-4-2 12 15,1-7 10-15,-3-1 10 0,0-5 9 0,0-2 8 0,-3-4 8 0,3-2 7 16,-5-2 8-16,1-2 2 0,-1-3 5 0,-1 0 3 0,1-3 4 15,-3 3 5-15,2-2 5 0,0 3 0 0,-2 0 0 0,0 0-4 0,-1 5-5 16,0 0-8-16,-1 4-8 0,3-1-7 0,-2 4-10 0,1 0-9 16,-1 4-10-16,3 1-12 0,-1 2-11 0,3 2-12 0,2 1-10 0,-1 1-7 15,3 4-2-15,3 1-1 0,-1 1 0 0,4 2 3 0,-2 1 1 0,5 3 3 16,-1-1 1-16,5 4 1 0,-2-3-2 0,3 4-6 0,-1-3-8 0,2 1-7 16,0 0-8-16,1 0-12 0,2-1-12 0,-3 0-10 0,3-2-11 15,1-2-9-15,-3-3-9 0,1 0-7 0,-1 0-7 0,-3-3-5 16,1-3-6-16,-3-3 0 0,2-1 3 0,-5-3 6 0,0-2 8 0,-2-2 9 15,-2-2 10-15,-3-3 9 0,-1-1 10 0,-4-3 8 0,-3-2 8 0,-2 1 7 16,-2-3 9-16,-2-1 11 0,-2-1 14 0,-3-1 14 0,-1-1 16 16,-3 1 15-16,2 2 15 0,-4 1 13 0,2-1 14 0,0 1 12 0,-1 3 9 15,2 2 9-15,0 1 6 0,-2 2 2 0,4 0 2 0,0 2-6 16,1 3-7-16,-2 0-10 0,3 2-12 0,1 2-12 0,0 0-16 0,3 1-14 16,1 1-14-16,1 1-12 0,0 1-11 0,3 4-8 0,0 0-6 0,1 3-4 15,2 1-2-15,-1 1 0 0,4 4 1 0,-1-1 1 0,0 0 1 16,4 3 1-16,0 0 1 0,-1 2-1 0,3-2-1 0,0 2-3 0,2-2-6 15,-2 1-6-15,2 0-5 0,-2-3-5 0,0 1-5 0,1 0-5 16,0-3-5-16,-2 1-5 0,1-3-4 0,-1-1-4 0,-2-1-3 0,0-2-3 16,-1-1-3-16,-2-1 0 0,-2-3 1 0,2-1 3 0,-4-1 0 15,1-4 4-15,-3-1 4 0,1-3 1 0,-3-1 5 0,0-2 5 0,0-4 3 16,-3 0 3-16,1-2 6 0,-3 0 6 0,2-2 6 0,-2 0 11 0,-2 0 12 16,2-1 12-16,-1 2 13 0,-1 0 13 0,2 3 11 0,-2 1 8 15,4 0 6-15,-2 2 5 0,2 2 1 0,-1 2 2 0,1 2-1 0,2 0-3 16,-1 2-3-16,0 2-7 0,2 0-7 0,0 3-10 0,0 0-10 15,2 1-9-15,0 2-9 0,2 0-7 0,0 3-4 0,0 2-3 0,3 0-2 16,2 1 0-16,1 3 0 0,-1 1 2 0,2 0 0 0,0 2 0 16,2-2-1-16,-1 3-4 0,1 1-6 0,3-3-7 0,-3 1-10 0,2 0-10 15,0-1-11-15,0 1-11 0,0-3-9 0,0-2-10 0,0-1-8 16,0-1-8-16,0-1-8 0,-1-2-6 0,-3-3-7 0,0 1-3 0,3-6-1 16,-6 1 3-16,0-3 5 0,0-2 7 0,-2-1 8 0,-1-2 9 0,0-4 9 15,-3 0 8-15,-2-1 8 0,-2-2 9 0,-3-1 10 0,0-2 12 16,-3 0 14-16,-1 1 15 0,1 0 17 0,-3-1 16 0,-1 3 16 0,0-2 14 15,0 4 14-15,1 2 12 0,-1-3 12 0,0 7 6 0,2-3 4 0,2 4 2 16,-2 0 0-16,2 4-6 0,1-1-6 0,1 2-9 0,1 0-11 16,-1 3-11-16,3 2-13 0,0-1-12 0,1 4-12 0,0 0-10 0,2 2-10 15,2 1-6-15,0 2-3 0,1 0-1 0,2 2-2 0,2 0-1 16,0 2 1-16,1-2-2 0,1 5-2 0,2-5-4 0,0 4-7 0,2-3-4 16,-2-1-10-16,3 1-5 0,0-1-9 0,-1 0-5 0,1-2-6 0,1-1-6 15,0-2-6-15,0 0-2 0,-2-2-4 0,0-2 1 0,3 0 0 16,-3-3 3-16,0 0 3 0,-1-3 6 0,1-1 5 0,-1-2 5 15,-1-2 4-15,1-1 5 0,-3-3 6 0,-1-2 4 0,0 1 6 0,-2-2 3 16,0-1 3-16,-3-1 3 0,2 0 1 0,-3 0 2 0,-2-1 5 0,0 0 6 16,0-1 7-16,-2 3 7 0,-3 0 8 0,2 0 6 0,0 1 9 15,-3 3 5-15,1-1 5 0,-1 1 6 0,-1 2 7 0,1 1 6 0,-3 0 3 16,1 1 3-16,1 1 1 0,-1 0-3 0,-1 4-3 0,0-1-6 16,1 3-7-16,-2-3-5 0,2 4-7 0,2 0-7 0,-2 2-5 0,-1 1-7 15,4 1-7-15,0-1-6 0,0 4-4 0,0 0-3 0,2 3-2 0,2-2-1 16,-2 4-2-16,3-1-2 0,0 6 1 0,3-2 0 0,0 0-1 15,0 3-1-15,2 2 2 0,1-1-2 0,-1 3-1 0,6-1-5 0,-3-1-6 16,2 4-7-16,0-4-9 0,3 1-6 0,0 1-4 0,1-2-4 0,2-2-4 16,1 2-6-16,-1-3-7 0,3 0-5 0,0-2-7 0,2-1-6 15,-1-2-4-15,2-2-3 0,-1 0 0 0,1-3 0 0,0-1 3 16,-2-2-4-16,1-4-3 0,1 0-6 0,-1-3-7 0,-2-1-5 0,1-6-4 16,-3 2-5-16,1-4-4 0,-1-2-4 0,-2-1-4 0,0-1-5 15,-3-2-2-15,-3-2-5 0,0 1-4 0,-2-4-4 0,-4-1-5 16,2 1 1-16,-5 0 3 0,-2-2 7 0,-1 0 9 0,-2 0 15 0,0 0 17 15,-2 0 22-15,-1 2 22 0,0-1 23 0,-2 2 24 0,-2 1 25 16,2 1 24-16,0 1 23 0,-2 4 23 0,1 0 20 0,0 2 17 0,2 1 13 16,-1 1 11-16,-1 2 6 0,3 1 1 0,0 1-2 0,2 1-2 15,-2 2-6-15,3 1-7 0,1 0-6 0,0 0-5 0,1 1-4 16,1-1-3-16,1 3-3 0,1-2-4 0,0 2-4 0,0 0-7 0,0 0-6 16,0 0-4-16,0 0-5 0,0-1-2 0,0 1-1 0,0 0-1 0,0 0-1 15,0 0-1-15,3 0-2 0,-1 0-2 0,-1 1 0 0,-1 1-1 16,2-2 2-16,0 2 4 0,1-1 2 0,-2-1 2 0,1 3 0 15,1-1-1-15,0-1-2 0,-2 2-3 0,3 0-4 0,-1 0-3 16,0 2-4-16,0-2-2 0,1 4-4 0,0-1-4 0,0 1-5 0,0 2-4 16,2 3-4-16,-1-2-4 0,2 2-3 0,-1-2-2 0,-1 4-4 15,4 1-1-15,-3 0-2 0,4 1-1 0,-1-1-2 0,-1 4-2 0,0-2-2 16,0 3-4-16,3-1-1 0,-3 3-3 0,3-1-3 0,0-1-6 16,0-1-8-16,-1 3-4 0,2-3-7 0,0 0-6 0,1-2-7 15,0 0-8-15,-1-2-8 0,0-3-8 0,1 0-9 0,1-5-8 0,-3 1-6 16,3-4-9-16,-3-3-3 0,-1-1 0 0,2-3-1 0,1-1 0 15,-2-3 2-15,0-4 4 0,0-1 4 0,0-2 6 0,-1-5 6 0,-2 1 7 16,-2-3 8-16,2 1 8 0,-4-4 7 0,1 2 8 0,-1-2 10 16,-3 2 11-16,1-2 12 0,-1 2 13 0,-1 1 13 0,-1-1 12 0,-1 4 12 15,1 0 10-15,-1 1 8 0,0 4 8 0,-1 1 5 0,0 2 4 16,1 1 2-16,1 2 0 0,-1 0-3 0,-1 3-5 0,2 0-8 16,-1 4-7-16,2 0-11 0,0 0-10 0,-1 4-8 0,1 0-10 0,0 3-7 15,0 0-6-15,1 2-5 0,1 3-4 0,2 1-4 0,-1 1-5 16,0 4-10-16,4-2-13 0,-1 1-15 0,2 3-19 0,3-1-22 0,-1 0-25 15,1 1-23-15,3-3-25 0,-1 2-23 0,2-1-23 0,0-2-25 16,2-1-26-16,2-1-26 0,-3 0-23 0,-1-3-26 0,2-2-28 16,-2 0-44-16,0-4-56 0,0 0-69 0,-2-2-78 0,0-3-27 0,1-1-3 15,-3-3 10-15,0-1 16 0</inkml:trace>
  <inkml:trace contextRef="#ctx0" brushRef="#br0" timeOffset="4683.6597">5857 9256 276 0,'-6'-9'621'0,"-3"2"17"0,1-1 14 16,1 4-27-16,-1-2-44 0,-1 2-93 0,3-1-116 0,-1 2-75 15,1-1-56-15,1 4-39 0,-1-3-28 0,3 3-26 0,0 0-23 0,0-2-20 16,1 0-20-16,2 2-15 0,0 0-14 0,0 0-12 0,0 0-10 16,2 0-11-16,2 0-9 0,0 0-12 0,1 0-11 0,2 0-9 15,1 0-11-15,0 0-9 0,4 0-8 0,0 0-7 0,-1-1-6 0,3-3-6 16,0 0-5-16,0 0-4 0,-1-2-4 0,4 0-2 0,-4-2 1 16,1-1 1-16,1-1 4 0,-2-1 7 0,0-1 9 0,-3 2 8 15,2-3 10-15,-4 2 8 0,-1-1 10 0,-1-1 7 0,-2 1 11 0,-2 0 13 16,-2 2 13-16,-2 1 12 0,-2 0 9 0,-2 2 10 0,-1 1 10 15,-1 0 12-15,-6 2 12 0,3 2 12 0,-4 2 13 0,-2 2 11 0,0 5 9 16,-2-1 10-16,-1 3 7 0,-1 1 1 0,0 2 1 0,1 3-1 16,-2 1-1-16,3 2-3 0,-2 2-8 0,4 1-8 0,1 2-9 15,1-1-12-15,3 2-12 0,1 1-12 0,4-2-11 0,2 1-12 0,1 1-12 16,6-2-11-16,3-2-10 0,2 1-9 0,5-5-11 0,2 0-14 16,7-4-13-16,2-2-22 0,7-6-28 0,5-1-35 0,5-4-41 0,5-7-50 15,3-3-52-15,9-3-94 0,6-8-110 0,8-3-129 0,5-8-139 16,6-3-69-16,5-8-34 0,3-6-14 0,5-4-3 0,0-3 8 0</inkml:trace>
  <inkml:trace contextRef="#ctx0" brushRef="#br0" timeOffset="28717.7129">23256 4560 373 0,'-5'-3'459'0,"2"1"-4"0,-2 2-93 0,2-2-135 15,-2-1-73-15,2 1-40 0,0 0-22 0,0 1-9 0,-1-1-4 0,3 1-2 16,-1 1-1-16,1-1-1 0,1-2 1 0,-2 3-3 0,2 0-2 16,0 0-4-16,0 0-4 0,0 0-2 0,0 0-5 0,0 0-3 0,2 0-3 15,-2-2-3-15,1 2-3 0,1-2-5 0,-1 2-4 0,4-3-5 16,-1 1-3-16,0 1-3 0,2-2-3 0,2 2 0 0,0-2-3 16,0 0-3-16,5 1-1 0,0-1-4 0,0 0-3 0,2-1-5 0,1 1-3 15,0-2-2-15,2 2-1 0,3-1 0 0,-2 1-1 0,1 0 0 16,0 0-2-16,0 1-1 0,0-3 0 0,-2 3 0 0,3 0-1 0,-3 1 0 15,-2-1 0-15,3 1 1 0,-4 1 0 0,0 0 1 0,0 1-1 16,-1 1 0-16,-3-1 1 0,1 1 0 0,-1 0 2 0,-1 3 1 16,-2-3 2-16,3 3 1 0,-3-3 1 0,2 4 1 0,-3-1 0 0,0-1 1 15,1 2 2-15,-4 0 0 0,4 2 2 0,-2-3-2 0,-1 2 2 16,2 2 1-16,-3-1-2 0,1-1 1 0,0 1 0 0,-1 2-1 0,0 0 1 16,0 1 0-16,1 1-2 0,-2-2 1 0,2 4-2 0,0-1 1 15,-2 0 1-15,0 4-1 0,0 0 1 0,0 0-1 0,1 0 1 16,-3 4-1-16,3 0 1 0,-1 0-2 0,-2 3 1 0,1 1 0 0,2-1 0 15,-4 4-1-15,2-1 0 0,-1 0 0 0,-1 1-2 0,0 1 0 16,0-1-2-16,0 3-2 0,0-2 0 0,-1 0-1 0,-1 3-2 16,2-1-1-16,-1-2-2 0,-2 3-1 0,1-1 1 0,2 0 2 0,-1 0 2 15,1 1 1-15,-2-2 2 0,1 1 2 0,1 1 2 0,-2-2 2 0,0 2 1 16,2-3 3-16,-1 3 1 0,1-2 4 0,-2 0 1 0,0 2 3 16,2-1 0-16,0-2-1 0,0 3-2 0,0-1 0 0,0 0-3 0,0-2 0 15,0 3-1-15,-1-2-2 0,1 0 0 0,0-1-1 0,-2-1-1 16,2 0-3-16,0 0 0 0,0-1 0 0,0 0-2 0,0-2-2 0,0 1-2 15,-1-2 2-15,1-2 1 0,0 4 1 0,0-3 0 0,0-1 2 16,0 0-1-16,0 1-1 0,0-3 0 0,-2 2-2 0,2-1 0 16,0-1 0-16,-2 2 0 0,2-3 0 0,-1 2-1 0,-1-1 0 0,2-1 0 15,-1 2 0-15,-1-1 1 0,-1 0 2 0,0-3 3 0,0 3 4 16,-2 1 4-16,0-2 5 0,0 2 6 0,1-1 4 0,-4-1 3 16,0 1 4-16,-2-1 3 0,0 2 4 0,-2-1 0 0,-1 0 1 0,-4-1-1 15,0 0 1-15,-1 1-3 0,-3-1-1 0,-3 1-4 0,-2-1-2 16,-2-1-4-16,-2 0-4 0,-6 0-9 0,-1-1-10 0,-1-3-19 0,-3 1-18 15,-5-4-33-15,0-2-40 0,-3 0-87 0,-4-3-113 0,-2-4-104 16,-7-2-99-16,-1-2-52 0,-5-2-30 0,-5-5-17 0,-8-4-12 16</inkml:trace>
  <inkml:trace contextRef="#ctx0" brushRef="#br0" timeOffset="34201.1595">23373 3282 104 0,'-5'-2'575'0,"0"-3"1"0,-3 2 1 0,5-1-2 0,-2 2-5 16,2-1-134-16,0 0-200 0,0 3-102 0,1-1-53 0,1 1-29 0,-3 0-16 16,4 0-8-16,0 0-5 0,0 0-1 0,0 4-4 0,0 0-2 15,0 1-2-15,0 0 0 0,2 4-4 0,0 2-1 0,1 1-1 0,0 2 0 16,0 4 1-16,0-1 2 0,2 3 2 0,0 2 3 0,3 0 0 16,-4 1 0-16,1 3-2 0,2-2 0 0,-2 1-3 0,0 1-2 0,0 3-1 15,2-4-1-15,-3 1-2 0,1 0 0 0,0 0-2 0,-1-1-1 16,1-1-3-16,-2-1 0 0,1-2-1 0,-3-1 0 0,1-3-2 0,-1 0 1 15,-1-2-1-15,2-4 3 0,0 1 4 0,-2-4 0 0,0 1 1 0,0-6 1 16,-2 2-2-16,0-5 1 0,1 0-2 0,-1-3-1 0,-1-2-1 16,0-4 0-16,0-2-1 0,-3 0-1 0,1-4-3 0,0-5-3 0,0 1-5 15,-1-5-4-15,1-5-2 0,-1 0-3 0,1-2 0 0,2-1-2 16,-2-5 0-16,2-1 0 0,-2-2 3 0,4-2 1 0,-3 0 6 0,-2 0 4 16,3-3 4-16,2 2 7 0,-1 2 5 0,0-2 4 0,2 3 6 0,0-1 5 15,2 5 6-15,0 1 5 0,-1 5 2 0,1 0 1 0,1 1-1 16,1 8-2-16,0-1-5 0,0 3-6 0,0 4-5 0,0 1-6 0,0 2-3 15,1 3-4-15,0 1-4 0,2 3-4 0,-1 0-3 0,2 2-3 16,1 2-1-16,-1 1-2 0,2 0 0 0,2 2 0 0,-2 3 1 0,1 1 1 16,2 2 2-16,-2 1 0 0,0 1 0 0,0 1-1 0,-1 2-2 0,-1 4 1 15,0-1 0-15,-1 0-1 0,-1 4 0 0,-2-1 0 0,-1 2 2 16,1 2 1-16,-5 0 2 0,0 1 3 0,0-2 2 0,-5 1 3 0,1 0 3 16,-1 1 1-16,-2-2 3 0,1-2 2 0,-3 1 2 0,-1-1 4 15,2-3 2-15,-3-1 1 0,3-1 2 0,-1-1 0 0,-1-1 3 0,1-4 0 16,1 0 4-16,1-1 2 0,-1-1 3 0,1-1 2 0,2-2 1 0,0 1-1 15,4-2 0-15,-3 0-1 0,4-2-3 0,0 2-4 0,0-3-6 16,0 0-3-16,4 0-4 0,-3 0-4 0,4 0-4 0,-2 3-3 0,6-2-3 16,-2-1-1-16,1 1-1 0,2-1-1 0,0 4 0 0,3-1 2 0,1-1 0 15,1 1 4-15,2 2 2 0,-3-1 2 0,3 2 0 0,3 2 1 16,-2-1 0-16,1 1-1 0,1 2-2 0,-2 0-1 0,2 2 0 0,-2 1-2 16,3-1 0-16,-5 1-2 0,3 0-1 0,-3 3-3 0,1-3-2 15,0 2-4-15,-3 0-7 0,-1 0-7 0,3 2-7 0,-5-4-9 0,3 2-9 16,-3-1-10-16,2-2-10 0,-4 1-12 0,-1-2-12 0,2-1-12 15,1-2-12-15,-5-1-8 0,2-2-9 0,1-2-6 0,-1-2-6 0,2-1-7 16,-2-3-7-16,1-1-11 0,-1-4-15 0,0-1-13 0,5-3-15 16,-5-3-10-16,1-1-6 0,2-4 3 0,0-1 4 0,-3 0 18 0,3-4 24 15,-1 0 37-15,-2 0 42 0,-2-3 42 0,2 2 42 0,-4-2 43 0,1 2 41 16,-1 0 42-16,-3-1 42 0,1 2 38 0,-2 2 37 0,-2 0 27 16,1 2 19-16,-3 4 7 0,1-3 0 0,-2 4-15 0,-1 3-21 0,2-1-21 15,-1 2-19-15,-2 4-17 0,1-1-15 0,1 1-19 0,-1 1-16 16,1 3-19-16,0-1-19 0,2 3-19 0,-2 0-14 0,1 1-14 0,0 2-16 15,-1 1-9-15,1 0-9 0,-1 3-8 0,2 2-5 0,-2 2-5 0,2 1-1 16,-2 2-1-16,-1 1 2 0,2 1 2 0,0 2 2 0,1 1 1 0,2 1 3 16,-3 0 0-16,4 0 3 0,0-1 0 0,0 2-1 0,2-1-2 15,0 0 0-15,1-1-1 0,0 0-1 0,0-2-1 0,4 0-2 0,-1-1-2 16,-2 0-2-16,1-3-2 0,2 1-3 0,-1-3-5 0,2 0-5 16,-4-1-4-16,4-3-4 0,-3 2-1 0,2-5 0 0,0 0-2 0,0-1-3 15,-2-2-2-15,1-1-2 0,0 0-2 0,2-5-1 0,-2-1 1 16,-1-1 0-16,2-2 3 0,-3 0 4 0,2-5 3 0,1 0 3 0,-6-1 0 15,3-2 0-15,-4 0 2 0,0-1 0 0,0-1 5 0,-4-1 6 0,3 3 8 16,-6-2 7-16,1 2 7 0,2 1 7 0,-3 1 4 0,1 2 3 16,-2 2 1-16,-1-1 3 0,1 5 0 0,-1 1 1 0,1-1-1 0,-1 5-1 15,1 0-3-15,-1 0-4 0,0 3-3 0,0 2-4 0,1 3-4 16,0 0-5-16,-2 4-2 0,2 0 1 0,-2 2-1 0,1 2 1 0,1 3 0 16,0 1 3-16,0 3 0 0,0-2 3 0,3 4 2 0,2 0 0 0,0 0 1 15,1-1-1-15,1 2-1 0,1 0-1 0,1-2-2 0,3 1 0 16,0 0-2-16,1-3 0 0,3 0-2 0,0 0 0 0,1-2-1 0,4-1-3 15,-4-1-1-15,3-2-3 0,2-1 1 0,-3-2-1 0,2-2 0 16,2-2 2-16,-2-1-2 0,3-1 1 0,-2-3-3 0,2-3-1 0,-2-1-3 16,2-4 0-16,-2-1-1 0,0-2-1 0,2 0 2 0,-2-4 0 0,-1-2 0 15,-1 1 0-15,1-4-2 0,-3-1 0 0,1-1-1 0,-3 1 0 16,-2 1 3-16,-1-4 3 0,-2 2 4 0,1 1 5 0,-2 0 7 16,-2 0 8-16,0 4 6 0,-2 1 6 0,1 1 6 0,-3 1 6 0,0 1 5 15,1 4 2-15,-2 0 3 0,0 1-1 0,2 2-3 0,2 2-3 0,-3 1-6 16,1 1-6-16,1-1-5 0,-2 3-6 0,3 3-6 0,-1-1-4 0,0 2-4 15,-1 2-6-15,2 3-3 0,-1 2-1 0,0 2-1 0,-1 0 2 16,2 4 2-16,-1 0 5 0,0 0 2 0,2 3 3 0,0-2 1 0,2 2 0 16,1-1 0-16,0 0-1 0,1 1 0 0,-1-5-1 0,2 3-2 15,0-1 0-15,2-2-3 0,-1-2-3 0,-1-1-4 0,3 0-2 0,0-1-5 16,-2-4-1-16,1 1-3 0,-1-3 0 0,1-1-1 0,2-1 2 0,-1-2-3 16,-2-2-1-16,1-2-2 0,2-4 1 0,-3 0 1 0,2-3 1 15,-1-2 3-15,0-2 3 0,0 2 2 0,-3-5 2 0,1-3 0 0,0 2 0 16,-2-2 0-16,3-1 0 0,-3 1 5 0,-1 0 5 0,0 1 6 15,-2 0 6-15,0 2 6 0,0 0 6 0,-2 3 4 0,0 3 3 0,2-2 2 16,-1 4 1-16,1 2 0 0,-3-1-3 0,1 4-1 0,-1-1-4 0,3 2-5 16,-1 2-5-16,1 1-5 0,0 1-4 0,0 1-4 0,0 2-7 15,0 1-2-15,0 2-2 0,1 2 0 0,2 1 0 0,0 2 3 0,0 1 1 16,1 2 7-16,-1-1 2 0,2 3 3 0,-1 2 1 0,1-2-1 16,3 1-1-16,-2 0-5 0,4 1-9 0,-2-3-8 0,3 0-10 0,-3 1-11 15,1-4-12-15,4 1-16 0,-4-2-15 0,4 0-20 0,-4-2-18 16,4-1-23-16,-2-2-26 0,0 1-54 0,0-5-66 0,3 1-99 0,-1-4-112 15,0 0-56-15,-2-4-27 0,0 1-9 0,0-3 2 0</inkml:trace>
  <inkml:trace contextRef="#ctx0" brushRef="#br0" timeOffset="34684.5206">24718 3142 274 0,'-5'-1'611'0,"0"-1"9"0,2 1 8 0,-2-2-23 15,2 1-38-15,-1 1-121 0,1-1-161 0,-1 2-90 0,3 0-55 16,1-3-28-16,0 3-20 0,0 0-14 0,0 0-14 0,0 0-15 0,0 0-14 16,0 0-12-16,0 0-13 0,0 0-8 0,1 3-7 0,1-3-6 15,3 2-6-15,-4 1-2 0,4 0-2 0,-2 1 1 0,2 2 0 0,-2 2 4 16,2-1 3-16,0 1 4 0,-1 2 4 0,1 1 2 0,-1 2 4 15,1-4 3-15,-1 5 1 0,0-3 2 0,0 3 1 0,0 0 1 0,1-1 1 16,-4 1 0-16,2-1 3 0,1-1-2 0,-3 2-1 0,1-4-1 16,0 2-1-16,-1-3-1 0,1-1-1 0,-1 1 2 0,-1-3 2 0,2 0 3 15,0-3 3-15,-1 2 5 0,-1-1 6 0,2-3 6 0,-1 2 5 0,-1-3 3 16,0 0 2-16,0-1 0 0,3-2 0 0,-1-2-3 0,-1 1-2 16,1-3-4-16,-1-1-5 0,3-3-5 0,-3-1-8 0,3-1-7 0,-1-1-7 15,2-3-8-15,-2 1-5 0,3 0-5 0,0-3 0 0,-1 2-2 16,0 2-2-16,0-2 2 0,-1 3 2 0,2 2-1 0,-2 0 1 0,0 4 0 15,0-1 0-15,-1 1 2 0,2 4-1 0,-4-1 1 0,3 2-2 0,1 3 1 16,-1 0 1-16,0 2-1 0,0 2 0 0,0 1 2 0,3 1 2 16,0 2 2-16,1 1 3 0,-1 2 4 0,1 2 4 0,1 0 0 0,1 0 0 15,-1 2-6-15,0 0-8 0,3 0-11 0,-3 2-11 0,4-1-12 0,-4 1-13 16,1-2-17-16,2-1-14 0,0-1-17 0,-1-1-18 0,1 0-16 16,-1-2-19-16,3 1-19 0,-2-3-20 0,2-3-17 0,-2-1-16 0,3-1-28 15,0-3-33-15,3-2-29 0,-4-1-26 0,1-1-24 0,3-3-24 16,-1-2-19-16,0-2-18 0</inkml:trace>
  <inkml:trace contextRef="#ctx0" brushRef="#br0" timeOffset="35100.9339">25503 3079 347 0,'4'-12'463'0,"-3"0"-15"0,-1 4-31 15,-1-1-46-15,-1 1-48 0,-1-1-53 0,0 6-40 0,-2-3-33 0,-3 3-23 16,0-2-19-16,2 2-15 0,-2 2-14 0,0-3-16 0,-1 4-18 16,-3 0-16-16,3 0-14 0,-4 4-13 0,0-1-13 0,0 1-7 0,0 2-7 15,-1 0-5-15,-1 3-6 0,1 1-5 0,1 0-4 0,1 2-4 0,-2-2-4 16,1 4 1-16,0-2-1 0,2 2 1 0,1 3 0 0,1-2 2 15,1 2-1-15,2-1 2 0,1 1 0 0,0-2 1 0,3 1 0 0,-2 0-1 16,4 0 4-16,0-1-2 0,0 0 1 0,0-3-2 0,4 1-4 16,-2-2-3-16,1 2-4 0,1-4-6 0,-1 0-7 0,2-1-3 0,0-2-2 15,-1-2-3-15,2 1-1 0,-1-4-2 0,2 1-2 0,-3-4-4 16,4-1-3-16,2 0-3 0,-1-4-4 0,-1-1-2 0,5-4-2 0,-4 0 0 16,3-3-1-16,0-3 0 0,-1 0-4 0,0-6-2 0,2-1-3 0,-2-1-2 15,0-4-1-15,0 0 2 0,-1-5 7 0,-1 0 6 0,-1-2 10 0,-2-3 10 16,1 0 10-16,-3-4 15 0,1 1 15 0,-4-1 18 0,-1 1 19 15,0-3 20-15,-1 3 20 0,-5 3 17 0,-1-1 18 0,3 5 13 0,-5 0 12 16,0 4 7-16,1 1 4 0,-1 4 5 0,-1 3 3 0,-1 3-3 16,3 3-4-16,0 2-14 0,1 3-14 0,-1-1-16 0,1 6-19 0,2 1-18 15,1-1-16-15,-1 4-15 0,2 1-12 0,0 3-11 0,0 1-8 16,1 3-6-16,0 3-8 0,-1 3-5 0,2 5-4 0,1 0 0 0,-4 6 0 16,4 1 2-16,4 5 3 0,-3 2-4 0,2 2-7 0,1 3-8 15,1 2-11-15,2 1-12 0,-1 1-14 0,2 1-14 0,2 0-15 0,-1 4-12 16,2-1-11-16,-1-2-11 0,6 2-9 0,-3-1-11 0,0 0-12 0,0-2-10 15,5 2-6-15,-2-4-10 0,2 1-12 0,0-3-22 0,1-2-30 16,1-1-45-16,0-1-56 0,2-4-59 0,-4-1-62 0,3-4-29 0,0-1-11 16</inkml:trace>
  <inkml:trace contextRef="#ctx0" brushRef="#br0" timeOffset="35684.5722">26046 2546 270 0,'-10'-11'619'0,"-1"-2"7"15,3 1 4-15,0 3 1 0,2-3-1 0,-2 5-135 0,3 0-199 0,0 2-118 16,2 1-75-16,0 1-39 0,0 1-20 0,1 2-12 0,2 2-10 16,0-1-7-16,0 5-10 0,0 2-7 0,3 3-6 0,1 3-3 15,-3 1-1-15,2 5 0 0,2 1 3 0,-1 5 3 0,0-1 1 0,1 1 3 16,-1 3 0-16,1 1-1 0,-2 0 0 0,2 0-1 0,0-1-2 0,-2 0-2 15,3 0-1-15,-3-2 0 0,1-1-1 0,-3-2 0 0,3-2 0 0,-3-3 2 16,1 1 1-16,-2-6 5 0,1-1 5 0,-1-1 7 0,0-3 6 16,0-2 4-16,0 0 3 0,-1-2 2 0,1-4 0 0,-3-1 2 15,1-3 0-15,0-2 2 0,-1-1 0 0,-2-5-2 0,2 0-2 0,-3-5-6 16,0 0-8-16,1-4-9 0,0-1-12 0,-1-4-7 0,0-1-3 0,1-3-4 16,0-3-2-16,0-2-1 0,2-2-2 0,-2 0-2 0,4-2-3 0,1 1 0 15,0-1 0-15,0 1 4 0,1 2 3 0,1 2 5 0,3 0 6 16,-4 5 3-16,4 0 2 0,-2 5 0 0,2 0-1 0,1 6-2 0,-1 0-1 15,0 2 0-15,-1 3-2 0,1 3 0 0,3 1 1 0,-2 3 2 16,2 1-1-16,-1 4 0 0,1 0 1 0,1 4 0 0,1-1 3 16,-2 6 2-16,2 1 2 0,-2 0 5 0,2 4 3 0,-2 1 4 0,1 2 1 15,-2 0 1-15,-1 1 0 0,-1 2 0 0,1 0-1 0,-5 2 1 0,3-1-1 16,-4-1-1-16,-4 1 2 0,3-2 0 0,-2 0 0 0,0 1 2 16,0-2 1-16,-4-2 1 0,2-1 4 0,1 0 0 0,-1-1 2 0,-1-4 1 15,1 2 1-15,-1-3 2 0,2-2-1 0,0 3 0 0,0-5-1 0,0 2-2 16,2-4-3-16,-1 2-4 0,3 0-2 0,-1-1-4 0,1-1-3 15,0 1-3-15,1 1-1 0,1 0-2 0,-1 0-2 0,4 2-1 0,0 0-1 16,-2 3 0-16,3-2 0 0,2 3 2 0,1 2 1 0,-1-1 1 0,4-1 1 16,-2 3-1-16,3 0 2 0,3 2-1 0,-2-1-1 0,3 1-1 15,0 1-1-15,1-1-4 0,0 0-4 0,1 1-7 0,-1 0-6 16,0-1-8-16,3-1-7 0,-4 2-9 0,2-4-13 0,0 1-13 0,-5-2-18 0,5 0-15 16,-4-2-19-16,0 0-13 0,0-1-11 0,-2-4-18 0,-1 0-21 15,1-2-36-15,1-2-41 0,-3-2-49 0,1-2-54 0,-1-2-53 16,1-4-54-16,-3 1-20 0</inkml:trace>
  <inkml:trace contextRef="#ctx0" brushRef="#br0" timeOffset="36284.3428">26559 2585 162 0,'-9'-9'563'0,"1"2"9"0,2 2 4 0,-1 1 2 0,1 0-103 16,1 2-159-16,-1 1-95 0,0 1-63 0,1 1-37 0,0 1-23 0,0 2-14 15,0 0-11-15,-1 3-10 0,2 3-10 0,-1 1-10 0,-2-1-5 0,2 2-6 16,0 3-3-16,0 0-2 0,0 1-1 0,2 1-3 0,-2 1-4 15,2 0-4-15,1 0-3 0,0 1-3 0,2-2-2 0,0 2-2 0,0 0-1 16,2-2-3-16,0 0-2 0,1 0-2 0,0-2-1 0,0-1-2 0,2 1 0 16,0-1-3-16,1-2-3 0,-1 0-1 0,3-2-4 0,-3 0-4 15,1-3-4-15,1 0-3 0,-2-2 0 0,3-2-3 0,-1-1-1 0,2-1-3 16,-3-2-2-16,2-1-4 0,0-1-4 0,2-2-2 0,-1-4-3 0,-1 2 0 16,0-5-3-16,0 0-3 0,-2-3-2 0,1 0-5 0,-1-3-5 15,-3-2-4-15,2 1 1 0,-2-3 5 0,-3-1 9 0,-2-1 12 0,1 3 12 16,-4-3 14-16,0 2 13 0,1 1 11 0,-3 1 12 0,1 3 12 0,-3 0 13 15,-1 2 13-15,-1 3 14 0,0 2 8 0,0 1 9 0,-1 2 0 16,0 2 1-16,-1 0-5 0,1 5-4 0,1 0-7 0,-4 5-8 0,3-3-6 16,1 5-4-16,-3 1-6 0,1 1-4 0,2 3-6 0,0 2-4 15,1-1-5-15,2 4-5 0,1 0-2 0,0-1-6 0,4 2-2 0,0 1-4 16,3 0-2-16,0 0-1 0,1 0 0 0,3 1-2 0,-1 0 0 16,3-3-2-16,2 1-2 0,0 0-1 0,1-1-1 0,4-1-2 0,-4-1 0 15,4 0-2-15,1-3 1 0,-1 0-2 0,1-2-1 0,1 0 0 0,0-3 0 16,0-3 1-16,0 3 0 0,0-4-1 0,-1-3 0 0,2 0 2 0,1-3 2 15,-3-2 0-15,3-1 2 0,-2-1 0 0,2-3 0 0,-2-2-1 16,-2 0 0-16,2-2-3 0,-1-2 0 0,-1 0-3 0,-4-4 0 0,4 1 1 16,-4-1-1-16,-2-1 0 0,0 1 0 0,-2-1 2 0,-2 0 4 15,1 0 4-15,-3 0 4 0,-1 1 8 0,-1 4 5 0,-1-1 6 0,-1 2 6 16,0 1 3-16,-1 3 3 0,-2 0 3 0,3 2 0 0,-2 2-1 0,2-1-2 16,-2 3-4-16,2 2-5 0,-2-1-5 0,-1 3-5 0,3-1-7 15,-2 4-5-15,2-1-5 0,0 3-5 0,0 1-1 0,-1 2-3 16,1 1-3-16,2 0 1 0,-4 0 0 0,4 3 1 0,-1 1 1 0,2 0 2 15,0 0 1-15,2 0 3 0,-1 2 2 0,4-1 2 0,-1 1 1 0,0 0 0 16,1-1 2-16,1-1-1 0,0-1 2 0,4 2-2 0,-2-1-4 16,0-2-5-16,1 1-7 0,0-3-10 0,1-1-12 0,1 0-12 0,-2-1-15 15,3-1-18-15,2-2-21 0,-5 0-21 0,4-3-24 0,-1 0-45 0,3-2-56 16,-1-2-77-16,-1-1-87 0,2-1-69 0,-3-3-60 0,0 1-25 16,1-5-4-16,-2 0 2 0</inkml:trace>
  <inkml:trace contextRef="#ctx0" brushRef="#br0" timeOffset="36834.6944">26876 2175 68 0,'-8'-5'553'0,"-1"1"10"0,5-1 11 0,-2 4-57 16,-1-2-89-16,4-1-93 0,-2 3-93 0,4-1-52 0,-3 0-30 0,1 1-16 16,2 1-9-16,-1-2-9 0,0 0-11 0,1 2-11 0,1 0-9 15,0 0-11-15,0 0-10 0,0 0-8 0,0 0-9 0,0 0-7 16,0 0-9-16,0 0-7 0,0 0-7 0,0 0-6 0,0 0-4 0,0 0-4 15,0 0-6-15,0 4 0 0,0-3-1 0,1 2 1 0,1-1 0 0,-2 3 4 16,2 1 1-16,-2 0 1 0,1 2 3 0,-1 2 1 0,2 3 2 16,-1-1 1-16,1 3 3 0,0 2 1 0,-1 1 1 0,2 4 2 0,1 0 0 15,-3 2-1-15,3 3-1 0,-1 0-2 0,1 2-1 0,-1 4-1 0,0-2 0 16,1 1-2-16,1-1-1 0,-2-1-2 0,2 4-2 0,-4-4-1 16,3 0-3-16,0-1-1 0,-1-2-4 0,0-1 0 0,0-3-3 0,1-2 0 15,-1-2-1-15,-2-2 1 0,1-2 1 0,0-1 4 0,-1-2 4 16,-1-2 8-16,0-3 8 0,0 1 7 0,0-1 6 0,0-5 4 0,0 1 1 15,-1-1 1-15,1-2 2 0,-2-2-1 0,-1-1 0 0,0 1-2 16,-1-5-3-16,-1-1-6 0,2 1-9 0,-2-3-10 0,0-2-13 0,-2 0-11 16,1-2-8-16,-1-1-7 0,0 0-1 0,0-1-4 0,2-2-2 0,-1 0 0 15,1-2-2-15,-1 1-2 0,2-1-1 0,-1 3-1 0,1-4 2 16,1 2-2-16,2 0 0 0,1-1 0 0,0 3-1 0,0-3-1 0,1 2-4 16,2 2 0-16,2-3-3 0,3 2 0 0,-2 2-1 0,2 1 1 15,0 0 1-15,1 2 2 0,3 0-1 0,-1 2 4 0,1 1 2 0,0 1 4 16,1 4 4-16,0-1 4 0,0 2 2 0,3 3 4 0,-2 0 2 0,2 3 3 15,-2 2 2-15,2 2 2 0,-2 2 1 0,0 3 1 0,1 2 3 16,-3 1 0-16,-1 3 2 0,2 0 2 0,-2 4 0 0,-1 0 1 16,-2-1 0-16,-3 4 0 0,0 1 0 0,-1-2 2 0,-3 1 0 0,-1 1 3 15,-1-3 2-15,-4 0 4 0,-3-1 7 0,2-2 6 0,-4-1 5 0,0-2 5 16,-3 0 6-16,0 0 5 0,-3-5 4 0,0 2 3 0,-1-4 3 16,1-1 3-16,-3 0 1 0,0-3-3 0,0 1-2 0,-1-4-7 0,-1-1-8 15,0 1-12-15,-1-3-13 0,4-3-14 0,-2 1-17 0,0-5-20 16,1 2-24-16,1-2-27 0,1-3-32 0,4 1-37 0,-1-5-44 0,5 1-68 15,1-4-80-15,1-1-105 0,1-3-121 0,5 0-56 0,1-2-26 0,1 2-7 16,5-2 0-16</inkml:trace>
  <inkml:trace contextRef="#ctx0" brushRef="#br0" timeOffset="37134.6602">27161 2522 486 0,'4'-4'619'0,"-1"3"14"0,0-1 11 0,-1 0 13 16,-1-1-101-16,2 3-160 0,1-2-92 0,-4 0-61 0,1-1-33 16,-1 3-19-16,3-2-15 0,-3 2-16 0,0 0-19 0,0 0-18 0,0 0-18 15,0 0-18-15,0 0-15 0,0 0-15 0,0 0-16 0,0 2-11 0,0 1-12 16,2 1-9-16,-2-1-8 0,1 2-8 0,1 3-2 0,-1-1 0 16,3 2 0-16,-1 0 1 0,2 1 2 0,-2 2 2 0,2 0 3 0,-1 3 2 15,1-1 1-15,0 1 0 0,-1 0 2 0,1 1-2 0,0 1-1 16,-2 0 0-16,3-1-2 0,-3-1-1 0,2 2-6 0,-2-4-7 0,2 2-8 0,0-1-10 15,-2-2-11-15,2 0-11 0,-2-2-11 0,0-1-13 0,-1-1-10 16,-1-1-10-16,2-1-10 0,-1-1-12 0,0-1-18 0,-1-2-19 0,-1-1-19 16,0-1-17-16,2-1-14 0,0-4-13 0,-2 1-30 0,3-4-35 15,-2 1-48-15,1-5-58 0,1-2-65 0,-2-1-72 0,-1-4-30 16,2-1-11-16,-1-2 9 0</inkml:trace>
  <inkml:trace contextRef="#ctx0" brushRef="#br0" timeOffset="37263.7433">27302 2248 356 0,'-3'-15'572'0,"0"2"7"0,0 3-6 0,-1-4-15 0,1 6-111 15,2 2-159-15,-1 0-92 0,0 1-60 0,1 1-37 0,-1 1-24 16,2 2-21-16,0 1-17 0,0 0-15 0,0 1-13 0,0 2-17 0,0 1-18 16,2 3-17-16,-1-1-22 0,3 3-19 0,-3 1-22 0,2 0-24 15,1 4-24-15,-3-2-40 0,3 3-45 0,0 0-45 0,1 1-41 16,-1-1-44-16,1-1-43 0,-1 1-22 0,0 0-13 0,3-1 3 0</inkml:trace>
  <inkml:trace contextRef="#ctx0" brushRef="#br0" timeOffset="37567.9396">27388 2447 52 0,'1'3'409'0,"1"-1"17"0,-1 1-10 0,-1-3-24 0,0 2-34 15,0 1-39-15,0-2-42 0,0 2-45 0,0 0-38 0,0 0-31 0,2-2-22 16,1 4-16-16,-3 0-15 0,1-2-12 0,1 2-11 0,0 0-11 16,1 2-8-16,-2-2-9 0,1 2-7 0,1 2-9 0,0-1-8 0,1 0-7 15,-3-1-5-15,2 4-2 0,1-3-3 0,0 4-4 0,-1-3-1 0,0 3-3 16,1-2-1-16,-3 0-1 0,4 1-2 0,-2 0 0 0,-1-2-1 16,0 1-1-16,1-1 2 0,-1-1 2 0,0-3 2 0,0 1 3 15,1-1 6-15,-2-1 9 0,-1-3 13 0,4 3 13 0,-4-4 9 0,1 0 6 16,2 0 1-16,-1-4 1 0,0 2 0 0,1-3-1 0,0-2-1 0,3 0-4 15,-3-3-3-15,2-2-6 0,0 0-9 0,1-1-9 0,1-2-14 16,-1 0-15-16,2 0-10 0,0-2-7 0,-2 4-1 0,2-2 0 16,-4 2 2-16,3 1 2 0,-2 2 0 0,0 0 2 0,-1 2 1 0,2 1 0 0,-2 2 2 15,-1 2 2-15,0 0 1 0,0 2 0 0,0 1 2 0,1 1 0 16,-1 1 0-16,3 0-1 0,-3 3-1 0,2 1-2 0,0 1 0 0,-1 0 1 16,1 3 0-16,3-1 1 0,-2 3-7 0,1-1-6 0,-3 1-15 15,5 2-20-15,0 0-28 0,-3 1-31 0,0 2-39 0,-1 1-41 0,3-2-81 16,-3 3-103-16,1 0-102 0,-3-1-103 0,1-2-52 0,-1 3-27 15,-3-4-8-15,0 2-2 0</inkml:trace>
  <inkml:trace contextRef="#ctx0" brushRef="#br0" timeOffset="37952.0645">25430 3747 180 0,'-18'4'598'0,"2"-1"1"0,2-1 0 16,2-4 2-16,3 1 0 0,3-4-140 0,3 0-210 0,1 0-112 0,4-3-61 16,3-1-30-16,4 1-14 0,2-4-5 0,3 0-1 0,7 1 2 0,2-3 1 15,6 0 1-15,4-2-1 0,5 0 0 0,4 1-3 0,8-2-1 0,2-1-3 16,5 0 0-16,4 0-3 0,6 0-4 0,1-1-5 0,6-1-2 15,2 1 0-15,3 1 0 0,0-2-1 0,5 0-2 0,-1 1-2 16,3 0 1-16,-1 1 0 0,-1-1 0 0,0 2 4 0,-2 0 3 0,-4 1 4 16,0 1 7-16,-5 0 11 0,-4 0 7 0,-2 1 6 0,-5 2 4 0,-7 1 4 15,-3 0 3-15,-4 0 0 0,-5 4 6 0,-3-2 4 0,-7 1 10 16,-3 2 10-16,-3 0 10 0,-6 3 8 0,0-2 2 0,-4 2 1 0,-6-1-4 16,-1 2-7-16,0-1-6 0,-5 0-4 0,2 3-6 0,-4-1-4 0,0 1-16 15,-1 0-18-15,-2 0-30 0,0 0-37 0,0 0-43 0,0 0-47 16,0 0-55-16,0 0-56 0,0 0-106 0,0 0-132 0,0 0-112 0,0 0-101 15,0 0-49-15,-4 1-25 0,1-1-6 0,3 0 2 0,0 0 15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9:34:13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25804 5741 195 0,'-4'0'455'0,"1"0"-46"16,2 2-68-16,-3-2-69 0,3 0-69 0,-1 0-49 0,1 0-36 0,1 0-22 16,0 0-15-16,-3 0-8 0,3 0-6 0,0 0-4 0,0 0-4 15,-2 0-4-15,2 0-3 0,0 0-3 0,0 0 0 0,0 0-2 16,-1 0-1-16,1 0 0 0,0 0 0 0,0 0 0 0,0 0 1 0,-2 0 0 15,1 0 1-15,1 0 2 0,0 0 0 0,-2 0 1 0,2 0 1 0,-2 0-2 16,2 0 0-16,-1 0-3 0,1 0-2 0,0 0-2 0,-2 0-2 16,0 0-1-16,2 0-4 0,0 0-1 0,0 0-4 0,0 0-2 15,0 0-3-15,0 0-2 0,0 0-3 0,0 0 0 0,0 0-1 0,0 0 0 16,0 0 1-16,0 0 2 0,0 0-1 0,0 0 1 0,0 0-2 16,0 0 1-16,0 0-3 0,4 0-1 0,-3 0-2 0,1 0-2 15,1 0-1-15,0 0-2 0,2 0-2 0,-1 0-2 0,1 0-4 0,2-2-2 16,-2 2-2-16,3 0-1 0,1 0-1 0,0 0 0 0,3-3 0 15,0 3-1-15,-1 0 3 0,5-2 0 0,-2 2 0 0,2 0 1 16,-2-2 0-16,5 2 0 0,-3 0-1 0,3-1 0 0,0 1-2 0,-3-2-1 16,2 2-2-16,0 0 0 0,1 0-2 0,0 0-1 0,-5 0-3 0,5 0 1 15,-3 0-1-15,1 0-3 0,-2 0 1 0,-1 0-2 0,0 0-1 16,-2 0 1-16,1 0 0 0,-1 0 1 0,-2 0 1 0,0 0 2 16,-2 0 1-16,-1 0-1 0,0 0 3 0,-2 0 3 0,1 0 1 0,-3 0 3 15,1 0 1-15,-1 0 2 0,-1 0 1 0,2 0 1 0,-4 0 1 16,0 0-1-16,0 0 1 0,0 0-2 0,0 0-3 0,0 0-3 0,0 0-1 15,0 0-4-15,-2 0-4 0,0 0-1 0,-2 0-3 0,3 0-3 16,-3 2-4-16,0-2-3 0,-1 1-3 0,0-1-4 0,-2 2-2 0,2-2-1 16,-3 2-2-16,-1-2 2 0,-1 0 0 0,2 3 1 0,-4-3 0 15,3 4 0-15,-7-3 2 0,5 1 2 0,-3 0 3 0,0 1 2 16,-2-3 2-16,2 2 3 0,-2 0 6 0,0-2 1 0,-1 3 4 0,1-3 2 16,-1 2 2-16,-1-1 2 0,1-1 3 0,0 2 1 0,0-2 2 15,0 1 1-15,1 0 2 0,-1-1 1 0,3 0 3 0,-2 0 2 0,1 0 2 16,2 0 1-16,1 0 2 0,-2 0 3 0,3 0 1 0,1 0 2 15,0 0 4-15,2 0 2 0,0 0 1 0,0 0 1 0,2 0 1 16,-1 0 0-16,2 0-1 0,1 0 1 0,0 0-2 0,1 0-1 0,-3 0-3 16,5 0 0-16,-1 0-1 0,0 0-3 0,2 0-2 0,0 0-1 15,0 0 0-15,0 0-2 0,0 0 2 0,0 0 1 0,0 0 0 0,0 0 1 16,0 0-1-16,0 0 0 0,0 0 0 0,0 0-1 0,0 0 0 16,2 0-1-16,0 0-2 0,-1 0 0 0,4 1-2 0,-2 1-2 15,0-2 1-15,0 2-4 0,2-1 0 0,0-1 0 0,1 2 0 0,2-1 1 16,0 1-1-16,2-1 1 0,0 2 2 0,1-1 2 0,1-1-1 15,3 0 1-15,-2 1 1 0,4 0-1 0,-1-2-2 0,3 1 0 0,0 1-1 16,-1-2-1-16,2 1-1 0,-2 1-1 0,0-2-2 0,3 0-1 16,-3 0-1-16,0 0-2 0,0 0-2 0,-1 0 1 0,0 0-1 15,-2 0 0-15,0 0 0 0,-2 0-1 0,0 0 0 0,-1 0 0 0,0 0 0 16,-3 0 1-16,-1 0 1 0,-2-2 2 0,1 2 1 0,-2 0 2 16,-2 0 0-16,3 0 2 0,-5 0 2 0,-1 0 1 0,0 0 2 0,0 0 1 15,0 0 2-15,0 0-1 0,-1 0 0 0,-5 0-1 0,3 0-1 16,-2 0-1-16,-2 0-2 0,-1 0 0 0,2 0-2 0,-5 0-1 15,0 0 0-15,-1 0-3 0,-1 0-1 0,0 2-1 0,-3-2-1 0,2 1 0 16,-2 1 0-16,2-2 0 0,0 1 0 0,-1 0 0 0,1-1-1 0,5 2-4 16,-4-2-7-16,5 1-8 0,0 1-9 0,3-2-15 0,1 2-15 15,-1-1-13-15,4-1-12 0,1 0-14 0,1 2-14 0,4-2-24 16,-2 2-28-16,3-2-55 0,2 0-70 0,5 3-91 0,-2-3-99 16,2 0-47-16,4-3-17 0,-1 3-3 0</inkml:trace>
  <inkml:trace contextRef="#ctx0" brushRef="#br0" timeOffset="5399.3803">30595 4531 193 0,'-2'-3'528'0,"0"1"8"0,1 1 11 16,-1 0-56-16,0-2-91 0,2 3-96 0,-4 0-101 0,4 0-52 16,0 0-30-16,0 0-16 0,-1 0-8 0,-1 0-7 0,2 0-7 0,-2 0-8 15,2 0-11-15,0 0-10 0,0 0-10 0,0 0-10 0,0 0-4 16,0 0-8-16,-1 0-4 0,1 0-5 0,0 3-4 0,0-3-5 0,0 1-3 16,0-1-3-16,0 1 0 0,0 1-2 0,0 1 1 0,0-1 2 0,0 1 1 15,0-1 1-15,0 2 0 0,0 0 2 0,0 0 2 0,0 3 1 16,0-1 3-16,0 1 1 0,0 1 1 0,0 0 1 0,0 2 2 0,1-2-1 15,-1 1 0-15,2 3-2 0,0-2-1 0,-1 0 0 0,2 1-1 16,-2-1 1-16,3-1 0 0,-3 2 2 0,1-2-1 0,0 1 1 0,2-3 3 16,0-1 2-16,-1 2 3 0,0-3 5 0,3 0 5 0,0-1 7 15,1-1 8-15,2 0 5 0,4-3 5 0,1-3 2 0,5 0 1 0,6-3-4 16,5-3-4-16,5-3-9 0,6-3-16 0,11-5-25 0,7-2-31 0,6-6-30 16,8-4-31-16,7-6-54 0,9-2-66 0,5-7-125 0,8-1-156 0,2-4-81 15,-1-2-43-15,2-3-27 0,2-3-14 0,-9 3-6 0</inkml:trace>
  <inkml:trace contextRef="#ctx0" brushRef="#br0" timeOffset="20651.2114">25824 9348 176 0,'-5'-4'469'16,"1"3"-12"-16,1-2-20 0,-2 2-83 0,2-2-113 0,-4 1-70 0,6 1-50 15,-3-1-24-15,1-1-15 0,-1 1-5 0,2 1-3 0,1 0-2 16,-2-1-1-16,1 1-4 0,0 1-3 0,2-2-4 0,-1 2-7 0,1 0-4 15,0 0-3-15,0 0-3 0,0 0-5 0,0 0-3 0,0 0-4 16,0 0-4-16,0 0-3 0,0 0-1 0,0 0-3 0,0 0-2 16,0 0-2-16,0 0-1 0,0 0-2 0,0 0 1 0,0 0-1 0,1 0 1 15,3 0-1-15,-3 0 2 0,2 0-2 0,2 0 1 0,-1 0-2 0,1 0-1 16,2 0 1-16,1 0-1 0,-1-1 1 0,3 1-1 0,0-2 1 16,3 2-1-16,-1-1-2 0,1-1-1 0,2 2-3 0,1-1-1 15,0-1-2-15,3 2-1 0,-3-2 0 0,-1 1-2 0,5 1-2 16,-3-1-3-16,0 1-3 0,4-1-2 0,-3-1-4 0,0 2-2 0,3-1-2 15,-3-1-3-15,0 2-3 0,1-2-2 0,-1 1-3 0,-1 1-4 16,0-2-2-16,-3 0-3 0,3 2-2 0,-2 0-1 0,-2-3 0 0,1 3-1 16,-3 0 0-16,0-2-1 0,-2 2 2 0,-1 0-2 0,-1 0 0 15,0 0 2-15,0 0 2 0,-4 0 0 0,0 0 3 0,0 0 3 0,1 0 4 16,-4 0 3-16,0 0 2 0,0 0 4 0,0 0 2 0,0 0 2 16,-4 0 2-16,1 0 3 0,2 0 3 0,-4 2 1 0,2-2 0 0,-2 0 3 15,-4 3 0-15,2-3 2 0,1 0-1 0,-2 2 1 0,-1 0-2 16,-3-2 2-16,4 1 0 0,-2 1 0 0,-2 1 2 0,3-1 0 15,-5-1 1-15,2 0-1 0,3 2 1 0,-7-1-1 0,5-1 1 0,-1 2 0 16,-1 0 0-16,-1 0 0 0,3 0 0 0,-2 0-1 0,-1 0 0 16,3 0 1-16,-3-1 0 0,2 1-1 0,-2-1 1 0,2 1-2 15,0 1 2-15,-2-1 2 0,3-1-1 0,-1 1 0 0,0 1 0 0,1-1 0 16,-1-1 1-16,1-2 3 0,-2 3 3 0,2-1 3 0,1 0 1 16,0 1 4-16,-2-1 2 0,3-1 2 0,0 2 4 0,-1-3 2 0,2 1 2 15,0-1 3-15,-1 1 3 0,2 1 2 0,1-2 2 0,1 0 1 16,0 0 0-16,-1 0 0 0,3 0 2 0,0 0-1 0,0 0 1 0,1 0 1 15,-1 0 0-15,3 0 1 0,0 0 1 0,0 0 0 0,0 0 0 16,0 0-3-16,0 0 0 0,0 0-4 0,0 0-2 0,0 0-4 16,0 0-3-16,0 0-2 0,1-2-4 0,1 2-4 0,0-1-3 0,-1 1-2 15,3 0-4-15,-1 0-4 0,2-1-1 0,0 1-2 0,0-1-1 16,3-1 0-16,0 2 0 0,3-1 1 0,-1-1-1 0,1 2 0 16,1-2 0-16,1 1 0 0,3 1 1 0,-3-2-1 0,4 0 1 0,-1 2-2 15,3 0-2-15,-3-3 1 0,2 3 1 0,1-2-1 0,1-1-1 0,0 1 0 16,0 0-2-16,0 2 0 0,0-3-2 0,0 1-1 0,0 0 0 15,-2 1-2-15,3-3-3 0,-3 3 1 0,0-1 0 0,0 2 0 16,-1-1-2-16,-1 0 1 0,1 1-1 0,-4-3 1 0,3 3 0 0,-3 0-1 16,-3-2 2-16,2 2 1 0,-3 0 1 0,0 0 1 0,-2 0 1 15,-1 0 3-15,-1 0 0 0,-2 0 2 0,3 0 0 0,-4 2-1 16,-1-2-3-16,1 0-2 0,-2 0-2 0,0 0-2 0,0 0-3 0,-2 3-4 16,2-3-5-16,-3 1-11 0,1 0-12 0,-2 1-19 0,1-1-22 15,0 3-41-15,0-3-53 0,-1 1-92 0,1 0-116 0,2 1-66 16,-4-3-41-16,2 0-20 0,-2 2-8 0</inkml:trace>
  <inkml:trace contextRef="#ctx0" brushRef="#br0" timeOffset="24281.458">30659 8224 122 0,'0'-3'468'0,"0"-2"1"0,0 3-2 16,0-1-75-16,0 0-113 0,0 1-73 0,-1 1-53 0,1-1-30 16,0 0-17-16,0 2-10 0,-2-1-5 0,2 1-6 0,0 0-5 15,0 0-6-15,0 0-5 0,0 0-7 0,0 0-8 0,0 0-6 0,0 0-6 16,0 0-6-16,0 0-5 0,0 0-2 0,0 0-5 0,0 0-2 0,-1 1-3 15,1-1-2-15,0 0-3 0,0 0 1 0,-2 2-2 0,2-2 1 0,-2 0-1 16,2 2 3-16,0-1 2 0,0 1 2 0,0-2 3 0,0 3-1 16,0 0 1-16,2-1 1 0,0 1 1 0,-2-1 1 0,1 3 1 0,1 0 0 15,-2-3-1-15,1 3 0 0,3 2 1 0,-3-4-2 0,1 2-4 16,0 0-2-16,1 2-2 0,-2-1 0 0,4-1-1 0,-2 0-3 0,-2 0 0 16,4 2-1-16,-2-1-1 0,1 1-1 0,-3-3 2 0,3 1-1 15,0 0 1-15,1-2 1 0,-1 1 0 0,0-1 3 0,0-1 3 0,1 1 1 16,3-1 2-16,1-1 0 0,0-1 2 0,2-1-1 0,1-1 1 15,3-1 0-15,0-2-2 0,3 0 1 0,2-4-2 0,4 2-2 0,-1-5-1 16,3 1-3-16,3-3-4 0,1-1-5 0,3-1-7 0,-2-1-8 0,5-3-11 16,2 1-9-16,1-3-11 0,-1-2-11 0,2 1-7 0,0-2-10 15,1-2-6-15,0 1-5 0,0-2-1 0,-1 2 0 0,1-1 0 0,-2 1 3 16,0 1 3-16,-5 1 5 0,2 1 7 0,-2 0 6 0,-4 5 4 0,0-2 1 16,-4 6-1-16,-1-3-4 0,0 5-4 0,-3-2-10 0,0 2-12 0,-3 1-21 15,0 3-21-15,-3-1-43 0,1 1-50 0,-1 1-60 0,0 1-63 0,-5 0-56 16,1 1-55-16,-2 1-21 0,1-1-7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9:36:03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4300 10481 273 0,'-6'0'358'0,"3"-1"-65"0,0 1-72 0,0-2-77 0,0 0-42 16,1 2-23-16,0-2-14 0,-1 1-6 0,1-1 0 0,1 0 4 0,1 0 4 16,-2-1 2-16,2 0 2 0,-1 0 0 0,-1 0 0 0,2-1-1 0,0 0 0 15,0 1 0-15,-3 0-1 0,3 0-1 0,-1 0-2 0,1 3 0 0,-2-5-3 16,2 3-3-16,-1-1-3 0,-1 1 0 0,2 1-3 0,-2-3-2 16,2 4 0-16,0 0-1 0,-1-3-4 0,1 3-4 0,0 0-4 0,0 0-2 15,0 0-3-15,0 0-4 0,0 0-1 0,0 0-5 0,0 0-2 16,0 0-4-16,0 0-4 0,0 0-2 0,0 0-6 0,0 0-2 0,0 0-3 15,0 0-3-15,0 0-4 0,0 0-3 0,0 0-3 0,0 0-3 16,0 0-3-16,0 0-1 0,1 3 0 0,1-3 1 0,0 0-1 16,1 2 1-16,1 0 0 0,1-2 2 0,0 3 1 0,1-1 3 0,1-1 2 0,0 1 3 15,1 0 5-15,2 1 4 0,2-1 4 0,-2-1 1 0,1 2 5 16,3-1 2-16,-3-1 3 0,3 1 2 0,1 1 2 0,-2-2-1 0,2 0 0 16,0 3 0-16,0-4 3 0,0 1 0 0,2-1 2 0,-3 0 0 15,3 0 0-15,-1 0-1 0,0 0 0 0,1 0-3 0,1-1 0 0,-1-1-2 16,-1 0 1-16,3 0-1 0,-3 0 0 0,4 1 0 0,-3-2-1 15,1 0-2-15,1 0-2 0,-1 1-2 0,2-3-1 0,-1 5-1 0,0-3 1 16,0 1-1-16,3-1 1 0,-3 1-1 0,3 0 0 0,-2-1-1 0,4 2-1 16,-3 0 0-16,1-1-1 0,0 1-2 0,2-1 1 0,-2 2 0 15,3-2-1-15,-3 1 1 0,2 1-2 0,-2 0 0 0,2 0-2 16,0 0-1-16,-1 0 1 0,0-2 1 0,0 0 0 0,-1 2 0 0,0 0 1 16,-1-2-1-16,3 2 2 0,-2-1-1 0,1 1 1 0,-2-4-2 15,1 3 1-15,0-1 1 0,-1 0 1 0,-1 0-1 0,2-1 1 16,-2 0-2-16,0 0 1 0,0 0-2 0,0-1 1 0,0 1-1 0,-1-2 0 15,0 2 1-15,0-2-2 0,0 3 0 0,-3-3 0 0,4 0 1 16,-4 2-2-16,1-1 0 0,1 1-1 0,-1-2 0 0,0 1 0 0,1 1-1 16,-1-2 1-16,-1 3 1 0,2-3-1 0,-2 2-1 0,1 0 1 15,-1 0 1-15,3 0-2 0,-2 0 1 0,-1 0-1 0,1 0 0 16,-1 0-1-16,1 3 0 0,1-4 0 0,-1 1-1 0,-1 0-1 0,1 1-1 16,1 1-1-16,-1-3 1 0,-1 4 2 0,0-3 0 0,3 1 0 15,-3 0 1-15,1 1 1 0,-1-1 2 0,1 0 1 0,2 2 1 0,-3-3 1 16,1 1 1-16,1 2 1 0,-1-2 2 0,-1 2 0 0,3-1-2 15,-2 1-1-15,-1-2 1 0,1 0-1 0,1 2 0 0,-1-1 0 0,-1-1-2 16,1 2-1-16,1-1 1 0,-1 0-1 0,2 1 0 0,-3-2-1 16,3 2 0-16,-1-1 2 0,0-1-1 0,1-1 0 0,-3 2 0 15,5-1 1-15,-4 0 0 0,4 0-1 0,-3 0 0 0,2 1 1 0,-2-1-1 16,1-1 0-16,1 2 0 0,-2-1 1 0,3-1-1 0,-4 3-1 16,0-3 0-16,1 2 0 0,-1 1-1 0,1-1 0 0,-1-1-1 0,0 2 0 15,-1 0 1-15,0 0 0 0,0 2 1 0,1-1-1 0,-2-1 0 16,2 4 0-16,-3-4 0 0,2 2 0 0,0-1 0 0,1 2 0 0,-2 0-1 15,2 0 1-15,-3 0 0 0,3 2-1 0,-2-2 0 0,2 0 0 16,-1 0-2-16,-2-1 1 0,1 1-1 0,0 1-2 0,0-1 1 16,0-1-1-16,1 1 0 0,-2 1-1 0,2-1 0 0,1-1 1 0,-2-2-1 15,0 3 1-15,3-1 0 0,-4 0 2 0,3-2 0 0,-1 1 2 16,1 1 2-16,1-2 3 0,-1 2-1 0,-2-1 2 0,4-1 0 16,-3 0 2-16,1 0 1 0,0 0 0 0,-1 0 0 0,3 0 0 0,-3-1-2 15,1-1 2-15,-1 2 0 0,1-2 0 0,-2 1-2 0,2 1-2 16,-3-2 1-16,2 0-1 0,-2 2 1 0,2 0-2 0,-3-3 0 0,2 3 0 15,-2-2-1-15,1 0 0 0,1 2 0 0,-3-1-1 0,1-1-1 16,1 2 2-16,-3-2-2 0,2 2 0 0,-1 0-2 0,3 0 2 0,-1 0 0 16,-1 0 0-16,2 0 0 0,0 0-1 0,0 0 1 0,1 0 0 15,1 0-1-15,1 0 1 0,-1 0 0 0,-1 0 0 0,3 0-1 0,0 0 1 16,0 0 1-16,0 0-1 0,-1 0-1 0,2 0 0 0,0 0 0 16,1 0-1-16,-2 0-1 0,3 0 1 0,0 0-1 0,-1 0-1 0,1 0 0 15,0 0-2-15,-1 0 1 0,2-3-1 0,-1 3-1 0,2-2-1 16,-1 2-2-16,0 0 0 0,1-2 0 0,-1 2 0 0,0-1 0 15,0 1 1-15,1-4 2 0,0 3 1 0,-1-1 1 0,0 0 1 0,0 0 2 16,3 1 1-16,-3-1 2 0,0 1 0 0,0-1 3 0,1 2 0 16,-1-1 2-16,1 1 0 0,-3-2 2 0,1 0 0 0,1 2-1 15,-2 0 1-15,1 0-1 0,0 0-1 0,0 2 0 0,-2 0 0 0,2-2-2 16,-2 1 2-16,-1-1-1 0,2 3 1 0,-1-1-2 0,-1-1 1 16,2 1-1-16,-1 0 0 0,-1 0-1 0,3-1-1 0,-3 3 1 0,2-3 0 15,-1 1-1-15,-1-2 2 0,2 5-2 0,-2-5 0 0,4 2-1 16,-5 1 0-16,4-1 1 0,-3 0-4 0,2-2 2 0,-1 3-1 0,1-1 0 15,-2 0-1-15,1 1 0 0,1-3-1 0,-4 3 0 0,4-3-1 16,-4 2-2-16,4-1 1 0,-2-1 0 0,-2 1-1 0,4 2 1 16,-3-3-2-16,2 0 0 0,-2 0 0 0,2 2-1 0,-1-1 2 0,-1-1-2 15,2 2 0-15,-2-1 0 0,1-1 0 0,-1 0 3 0,1 0 1 16,-2 0 2-16,2 0 2 0,1 0 2 0,-2 0 0 0,2 0 3 0,-2 0 1 16,3 0 0-16,-3 0 2 0,0 0 1 0,2 0 1 0,-1 0 2 15,1 0-2-15,-2 0-1 0,3-1 0 0,-4-1-1 0,2 2-2 16,0 0 1-16,-1 0-1 0,0-1-1 0,0 1 1 0,-1-2-2 0,2 2 0 15,-1 0-1-15,0 0-1 0,0 0 2 0,-1 0-2 0,1 0 0 16,-1 0 1-16,1 0-1 0,-1 0 0 0,0 0 0 0,-1 0-1 0,1 0 1 16,1 0-1-16,-1 0 1 0,-1 0-1 0,1 0 0 0,0 0-1 15,0 2 1-15,1-1 0 0,-3-1 1 0,4 2-2 0,-3-1 0 16,1-1 1-16,-1 3-1 0,1-1 1 0,2-1-1 0,-3 1 0 0,1 0-1 16,-1 0 0-16,1 0-1 0,0-1 1 0,1 2 1 0,-2-1-1 15,2-1-1-15,-1 1-1 0,0 0 0 0,2 0 0 0,-3-1 0 16,3 3-2-16,-1-3-1 0,0 1 1 0,3-2-1 0,-3 2-1 0,2 0 0 15,-1-1-2-15,0 1 0 0,0-2 0 0,-2 3 1 0,4-3 1 0,-2 2 0 16,0-2 3-16,0 2-1 0,1-2 3 0,-2 3 1 0,0-3 2 16,0 2 1-16,1 0 2 0,0-2 0 0,-2 1 3 0,1 1 0 15,-1 1 0-15,2-3 1 0,0 2 0 0,-3 0 0 0,3 1 0 0,-2-3 1 16,2 0-1-16,0 2 0 0,-3-1-2 0,3-1 1 0,-2 2 0 16,2-1-1-16,0-1 0 0,0 2 0 0,0-1 0 0,0-1-1 0,2 0 0 15,-1 0 0-15,2 0 0 0,-1 0-2 0,1 0 1 0,0 0-1 16,0-1-1-16,0-1 0 0,0 2 0 0,2-3-4 0,-3 2 1 0,3-1-1 15,-1 2 0-15,-1-5-2 0,-1 5 0 0,3-2-1 0,-2-1 0 16,1 0-1-16,-2-1-1 0,1 4 0 0,0-3 0 0,-1 1-1 0,-1 0 0 16,2-1 0-16,-4 1 0 0,4 1 2 0,-2-3-2 0,-2 4-1 15,2-2 0-15,-1 1 0 0,-1-3 0 0,2 3 0 0,-1-1 0 16,0 0-1-16,0 2 1 0,0-2 1 0,0 2 1 0,0-1 2 0,0-1 2 16,0 2 1-16,1-1 2 0,-2-1 1 0,1 2 1 0,-1-1 2 15,2 1-1-15,-1-2 3 0,0 0 0 0,0 2 3 0,1-1 0 16,-2 0 0-16,1 1-2 0,0-2 0 0,0 1-2 0,1 1 1 0,-2-2 0 15,2 2-2-15,-4-1 2 0,3-1-1 0,0 2 0 0,-2-1-1 0,1-1 0 16,-2 2-2-16,1-1 0 0,0-1 1 0,-1 2-1 0,0 0 1 16,0 0 1-16,-1-3-2 0,0 2 0 0,0 1-1 0,-2-1 0 15,0-1 0-15,3 2-1 0,-4-1 2 0,2-1-2 0,-1 2 0 0,1-2-2 16,-3 1 4-16,3 1-4 0,-4-2 1 0,1 2 1 0,0-2-1 16,0 2 1-16,-1 0 0 0,1 0 0 0,-2 0-1 0,-1 0 0 0,3-3 0 15,-1 3 1-15,-1 0-1 0,-1 0 0 0,5 0-1 0,-4 0 1 16,2 0-1-16,0 0 0 0,-1 0 0 0,2 0-1 0,-2 0 1 0,0 0 0 15,0 0 0-15,2 0-1 0,-3 0 1 0,2 3 0 0,0-3 0 16,-1 0-1-16,2 0 2 0,-2 0 0 0,1 0-1 0,3 0 0 16,-3 0-1-16,0 0 1 0,0 0 0 0,2 0-2 0,-2 0 1 0,2 0 0 15,1 0-2-15,-3 0 1 0,2 0-1 0,-1 0 0 0,1 0-1 16,1 0-1-16,-1-3 0 0,2 3 0 0,-2 0-1 0,1-2-1 16,1 2 0-16,0-2 1 0,-2 2-1 0,4-1 2 0,-1-1 1 0,0 0 1 15,0 2 0-15,0 0 2 0,0-3 2 0,2 1 1 0,-3 2 1 0,5 0 2 16,-4-2 2-16,3 2 2 0,2-1-1 0,-4 1 2 0,5 0 0 15,-3 0 0-15,4 0 0 0,-3 0 0 0,3 0 0 0,-1-2-2 16,-1 2 1-16,3-2 0 0,0 2-2 0,-1-1 1 0,1-1 0 0,0 2-1 16,1-1 0-16,-1 0-2 0,2-1 1 0,-3-1-2 0,4 2-1 15,-2-1 0-15,2 1-1 0,0-3-1 0,-1 2 0 0,1-1-1 0,0 0-1 16,-3 1 0-16,1-1-2 0,1 0 1 0,0 3-2 0,-2-4 1 16,0 3 0-16,1-1 0 0,1-1-2 0,-3 1-1 0,1 1 0 15,-2-3-1-15,2 4 0 0,-1-3 0 0,-1 1-1 0,-1 0 0 0,1 1 0 16,2 1 0-16,-4-2-2 0,1 2 2 0,1-2 1 0,0 2 1 15,-3 0 2-15,2 0 1 0,-1 0 1 0,-2 0 1 0,2 0 3 0,-1 0 3 16,0 0 0-16,0 0 0 0,-1 0 3 0,1 0 0 0,-1 0 1 16,0 0 1-16,1 0-1 0,-1 0 1 0,0 0-1 0,1 0-1 0,-1 0 2 15,0 0-1-15,0 0 0 0,1 0-2 0,0 0 0 0,-2 0-1 16,2 0 2-16,-1 0-1 0,-1 0-1 0,3 0 1 0,-2 0-1 16,-1 0-1-16,4 0 1 0,-5 0-2 0,2 0 0 0,0 0 1 0,-1 2-1 15,1-2-1-15,-1 0 1 0,-1 2 0 0,1-2 0 0,1 1-1 16,-1-1 0-16,-1 2-1 0,-2-2 1 0,3 0-1 0,0 2 0 0,-4-2 0 15,4 0 0-15,-4 3 0 0,2-3-1 0,1 0 1 0,-4 2-1 16,2 0 0-16,1-2-1 0,-1 1 1 0,-1 1 0 0,0-2 0 0,0 2 0 16,-1-1 0-16,2-1-1 0,-1 2 0 0,-2-1 0 0,1 0 1 15,1 2-1-15,1-3 0 0,-3 2-1 0,3-1 1 0,-1 2 0 16,-2-3-2-16,3 3 2 0,-1-3-1 0,-1 2-2 0,1-1 2 0,1 1-2 16,-3-1 1-16,2 0-1 0,0-1 1 0,0 2-1 0,-3 0 1 15,3-2-1-15,-2 1 0 0,2-1 0 0,-2 2 0 0,0-1 0 0,2-1 1 16,-2 2-1-16,1-1 1 0,-1-1 0 0,1 2 2 0,0-2 0 15,-1 1 2-15,2 0 0 0,-2-1 1 0,0 2 0 0,1-1 1 0,-2-1 2 16,3 0 0-16,-1 0 1 0,1 0 0 0,1 0 2 0,-3 0-1 16,3 0 0-16,-2 0 1 0,2 0-1 0,0 0 1 0,-1 0-2 0,2 0 2 15,-2 0 0-15,1 0-1 0,2 0 1 0,-2 0 0 0,2 0 0 16,1 0-2-16,-2 0 1 0,2 0 0 0,-1 0-2 0,1 0 1 16,2 0-2-16,-3 0 0 0,1 0 0 0,1 0-1 0,1 0-1 0,-1 0 0 15,0 0 0-15,-1 2-1 0,1-2 1 0,1 2 0 0,-1-2 1 16,0 1-1-16,0-1 0 0,-1 0 0 0,4 2 0 0,-4-2 0 15,0 0 0-15,2 0 0 0,1 0 1 0,-3 0-1 0,0 0 0 0,2 0-1 16,-2 0-1-16,1 0 1 0,1 0-1 0,-2 0-1 0,2 0 0 16,-2-2 0-16,1 2 0 0,1-1-2 0,-1 1 1 0,0 0-2 0,-2-2 1 15,2 2-2-15,-1-2 1 0,0 2-1 0,1 0-1 0,-4 0 1 16,3 0-2-16,-2 0 1 0,0 0-1 0,1 0 1 0,0 0 1 0,-2 0-1 16,2 0 0-16,-3 0 0 0,1 0-1 0,0 0 1 0,0 0-1 15,-3 0 1-15,2 0 2 0,1 0 2 0,-3 0 1 0,3 0 2 16,-2 0 1-16,-1 0 0 0,1 0 0 0,1 0 1 0,-1 0 2 0,0 0 0 15,-1 0 2-15,1 2 1 0,1-2-1 0,-1 0 1 0,-2 2-1 16,3-2-1-16,-1 0 0 0,0 0-1 0,-2 1 1 0,3-1-1 0,-2 0 0 16,0 2 0-16,2-2 0 0,-1 0-1 0,-2 0 2 0,1 2-2 15,2-2 0-15,-2 3 1 0,0-3 0 0,1 0 1 0,0 0-1 16,0 2 1-16,-1-2 0 0,1 2 0 0,0-1-1 0,-1-1 1 0,3 0-2 16,-1 2 2-16,-2-2-2 0,3 0 2 0,-1 0-1 0,3 0-1 15,-4 0 1-15,2 0-2 0,3 0 0 0,-4 2 1 0,2-2-2 0,0 0 0 16,2 0 0-16,-2 0 0 0,0 0-1 0,0 0 1 0,0 3-1 15,0-3 0-15,0 0-1 0,0 0 1 0,0 0 1 0,0 0 0 16,-2 2-1-16,4-2 0 0,-4 2 1 0,3-2-2 0,-2 0 1 0,-1 1-1 16,3 1 1-16,-4-2 0 0,2 0-1 0,-1 2 0 0,3-2 0 15,-3 1-1-15,1-1-1 0,-2 0 1 0,1 0 0 0,0 0 0 0,0 0-1 16,-1 0 1-16,-1 0 0 0,0 0 0 0,0 0-2 0,2 0 1 16,-1 0-1-16,-2 0 1 0,1 2-1 0,2-2 0 0,-2 1 1 0,0-1-2 15,0 0 1-15,0 0-1 0,1 1 2 0,0 2-2 0,1-3 0 16,-3 0-1-16,2 0 2 0,0 0-1 0,-1 0 0 0,0 2 0 15,2-1 1-15,-2-1-1 0,0 0-1 0,3 0 1 0,-3 0 0 0,3 2 2 16,-1-2 1-16,0 0 1 0,-1 0 2 0,1 0 0 0,0 0 1 16,0 0 0-16,2 0 2 0,-2 0-1 0,1 1 2 0,-1-1 0 15,0 0 3-15,1 0-1 0,-2 0 0 0,4 0-1 0,-3 2 1 0,-1-2 0 16,3 0-2-16,-1 0 1 0,-3 1 0 0,2-1-1 0,1 0 1 16,-1 0 0-16,0 0-1 0,0 0 0 0,0 0-1 0,0 0 1 0,-1 0 0 15,2 0 0-15,-1 0-1 0,1 0 0 0,-1 0-1 0,-1 0 0 16,1 0 0-16,0 0 0 0,3 0-1 0,-5 0 1 0,4 0-1 0,-3 0 0 15,2 0 0-15,-1 2 1 0,0-2-2 0,0 0 0 0,0 0 1 16,1 0-1-16,1 0 1 0,-3 0 1 0,2 0-1 0,-1 0-1 16,0 0 0-16,1 0 0 0,-2 0 0 0,0 0-1 0,2 0 0 0,-1 0-1 15,-1 0 1-15,-1 0 0 0,2 0-1 0,1 0 0 0,-3 0 0 16,3 0 0-16,-1 0-1 0,-2 0 0 0,2 0 1 0,-4 0-1 0,5 0 1 16,-3 0-1-16,-1 0 1 0,2 0-1 0,0 0 1 0,-3 0-1 15,0 0 1-15,1 0-1 0,-2 0-1 0,3 0 1 0,-3 0 0 0,0 0 0 16,-2 1-1-16,3 1 0 0,-2-2 1 0,-1 0 0 0,-1 1-1 15,3-1 1-15,-4 1 0 0,1-1 0 0,0 0-1 0,-2 2 2 16,2-2 0-16,0 0 0 0,-1 2 1 0,1-2 0 0,-2 0 0 0,2 1 0 16,-2-1-1-16,2 2 0 0,0-2 0 0,1 1-1 0,-1-1 2 15,1 0-1-15,-1 0 1 0,0 2-1 0,2-2 0 0,-2 0 0 16,2 0 0-16,-1 0 0 0,2 0 0 0,1 0 1 0,-1 0 1 0,2 0 0 16,1 0 0-16,0 0 0 0,0 0 0 0,1 0 0 0,0 0 0 15,2 0-1-15,-1 0-1 0,-1 0 2 0,2-2 2 0,1 2 0 0,0 0 2 16,0-1-1-16,0-1 2 0,2 2-1 0,0-1 1 0,-2 1 1 0,0 0-1 15,2 0 2-15,-3-2 0 0,3 2 1 0,0 0 2 16,-2-2 0-16,1 2-2 0,0 0-2 0,-2 0 0 0,3 0 0 0,-1 0 0 16,0 0-1-16,0 0 1 0,1 0 0 0,1 0-1 0,-1 0-1 15,0 0 1-15,-1 0-2 0,1-1 1 0,0 0-1 0,1 1 1 0,-2 0-1 16,2 0 1-16,-2-2-2 0,1 2 1 0,2-1-2 0,-5 1 0 0,5 0 0 16,-3-2 1-16,-1 2-1 0,2 0-1 0,-2 0 0 0,0-1-1 15,0 1 0-15,0 0 0 0,-1 0 0 0,-2 0-1 0,1 0 0 16,0 0 1-16,-4 0-1 0,4 0 0 0,-4 0 1 0,1 0-2 0,1 0 1 15,-5 0 0-15,4 0 1 0,-4 0-1 0,2 0 1 0,-2 0 0 16,-1 0 0-16,0 0 0 0,0 0 0 0,0 0 0 0,-3 0 0 0,1 0 1 16,1 0-1-16,-3 0 0 0,1 0-1 0,-2 0 1 0,0 0 0 15,0 0 0-15,0 0 1 0,0 0-1 0,0 0 1 0,0 0 0 0,0 0 1 16,0 0-1-16,0 0 1 0,0 0 0 0,0 0 2 0,0 0-1 16,0 0 1-16,0 0 2 0,0 0-1 0,0 0 0 0,0 0 0 15,0 0 0-15,1 0 1 0,-1 0 0 0,0 0 0 0,0 0 1 0,0 0 0 16,0 0 0-16,0 0 0 0,2 0 0 0,-2 0 1 0,2 0-1 15,-2 0 1-15,0 0 1 0,0 1-1 0,0-1 1 0,0 0-2 16,0 0 2-16,1 0 0 0,-1 0-1 0,0 0 0 0,0 0-1 0,0 0 0 16,0 0-1-16,0 0 0 0,0 0 0 0,0 0-1 0,0 0 0 15,0 0-1-15,0 0 1 0,0 0-1 0,0 0 0 0,0 0-4 0,0 0-4 16,0 0-7-16,0 0-8 0,0 0-13 0,0 0-14 0,0 0-21 16,0 0-23-16,-1 0-33 0,-1 2-34 0,2-2-84 0,-3 0-108 0,0 1-92 15,-1 1-86-15,1-2-44 0,-4 1-19 0,2 0-9 0,-2-1 2 16</inkml:trace>
  <inkml:trace contextRef="#ctx0" brushRef="#br0" timeOffset="22516.431">4653 11496 496 0,'-1'0'530'0,"1"0"-1"16,-2 0-16-16,0 0-25 0,1 0-117 0,1 0-160 0,0 0-82 15,0 0-46-15,-2 0-20 0,2 0-7 0,0 0-3 0,0 0 1 0,0 0-1 16,0 0-1-16,0 0-2 0,0 0 0 0,0 0-5 0,0 0-6 0,0 0-6 16,0 0-7-16,0 0-7 0,0 0-7 0,0 0-5 0,0 0-6 0,0 0-8 15,0 0-6-15,0 0-6 0,0 0-5 0,0 1-2 0,2 0-1 16,-1 3 0-16,-1-3 0 0,2 2 2 0,-2 0 4 0,3 0 1 0,-1 2 3 15,1-1 2-15,1 1 4 0,-1 2 3 0,2-1 4 0,-2 1 1 16,2 0 4-16,0 0 2 0,3 1 0 0,-2-1 2 0,1 2 0 16,2-1 1-16,0 1-1 0,-1-1 1 0,2 1 1 0,0 1 0 0,2-3-1 15,-1 1 3-15,0-1 3 0,2 1 0 0,0-2 0 0,1 1 3 0,-1-2 0 16,2 2 1-16,-2-2 4 0,2 0 1 0,0-1 3 0,2-1 1 16,-2-2 4-16,2 1 0 0,-1-2 1 0,1-2 1 0,-1 1-1 15,3-2-1-15,1-1 2 0,-2-1-2 0,2-3-1 0,1 1-2 0,0-1-4 16,-1-1-1-16,2 0-3 0,-1-1-4 0,1-1-1 0,-2 0-4 15,2 1-3-15,-3 0-1 0,2 1-3 0,-1 0-3 0,-4 1-1 0,3 1-3 16,-3 0 0-16,1 0-2 0,-1 2-1 0,0 0-1 0,0 0-1 16,1 2-1-16,-4 2-2 0,3-2 2 0,0 3 0 0,-1 0-1 15,1 3 1-15,0-2 2 0,1 0 0 0,-1 1 2 0,1 1 1 0,-1 0 1 16,2 1 2-16,-2 0 1 0,2-1 2 0,-2 2 1 0,3 0 1 0,0-3 1 16,-3 2 1-16,3-1 0 0,-1-1 1 0,0 0 0 0,1 2 1 15,-3-1 2-15,3-2 1 0,-3 1 0 0,1-1 1 0,1-1 0 16,-1 0 1-16,0-1 1 0,-1-1-1 0,1 1 1 0,1-2-1 0,-1-2 1 15,-1 1-1-15,2-1-1 0,-1 0-1 0,2-3-2 0,1 1-3 16,0-1 1-16,0-1-2 0,2 0-1 0,2 0-2 0,-2-1-1 0,3 0-1 16,-1 2-1-16,1-4-1 0,2 4 0 0,0-1-3 0,-1 0 0 15,0 1 1-15,1 1-1 0,2 1 0 0,-3 0-1 0,3 1 0 0,-1 0-1 16,1 3 0-16,-1-1 0 0,2 0 0 0,-2 3 1 0,2 0 1 16,2 0 0-16,-2 1 1 0,2 1 2 0,1 1 0 0,0-1 1 0,-1 3 1 15,3-2 1-15,0 0 2 0,-1 2 1 0,2-3 1 0,1 3 2 16,-1-2-1-16,1 0 2 0,-1 0 0 0,3-1-2 0,-4-1-1 15,3 1 2-15,-3-2 1 0,3-2 0 0,0 1 1 0,-2-1-1 16,-1-1-1-16,2 0 1 0,-1-1 0 0,1-2-2 0,0-2-1 0,-1 2-1 16,1-1-2-16,2-3-2 0,-3 1 1 0,1 1 0 0,1-3-2 0,-3 1-2 15,2-1 1-15,-2 2-2 0,2-1-1 0,-2 1 0 0,-1-3-1 16,0 5 0-16,-1-1 0 0,1 0 1 0,-4 1 0 0,2-1 1 0,-2 5-1 16,-2-4-1-16,0 4 0 0,0 0-1 0,-3-1-2 0,2 4-1 15,-2 0-2-15,-1 0-1 0,1 3 0 0,-1-2 0 0,0 2 0 0,-1 2 1 16,1 0-2-16,-1 0 1 0,2 1 1 0,-2 0 1 0,4 1 2 15,-2 1 4-15,2-2 4 0,-1 2 3 0,2 0 3 0,2 0 3 0,0 0 3 16,0-1 2-16,2 0 2 0,1-1 1 0,2 0 2 0,-1-1 2 16,1-2 0-16,0 0 0 0,2-1 0 0,-1-2-3 0,2 0-3 0,0 0-3 15,0-1-3-15,2-2-3 0,-1 0-4 0,0-3-2 0,-1 2-3 16,3-2-2-16,-3 0-3 0,0-2 0 0,0 1-1 0,0-3 0 16,-2 1 0-16,-1 1-2 0,0-1-1 0,-2 1 2 0,2-1-2 0,-1 0 2 15,-2 1-1-15,0 0 2 0,-1 0 2 0,-1 2 2 0,2-1 1 0,-2 0 2 16,2 3 0-16,-4 0 1 0,2-1 1 0,0 2 1 0,-2 0 2 15,2 1 1-15,-4 1 1 0,3 0 3 0,-1 1 1 0,-1 0-1 16,1 1 0-16,-1 0-1 0,0 3 0 0,0 0-2 0,-2-1-1 0,3 2 0 16,-2 0-2-16,-1-1 0 0,2 4 2 0,0 0 0 0,0 0 0 15,0 0 1-15,-1-1 2 0,1 2-1 0,-3 0 2 0,3-2 0 0,0 0 1 16,-2 0 0-16,2 0 0 0,-2 0 2 0,-1 0 0 0,1-3-1 16,2 0-3-16,-2 1 0 0,1-5-4 0,0 0-3 0,0 0-1 0,-1 0-4 15,2-3-2-15,0 1-2 0,1-3-3 0,-1 1-1 0,0-3-1 0,1 1 2 16,-1-1-1-16,3 0 1 0,-3 2 3 0,3-3 2 0,-2 2 2 15,0 0 2-15,0-1 3 0,2 0 3 0,-3 2 2 0,3-2 3 16,-1 3 1-16,-1-2 2 0,0 3 1 0,2-1 0 0,-3 1-1 0,3 1 0 16,-3 0-1-16,0 2-2 0,1 0 0 0,-2 2-1 0,3 0 0 15,-1 1-1-15,0 1-2 0,1-1 1 0,-1 3 1 0,1-2-1 0,-1 4 1 16,2 1 1-16,0-3-1 0,0 1 0 0,0 3 1 0,2-1-2 16,-1 0 0-16,1 1 1 0,0 0-1 0,1-1 0 0,0-1-1 0,0 0-2 15,1 1-1-15,0-3-3 0,2 0-3 0,-1 0 1 0,-1-3 1 16,0 2 3-16,1-1-1 0,3-3 1 0,-2 1-1 0,-1-1 2 15,0-1 0-15,3-1 0 0,-2-1 1 0,2-1 1 0,0 0 1 0,-1-1 1 16,-1 1 1-16,3-2-2 0,-1 1-2 0,-1-1-1 0,-1 1-1 16,2-1-1-16,-2 1-1 0,1 1-1 0,-1-2 0 0,-1 2 0 15,-2 3 0-15,1-3 0 0,-2 1 0 0,-2 2-1 0,0 0 1 0,0 2 1 16,0 1-1-16,-4-3 2 0,2 3-1 0,-2 0 1 0,0 2-1 0,1-3 2 16,-2 5-1-16,1-3 1 0,-4 1 0 0,3 0-1 0,0 2 1 15,2 0-1-15,-2 0 3 0,1 1 1 0,-1-1 1 0,2 1 2 0,0 0 1 16,1 1 2-16,-1-2 3 0,2 1 1 0,1-2 1 15,-2 3 0-15,4-1 2 0,-1-1-1 0,-1-2 2 0,2 2-2 0,0-1-2 16,-1-2-2-16,3 1-2 0,0-2-3 0,0-2-2 0,-1 2-2 16,1-3-3-16,1 0-2 0,0 0-1 0,-2 0-2 0,2-3-1 0,-2 2 0 15,2-2-1-15,-2-1-1 0,2 2 1 0,-2 0 0 0,0-1 0 16,-1 0-2-16,-1 0 1 0,1 1-2 0,-2-1 1 0,0-1-1 16,2 1 0-16,-1 1-1 0,-1-1-1 0,0 3 1 0,2-4 1 0,-2 4 2 15,0-1 2-15,2-1 3 0,-1 2 2 0,-1 0 4 0,2 0 4 0,1 0 1 16,-1 0 2-16,3 2 2 0,-2-1 2 0,5-1 2 0,-4 1 4 15,1 2 1-15,3-3-2 0,1 0 1 0,0 0-1 0,0 3-1 16,4-2 0-16,-4-1-2 0,3 1 0 0,2 1-3 0,-3-2-2 0,0 0 0 16,1 0-2-16,0 0-1 0,-1-2 0 0,1 1 0 0,-2 0-1 15,0-2 1-15,1 0-1 0,-5 1-1 0,2-1 1 0,1-2-1 16,-4 1 2-16,0 1 2 0,-2 0 2 0,0-2 1 0,-1 2 1 0,-2-1 0 16,0 1 0-16,-2-2 0 0,-1 2 2 0,0 0-2 0,-3 0 1 0,-2 0-5 15,0 2-9-15,0-1-17 0,-4 2-24 0,-1-5-43 0,3 3-57 16,-2-1-124-16,-1 0-159 0,-2-1-83 0,-1 1-47 0,-3-1-27 15,0-2-16-15,-2-1-13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9:36:48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19826 9083 189 0,'-4'0'496'15,"0"0"7"-15,0 0 2 0,1 0 0 0,0 0-97 0,-3 0-145 16,5 0-79-16,-1 0-48 0,0 0-24 0,1 0-13 0,-1 0-6 16,2 0-2-16,0 0-3 0,0 2-4 0,0-2-5 0,0 0-7 0,0 0-7 15,0 0-8-15,-2 0-6 0,2 0-6 0,0 0-3 0,0 0-3 16,0 0-2-16,0 0 0 0,0 0-1 0,0 0-2 0,0 0-3 0,0 0-1 16,0 0-4-16,0 0-3 0,0 0-1 0,0 0-2 0,2 2-1 15,-2-2-3-15,0 1-4 0,2-1-3 0,-1 2-2 0,-1-1-3 0,2-1 0 16,0 2-3-16,-1-1 2 0,5 1 3 0,-3 1 1 0,4-1 2 15,-3 0 1-15,5 3 2 0,0-2 2 0,-1 2 0 0,3 0 3 16,1 2 1-16,0-4 1 0,0 4 1 0,2 0 1 0,-1 1-1 0,1-3-2 16,2 3-2-16,0-3-2 0,0 0 0 0,-1 2-2 0,2-4 1 15,1 2-1-15,-1 0-1 0,1-2 2 0,2-1 0 0,-2 0 2 0,4-2 2 16,-1 0 1-16,1-2 0 0,-2 0 1 0,4-3 0 0,0 2 0 0,-2-2 0 16,0 0-2-16,2-2 0 0,-2 1-1 0,0-2-1 0,-1 1-1 15,1-1-4-15,-2 1-2 0,-1 0-3 0,-2 0-1 0,0 1-1 16,1-1-2-16,-3 4 0 0,0-2-2 0,-2 1 0 0,1 1 0 0,-1 0 0 15,1 0 0-15,-3 1 0 0,2 1 0 0,-1-1-1 0,0 2 4 16,0 2-1-16,-1-1 0 0,2 1 1 0,-1-1 0 0,1 2 1 16,0 0 0-16,1 1 1 0,0 0 1 0,1 0 1 0,2-2 0 0,-3 3 2 15,5-2 0-15,-1 2 0 0,0-1 1 0,3-1 0 0,-2 2 0 16,3-1 1-16,-2-1 0 0,3-2 1 0,-1 0 0 0,2 1-2 16,-1-2-2-16,0-2 0 0,0 1-2 0,1-3-2 0,-1 2-1 0,0-3-1 15,1 0-2-15,-1 1-2 0,-1-2-3 0,3-1-2 0,-4 2-1 16,1 0-1-16,0 0-1 0,-1-1-1 0,-1-1-1 0,-1 4 0 0,1-2 0 15,-2 0 1-15,-2 0 0 0,2 3 2 0,-3 0-1 0,0 1 2 16,0-1 2-16,0 0 1 0,-2 2 0 0,0 0 3 0,0 2 1 0,0 0 1 16,0 1 3-16,0-1 0 0,0 2 3 0,0-1-1 0,1 0 2 15,1 2-1-15,-1-3 2 0,-2 3 1 0,2-1 1 0,-1 1 0 0,3 0 1 16,-2 0 0-16,3 0 0 0,-2-1 0 0,4 0 1 0,-3 0 0 16,4 1-1-16,0-2 0 0,1-1 0 0,1 1 0 0,2 1-1 15,0-4 0-15,1 4-1 0,2-4-1 0,2 1 0 0,-1 1-2 0,0-2 0 16,2 0-2-16,2 0-1 0,-2-2 1 0,2 1-3 0,-2 1-1 15,0-4-2-15,1 4 0 0,3-2-2 0,-3-1 0 0,-1-1-3 16,5 4-1-16,-4-3-1 0,-1-1-1 0,3 1-2 0,-1 1 0 0,1-1 0 16,-1 2 2-16,1 0 1 0,1-2 3 0,-3 3 2 0,2 0 1 0,1 0 2 15,-3 0 3-15,1 0 1 0,0 0 3 0,-1 0 0 0,3 3 3 16,-4-2 4-16,1 0 0 0,0 2 1 0,-3 1-1 0,2-1-1 16,0-1-1-16,-4 1 0 0,4 2-1 0,-3-1 0 0,2 0-1 0,-3 0-1 15,0 1 0-15,0-3-2 0,1 0 1 0,-4 1-1 0,2 0 0 16,-1 0-1-16,-2 0 1 0,-1-1-2 0,0-1 1 0,1 1-2 0,-2-2 0 15,-1 0-1-15,-1 0-1 0,0 0 0 0,-1-2-1 0,1 1-1 16,-1-1 0-16,0-1-1 0,-1 0 0 0,0 0-1 0,-2-1-2 16,3 1 0-16,-4-2 0 0,3 1-1 0,-2 0-1 0,2-1 0 15,-3 1 0-15,1 1-1 0,0-2 0 0,-1 1 0 0,3 0 0 0,-5 0 0 16,3 2-1-16,-1-1 0 0,1 0 0 0,-2 1 0 0,1 0 0 0,1 2-1 16,-1-2 0-16,3 2 0 0,-3 0 1 0,0 0 0 0,2 2 2 15,0-2 1-15,0 2 1 0,1 0 3 0,0 1 1 0,-1 0 1 16,0-1 3-16,3 3 1 0,-1-2 3 0,0 2 1 0,1 2 2 0,-1-3 2 15,3 1 1-15,-2-1 2 0,4 2-1 0,-2-3 1 0,1 1-1 16,-1-1 0-16,4 0 0 0,-2 0 1 0,0 0-2 0,2-3-1 0,1 2-1 16,0-2-1-16,2-2-1 0,-3 2-1 0,5-3-1 0,-1 0-2 15,1 0 0-15,1 0-2 0,0-1-1 0,-2 1-2 0,2-3-1 16,0 2-1-16,-2-1 0 0,2 1-2 0,1-3 0 0,-5 2-2 0,3 1 0 16,-1 0 1-16,-3 1-2 0,4-2-1 0,-7 2 0 0,5 0-1 15,-3 0-1-15,1 2 1 0,0-1 0 0,-2-1-1 0,0 3 0 0,-1-1-1 16,3-1 1-16,-4 2 0 0,5 0 1 0,-5 0 2 0,5 2 1 15,-5-1 3-15,4-1 1 0,-2 3 2 0,3-1 2 0,-1-1 3 0,2 1 1 16,-2 1 2-16,2-1 2 0,2 2 1 0,1-1 2 0,-2 0 0 16,2 0 0-16,2-1 2 0,-2 1-2 0,3 1-1 0,0-3 1 15,1 1-2-15,1 0-1 0,0-2-2 0,2 3-2 0,-2-3 0 16,1 0-2-16,1 0-1 0,0-3-1 0,-1 3-3 0,3-4-1 0,-2 3-2 16,-1-3 0-16,-1 1-3 0,2-2 0 0,-1 3-2 0,-1-2-1 15,1-1-2-15,-3 1 0 0,1-1-1 0,-1-1 2 0,0 2 1 0,-1 1 2 16,-1-2 1-16,-1 1 2 0,0 0 2 0,2 2 1 0,-2-1 2 0,-2-1 1 15,1 4 2-15,-1-3 2 0,-1 3 1 0,0-2 3 0,0 0 1 16,-2 2-1-16,1 0 0 0,-1 0 0 0,2 2 0 0,-4 0 0 16,2-2-2-16,0 3 1 0,0-3 0 0,2 2 1 0,-2 0-1 15,0 1-1-15,0-1 0 0,1 1 0 0,1-2-1 0,0 2 0 0,-1-2-1 16,3 1 0-16,-2 1-1 0,1-1-1 0,0-1-1 0,1 0-1 0,-1-1-1 16,1 0 0-16,1 0-1 0,-5 0-2 0,5 0 0 0,-1-1-2 15,-1 0 0-15,1-1-3 0,1 1 0 0,-3-1-3 0,3-1 2 16,-2 0 0-16,-1-1 1 0,1 2 1 0,-1-1 3 0,1-1-1 0,-2 4 3 15,1-3 0-15,0-1 2 0,-2 1 1 0,2 1 2 0,-4-1 3 16,3 2 1-16,-4 0 0 0,2-2 2 0,-1 3 0 0,-1-2-1 0,-1 2 0 16,1 0-2-16,0 0 1 0,-2 0-1 0,1 0 1 0,-2 2-1 15,1-2 0-15,2 3 0 0,-4-1-1 0,3 0 2 0,0 1-1 16,1 0 1-16,-3 1-1 0,3-1-1 0,0-3 2 0,1 4-1 16,0-1 1-16,2-1-2 0,-1 2 1 0,3-1-1 0,-2 0 0 0,2 0-1 15,0-1-1-15,1 0 0 0,1-1-2 0,1 1-2 0,-2-2 0 0,2 0 0 16,0 0-3-16,-1 0 1 0,1-2-3 0,0 1-1 0,0 0 0 15,0 0-2-15,0-2 0 0,-2-1 0 0,2 1 1 0,-1 1 1 16,-1-1 1-16,0-1 3 0,1-1 1 0,-2 2 0 0,1-1 1 0,-4 1 3 16,5 0 1-16,-3 0 2 0,0-1 0 0,-3 2 2 0,2-1 2 0,-2 0 0 15,1 1 0-15,-2 0-2 0,0-1 0 0,-2 1 0 0,2 1-2 16,0-1 1-16,-2 2 0 0,0-1 0 0,0-1-1 0,0 2 0 0,0 0-1 16,-1 0 0-16,0 2 1 0,2-1-1 0,-1-1-1 0,-1 2 2 0,2-1-2 15,-1 1 1-15,-1 1 1 0,3-2-1 0,-1 0 0 0,0 1 0 16,1 1 0-16,1 0 0 0,-1-1 1 0,1-2-1 0,0 4-1 0,1-3 1 15,-1 2-1-15,2-1 0 0,0 0 0 0,-2-1-2 0,3 3-1 16,-3-4-1-16,0 0 0 0,0 3-2 0,1-3 0 0,-1 0-1 0,0 0-1 16,-1 0-1-16,2 0-1 0,-4 0 0 0,1 0 0 0,-1-3 0 15,1 3 2-15,-4 0-1 0,4-2 1 0,-5 0 2 0,1 2 0 0,0-1 1 16,-2 1 1-16,-3 0 1 0,2 0 1 0,-2 0 0 0,0 0 0 0,-2 0 0 16,-1 0-1-16,0 0-1 0,-1 0 0 0,0 0-1 0,-1 1-1 15,0-1 1-15,0 2 0 0,-1 0-1 0,-1 1 1 0,0-3 1 0,1 2-1 16,-1 1 2-16,-1 1 1 0,3-1 1 0,-2-1 2 0,0 1 0 15,0 1 0-15,2-1 2 0,-1-1 1 0,1 1-1 0,-2 0 1 0,4 0 1 16,-3 0-1-16,1-1 1 0,1 1 1 0,-1-1 0 0,1 2 1 0,2-1 0 16,-4-2 0-16,3 1 0 0,-1 1 1 0,0-2 0 0,3 0 0 15,-3 1 1-15,0-1 1 0,0-1-1 0,1 0 0 0,1 0-1 0,-2 0 2 16,1-1-2-16,-1-1 0 0,0 2 1 0,0-2 0 0,0-1 2 16,-2 3-1-16,1-2 0 0,-2-1 0 0,-2 2-15 0,0-1-17 0,0 0-36 15,-3 0-45-15,0 2-112 0,-5-3-142 0,1 1-125 0,-3-1-113 16,-3-1-61-16,-3-1-37 0,-4 0-25 0,-5-3-19 0,-4-1-15 0</inkml:trace>
  <inkml:trace contextRef="#ctx0" brushRef="#br0" timeOffset="4483.5676">25543 6648 387 0,'-1'-8'398'0,"1"2"-103"0,-2-2-32 15,0 3 6-15,2-3-32 0,-1 2-49 0,1-1-31 0,-2-1-17 16,0 4-12-16,1-2-5 0,-1-1-4 0,1 2 0 0,-3 0-1 0,3 1-3 15,-1-1-1-15,1 0-4 0,-3 0-3 0,3 0-6 0,-2 2-3 16,0-1-5-16,0-1-3 0,-1 1-2 0,1-1-5 0,2 0-2 16,-4 2-6-16,0-2-8 0,2 1-7 0,-3-3-6 0,3 2-7 0,-4 0-5 15,2 0-5-15,1-1-5 0,-3 0-5 0,0 0-4 0,-1-1-5 16,-1-1-5-16,0 2-5 0,1-1-3 0,-1 0-5 0,-4 0-2 0,4 2-2 16,-1-2 2-16,-2-1-1 0,0 3 0 0,1-1 1 0,-3 1 1 0,1-1 0 15,1 0 0-15,-1 0 2 0,0 1 0 0,-1 0 1 0,1 1 0 16,0-3 2-16,-2 4-1 0,0-2 1 0,2 3-1 0,-4-1-2 15,4-1-1-15,-3 1-1 0,2 2 0 0,-2 0-1 0,2-2-1 16,-2 3 0-16,2-2-2 0,0 2 1 0,-2 0-2 0,2 2 0 0,-1-2-1 16,0 3 0-16,-2-2 0 0,2 2 1 0,-1 0-1 0,0 0 0 15,0 1 1-15,-3 3 1 0,3-2-1 0,-1 0 1 0,-2 3 0 0,3-1 1 16,-2 1 0-16,-2 0 2 0,2 2 0 0,-3-2-1 0,3 1 1 16,0 3 1-16,0-2 1 0,-1 2-1 0,0 0 0 0,2 0-1 0,0 1-2 15,1-1 0-15,-3 2-2 0,4 1-1 0,0 0-1 0,-1-2 2 16,2 4 0-16,-1-2 2 0,1 0-1 0,3 0 2 0,-1 1-1 0,0-1 3 15,3 1 2-15,0-2 2 0,1 3 0 0,0-1 3 0,0-1 0 16,-2 1 2-16,6 1 1 0,-3 0 1 0,2-1-1 0,0 1-1 16,1-1 1-16,-1 2 1 0,2-1 0 0,0-1 3 0,1 2 0 0,1 0 2 15,1 0 1-15,-2 0 1 0,2 1 1 0,0-2 1 0,2 3 1 16,-2-2 0-16,1 2 0 0,3-1 2 0,-1 0 0 0,0-1 2 0,0 1 1 16,3 1 1-16,-1-2 1 0,0 0 0 0,1 1 1 0,1 0 0 15,2-1 0-15,-3 0 0 0,1-1 0 0,1-1 1 0,1 0 2 0,0-2 1 16,1 2 1-16,1 0-1 0,-2-2-2 0,3 0-1 0,2-1 0 15,-3 1 0-15,1-2-4 0,3 1 1 0,-1-2 1 0,-1 1 0 16,-1-2 0-16,4 1 0 0,-2-1-1 0,0 1 0 0,2-1-1 0,0-1 0 16,0 0-1-16,0-1 0 0,-2-1 0 0,3 1-2 0,-1 1 1 15,2-4-2-15,-1 2-1 0,-1-1-2 0,1 1-1 0,1-4-1 16,-3 3-2-16,3-2 0 0,-1 1-2 0,-1-2-2 0,1 2-1 0,0-2-1 16,1 0-2-16,-1-2-2 0,-1 2 0 0,2-1-2 0,-2-2-2 0,1 3-1 15,2-3-1-15,-3 3-1 0,1-3 0 0,-1 1-1 0,1-1-2 16,1 0 0-16,-3 0 0 0,1 0-1 0,3 0 0 0,-4-1 3 15,3 1-1-15,-2-3 2 0,-2 3 2 0,4 0-1 0,-2-3 4 0,-1 3 0 16,1 0 0-16,0-2 1 0,-2-1 2 0,3 2 1 0,0-1 0 16,0 1 2-16,-3-2 0 0,3 1-1 0,-1 1 0 0,0-1-1 15,-2-1 1-15,4 0-1 0,-4 0-1 0,2 0 1 0,-2 0 1 0,2 0-1 16,-3 0 1-16,4 3-1 0,-4-5 1 0,0 3-2 0,2-3 1 0,-1 3-1 16,-1-4 2-16,2 2 0 0,-2 1 0 0,-1-1-1 0,1-2 2 15,0 2 0-15,0 0 0 0,-1 0 0 0,2-1 0 0,-2-1 0 16,-1 0 0-16,1 0 1 0,0 0 0 0,0 0 0 0,-3 1 0 15,1-3 0-15,2 1-2 0,-2-1 2 0,-2 3-1 0,3-2 1 0,-1-1 0 16,-2 1 0-16,0-1 0 0,1 0-1 0,-1 0 0 0,0 0 0 16,1 0 1-16,-3 0 2 0,2 2 3 0,-1-3 0 0,-1-1 2 0,2 2 2 15,-2-2 1-15,1 2 3 0,-2 0 0 0,-1-3 2 0,2 2 0 16,1 1 3-16,-4-3 4 0,2 2 0 0,0-2 2 0,-4 3 1 0,2-3-3 16,2 1 1-16,-2 1 0 0,0-2 0 0,-1-1-1 0,-1 3 0 15,3-3-1-15,-3 0-2 0,1 2-1 0,-1-2-2 0,3 1-3 16,-3-1 0-16,1-1-2 0,-1 0-1 0,-1 1 0 0,2 1-1 0,1-3 0 15,-3 2-1-15,0-1-2 0,0 0-1 0,0 1 0 0,0-1-1 16,0 0 0-16,-3-1-1 0,1 1-1 0,-1-1 0 0,2 1-5 0,-4-2-1 16,2 1-3-16,-2-2-3 0,-3 1-4 0,-1 0-5 0,-1-2-4 15,0-1-7-15,-4 2-6 0,1-3-6 0,-4 0-9 0,1 0-12 0,-6-1-15 16,0-1-19-16,-1 0-23 0,-3-2-27 0,-3 3-31 0,-1-4-41 16,-3 1-48-16,-3-1-124 0,-2 1-164 0,-1-2-97 0,-4 2-67 0,-1-4-31 15,-5 2-11-15,0-1-2 0,-7-3 5 0</inkml:trace>
  <inkml:trace contextRef="#ctx0" brushRef="#br0" timeOffset="23517.495">13754 9993 223 0,'2'-3'531'0,"-2"0"0"16,0 1 2-16,0-2-87 0,0 3-127 0,0-1-102 0,0-1-89 15,0 3-45-15,2-2-23 0,-2 1-13 0,1 1-8 0,-1 0-4 0,0 0-5 16,0 0-3-16,0 0-4 0,0-2-3 0,0 2-4 0,3 0-6 16,-3 0-4-16,2 0-5 0,2 2-4 0,0-2-4 0,-3 1-2 0,4 1-1 15,-2-2 0-15,2 3-2 0,0-1 0 0,2-1 1 0,-2 3 0 16,3-2 2-16,0 1 3 0,3 0 4 0,-1 0 3 0,1 0 2 0,1-1 3 16,1 2 1-16,1 0 3 0,1-1 2 0,0-1 3 0,1 0 2 15,5 1 3-15,-5 1 2 0,4-1 1 0,0-3-1 0,0 5 1 0,0-5-3 16,2 2-2-16,-1 0-1 0,1-1 0 0,2 1-1 0,-1-2-2 15,0 2 0-15,0-2-3 0,1 0-1 0,-1 0-1 0,0 0-1 16,2 0-1-16,-1-2-1 0,1 2 3 0,0-3 2 0,0 1 1 0,0 0 0 16,1-1 0-16,-1 1 0 0,1-1 1 0,0-1 2 0,-2 1 0 15,2 1-1-15,-1 0 1 0,0-1 0 0,0 0-1 0,-1 0 1 16,-1 1-3-16,0 0-2 0,1 0-1 0,-2 1-2 0,0 1 0 0,0-2-3 16,0 2-1-16,-1 0-2 0,0 0-1 0,-1 0-1 0,0 2 1 0,0-2-2 15,0 1 1-15,0 1 1 0,1-2 1 0,1 1 3 0,-1 0 0 16,-1-1 3-16,2 2 2 0,0-2 2 0,-1 2 4 0,5-1 3 15,-3-1 1-15,2 0 2 0,1 0 4 0,0-1 1 0,0-1 0 0,3 0 0 16,1 1 0-16,1-2-2 0,1 0 0 0,2 0-1 0,1-1-3 16,0 2-1-16,1-5-3 0,-1 2-2 0,2 0-1 0,0 0-4 0,0 2-3 15,-1-1 0-15,-1-1-3 0,0 2 1 0,-2-1-2 0,3 1 0 16,-3 1 1-16,-1-1-1 0,-1 1 1 0,1-1 1 0,-2 2-2 16,2-1-1-16,-1 2-1 0,-1-2-1 0,0 2-3 0,2 0 2 15,-2 0 2-15,0 0 1 0,2 0 2 0,-1 0 0 0,1 0 1 0,0 0 0 16,-1 2-1-16,3-2 2 0,-3 2-1 0,2-1 2 0,3-1 1 15,-2 2 2-15,-1-1 1 0,2 1 0 0,0-1-1 0,-1 1-1 0,1-2-3 16,3 1 1-16,-2 0-3 0,2 1 1 0,-1-1-1 0,2-1 0 16,-3 2 1-16,2 0 0 0,-1-2 0 0,-1 1-1 0,3-1 0 0,-4 0 0 15,0 0-1-15,0 0-2 0,2 0-1 0,-4 0-1 0,1 0-3 16,-4 0 1-16,3-1-2 0,-3 1-1 0,0-2-1 0,0 0 0 0,-1 2 3 16,-3-1-1-16,0-1 3 0,1 2 1 0,-2-1-1 0,1 0 3 15,-3 1 1-15,1 0 2 0,-2 0 0 0,0 0 3 0,0 0-1 0,-1 0 2 16,1 0 1-16,0 0 0 0,-3 1-1 0,2 0-3 0,-1-1-1 15,0 2 1-15,2-1-2 0,-4 3 0 0,2-3 1 0,0 1-2 0,0 0 0 16,0 1 0-16,2 1 0 0,-4-1 0 0,3-1 0 0,1 1 0 16,0 1 1-16,-1-1-1 0,1-1 0 0,3 1 0 0,-3-2 0 15,4 3 0-15,-2-4 0 0,1 2 0 0,0-1 1 0,0 2-2 0,2-1-2 16,0-1 1-16,-1 1 0 0,0-1 0 0,1 1-1 0,0-2-2 16,-2 1 1-16,2 0-1 0,-2-1-1 0,-1 2-2 0,3-2-1 15,-2 2 1-15,1-1-2 0,-1-1-2 0,2 2 1 0,-2-1-1 0,-3-1 1 16,4 2 1-16,-3-1 1 0,2 1 1 0,0 0 2 0,-2 1 0 15,2 1 3-15,0-3 1 0,1 1 2 0,-3 3 1 0,1-1 2 0,0 1 0 16,1-2 3-16,-1 1 0 0,1 1-1 0,-2-1 1 0,2 0-1 16,-2 1-1-16,4-1 1 0,-2-1 0 0,-1 1-1 0,3 0 1 15,-2-1-1-15,2 0 1 0,2 0 1 0,-3-2 0 0,3 0-1 0,-1-1 1 16,1 0-1-16,-1 0-1 0,1 0 1 0,1-1 0 0,-1 0-2 16,-1-1 1-16,0-1-2 0,2 0 0 0,-3 0 0 0,3 1-3 15,-1 0-2-15,-1-1 0 0,0 0-1 0,-1 0-3 0,0 0 1 0,0 1-3 16,-3-1 0-16,1 2-2 0,0 0 0 0,-1-1-3 0,0 2 0 0,-3 0 0 15,1 0 1-15,-1 0 2 0,0 2 0 0,1-1 2 0,-3 3 0 16,3-4 2-16,-3 3 2 0,0 0 0 0,1 0 3 0,-2-1 2 0,3 2 2 16,-2-1 1-16,1 2 3 0,2-1 0 0,-1-1-1 0,1 1 1 15,2 0 0-15,-1-3 1 0,3 1 0 0,-4 3 1 0,3-3 0 0,2 1 0 16,-2-1 0-16,2 0-1 0,2 1-1 0,-3-3 0 0,2 0-1 16,0 0-2-16,1 0 0 0,1 0-2 0,-4 0 0 0,4-3-1 0,-1 1-2 15,-2 0 0-15,1 1 0 0,-1-3-1 0,1 1-2 0,-1 1 1 16,-3-1-2-16,5-1 1 0,-4 1-1 0,2 1 1 0,-2 0-2 0,-2-1 1 15,3 0-3-15,-4 0 0 0,3 1-1 0,-3 1 0 0,2 0-1 16,-3 1-1-16,1-2-1 0,-2 2 1 0,1 0-1 0,0 0 0 0,0 2 2 16,-3-2 1-16,3 1 1 0,-3 0 3 0,2 1 0 0,-2 0 2 15,0-1 1-15,2 2 1 0,-1 0 2 0,-1 0 1 0,2 0 2 0,-1 0 2 16,0 0 1-16,0 1 1 0,3 1 1 0,-3-2 0 0,3 1-1 16,0-1 1-16,1 1 1 0,-1-1 0 0,1 0 0 0,3 0 0 0,-3 1 0 15,1-4 0-15,3 3-1 0,0-3 0 0,1 2-1 0,-1-2-1 16,2 0 0-16,1 0-3 0,-2-2 0 0,1 1-3 0,1-1 0 15,0-1-2-15,0 1 0 0,0-1-2 0,0-2 1 0,-4 1-1 0,4 1-2 16,-2-2 1-16,-1 1-2 0,1-1-1 0,-1 0 1 0,0 0-2 16,0 1 0-16,-2 0 1 0,0-1-1 0,-3 2 0 0,4-1-1 15,-4 2-1-15,1-1 0 0,-3 0 1 0,2 2 1 0,-2-1 3 0,-1 2-1 16,2 0 1-16,-3 0 2 0,-2 0 1 0,3 0 2 0,-3 0 1 16,1 2 1-16,0-1 0 0,1 2 3 0,-1 0 1 0,1-1 0 0,-1 1 0 15,3 1 0-15,-2-1-1 0,3 2 1 0,0-2-1 0,1 1 2 16,0 1 0-16,-1-2 1 0,2 2 0 0,2-1 0 0,1-1 1 0,-3 2 0 15,1-1 0-15,3-1-2 0,-2 0 1 0,0 0 1 0,1-2 0 16,0 2-1-16,0-3-1 0,-2 0-1 0,3 0-2 0,-4 0 1 16,4 0-2-16,-2 0-1 0,0 0-1 0,1-3 0 0,-2 2 1 0,1-2-1 15,-1 0-2-15,1 0-1 0,-4-1 1 0,2 1-1 0,-1 1 0 16,0-1-2-16,-2 1 1 0,0 0 0 0,-2-3-2 0,0 3 1 0,3 1-2 16,-5-3 0-16,3 3 0 0,-3-1-1 0,-1 2-1 0,1-1-1 15,1 0 0-15,-2 1 0 0,2 0 0 0,-1 0-1 0,0 0 0 0,-1 1 0 16,1 0 0-16,1-1 1 0,-4 3 0 0,5-1 0 0,-4 0 2 15,2 1 1-15,0-1 3 0,-1 1 2 0,0 1 2 0,0-1 1 0,1-1 1 16,1 3 3-16,0 0 1 0,0-2 1 0,-1 1 2 0,3-1 0 16,-2 2 1-16,0-1 2 0,2-1-1 0,1 0-1 0,-2 0 0 15,3 0 1-15,-2 0-2 0,1 0 0 0,1-1-1 0,-2-1 0 0,1 0 0 16,1-1 0-16,-2 2-1 0,1-2-1 0,1 0-2 0,0-2 0 16,1 2-1-16,0-1 0 0,-3 0-2 0,1-1-1 0,2-1-1 0,-1 2 0 15,-2-2-1-15,1-1 0 0,0 2-2 0,0-1 1 0,0 0 0 16,-2-2 0-16,3 2-1 0,-4-1 2 0,0 1-1 0,0-2 0 0,0 0 0 15,1 2-1-15,-3 1 1 0,0-1 0 0,2 1 0 0,-4 0-2 16,2-3 1-16,0 3-1 0,-2 1 1 0,1-1-1 0,1 0-1 0,-1-1 1 16,-1 3-1-16,0-1 1 0,0 0-2 0,-1 1 0 0,2 0 1 15,-2 0-1-15,1 0 0 0,0 0 1 0,-2 1-2 0,3 0 1 0,-1-1 0 16,-1 2-2-16,1-1 1 0,-1-1-1 0,-1 2 1 0,1 0 2 16,2-2-1-16,-5 1 1 0,3-1 0 0,0 2 2 0,-1-2 0 15,1 0 3-15,0 0 2 0,1 0 0 0,-3 0 1 0,2 0 3 0,0 0 1 16,-1 0-1-16,1 0 2 0,1-2 1 0,-1 2 1 0,2-1 0 0,-2-1 1 15,0 0-1-15,2-1 0 0,-1 1 0 0,0 0 0 0,0-1 0 16,3 0-1-16,-2-2-1 0,0 3 0 0,2-1-1 0,-2 0-2 16,1 0 1-16,0 0-2 0,0 1 0 0,0-2-1 0,-2 1-1 0,0 2 1 15,3-1-2-15,-3 0 0 0,1 1-1 0,-2 1 1 0,4 0 0 16,-3 0-1-16,1 0 0 0,0 0 0 0,0 1 0 0,-1 1 1 16,0 0-1-16,2-1-1 0,-2 2 0 0,1-2 1 0,1 2-1 0,-1 0 0 15,-1 0-1-15,0 0 0 0,0 2 0 0,3-3 0 0,-2 3-1 16,2-2 0-16,-2 2 0 0,2-3 1 0,-2 3-1 0,-1-2 2 0,4 1 0 15,-4 1 1-15,3-2 0 0,-2 1 1 0,2-1 0 0,-3-1 2 16,2 1-1-16,-2-1 0 0,1 1 2 0,1-3-1 0,-1 2 0 0,-2-2 1 16,2 0-2-16,-1 0 0 0,3-2-1 0,-3 2 0 0,0-3-1 15,0 1 0-15,0-1-1 0,3 1 0 0,-3-1 0 0,1-1 0 16,-1 1 0-16,0-2-1 0,-1 1-1 0,1 1 1 0,1-2 0 0,-3 3-2 16,3 0 1-16,-1-1 0 0,-4 0-2 0,4 0 1 0,-2 0-2 0,1 2 0 15,-1-2 0-15,1 1-1 0,0 2-1 0,-1-1 0 0,1-1 1 16,0 2 1-16,-1 0 0 0,3 0 2 0,-3 0 0 0,2 2 2 15,1-1 1-15,-1-1 1 0,1 2 1 0,0 1 1 0,2-2 2 16,-1 0 0-16,3 3 1 0,-2-1 1 0,2 0 1 0,0 0 0 0,2-1 0 16,-2 3-1-16,3-2 2 0,0 1 0 0,1-1 1 0,0 1 0 15,-1-1 0-15,4-1 0 0,-2 1 0 0,2 1-1 0,1-1 1 0,-2-1-1 16,1-1 0-16,2 1-2 0,0-1 1 0,-1-1-1 0,3 0-2 16,-2 0 0-16,1 0-2 0,1-1 0 0,-4-1-1 0,4-1 0 0,-2 1 1 15,-1-1-2-15,1 1-2 0,-2-3 2 0,4 2-1 0,-4-1 1 16,-1-1-1-16,1 2 0 0,-3-4 0 0,3 3 0 0,-4 0-1 0,3-1-1 15,-2 1 0-15,0-1-2 0,-3 2 0 0,3-1-2 0,-1 2-1 16,-4-2-1-16,4 1-1 0,-3 0 1 0,0 1 1 0,-1 1 1 16,3-1 3-16,-3 0-1 0,0 2 2 0,1 0 1 0,-1 0 1 0,-3 2 0 15,5 0 2-15,-5-1 1 0,4 1 1 0,-2 1 2 0,-1 0 0 16,1 1 1-16,0-2-1 0,0 2-2 0,3-1-1 0,-4 2 0 0,3-3 1 16,-1 3 0-16,-1 0-1 0,1-1 1 0,0 0 0 0,1 1 1 15,1-1 2-15,-1 1 0 0,0-2-1 0,-1 1 2 0,3-1 0 0,-1 2-2 16,-2 0 1-16,4-2 0 0,-1 1-1 0,-1-2 0 0,2 1-3 15,1-2-2-15,-4 2-4 0,3-1-3 0,-3-2-2 0,3 1-1 16,1 1-3-16,-5-2 0 0,4 0-1 0,-3 0 0 0,2 0-2 0,-3 0 0 16,2 0 0-16,-3-2 2 0,1 1-1 0,-1 1 3 0,-1-2 3 0,0-1 1 15,0 3 1-15,-2-3 2 0,1 2-1 0,-2-1 1 0,0 2 1 16,2-3-1-16,-2 2 1 0,0 0-1 0,-1-1 0 0,-1 1-1 16,1-1 1-16,0 0-1 0,-1 1 0 0,0-3 1 0,2 4-2 0,-3-3 0 15,3 1 0-15,-2 0 1 0,0 1-1 0,1-1 0 0,1 0 0 16,1-1 1-16,-4 1-1 0,3 0 1 0,2 1 0 0,-5-1-1 15,4 0 0-15,1-1 0 0,-3 1 2 0,3 0-2 0,-1-1 0 0,3 0 2 16,-3 0 0-16,0 1 2 0,4 0 0 0,-4-1 1 0,4 0 2 0,0 1 1 16,-3-1 2-16,3 0 0 0,-1 0 1 0,2 2 2 0,-1-2 1 15,0 0 0-15,1 0 2 0,-1 1 0 0,0 0 0 0,3-1 0 0,-3 1-2 16,1-1 2-16,0 1 0 0,0 0-1 0,-1-3 0 0,2 3 0 16,0 1 0-16,0-3 0 0,0 1-1 0,0 2-1 0,0 0 0 0,1-1-2 15,0-1 1-15,0 0-1 0,0 2 0 0,0-1-1 0,2 0-1 16,0 0 1-16,-1 0-2 0,-1 1 0 0,2-1-1 0,-3-1 1 0,2 2-1 15,-1-1 0-15,-1 2 0 0,0-1 0 0,0-1 1 0,-3 2-1 16,1 0 1-16,-1 0 0 0,0 0-1 0,-3 0 0 0,0 0 0 0,-1 0 2 16,-1 0-2-16,1 0 1 0,0 0-2 0,-3 0 1 0,4 0 0 0,-5 0 0 15,1 0-2-15,2 0 1 0,-1 0 0 0,-2 0 0 0,1 0 0 16,-1 0 0-16,0 0 0 0,1 0 0 0,-3 0-2 0,2 0 2 0,-1 0 0 16,2 0-1-16,-3 0 1 0,3 0 0 0,-3 0 1 0,0 0 0 15,2 0 0-15,0 0-2 0,-2 0 2 0,1 0 0 0,0 0 0 0,1 0-1 16,-1 0 1-16,1 0 0 0,-1 0 0 0,1 0 0 0,-1 2 0 0,-1-2 1 15,3 0-1-15,-1 0 0 0,0 0-1 0,1 0 1 0,0 0 1 0,-1 1 1 16,0-1-1-16,0 0 2 0,1 0 2 0,0 0 0 0,0 0 3 16,0 0 1-16,0 0 1 0,-1 0 3 0,1 0 2 0,-1 0 6 0,1 0 2 15,-1 0 6-15,1 0 5 0,-3 0 7 0,1 0 5 0,-3 0 8 16,3 0 7-16,0 0 7 0,-2 0 10 0,-2 0 7 0,2-1 9 0,-2-1 4 16,1 2-1-16,-1 0 1 0,1 0-2 0,-2-4-7 0,-1 3-9 15,3-2-25-15,-4-1-33 0,1-1-51 0,1 2-61 0,-2-1-164 0,-2-1-216 16,1-2-121-16,-3-2-72 0,-2-3-43 0,-2 0-28 0,-1-6-19 0,-5-4-19 15</inkml:trace>
  <inkml:trace contextRef="#ctx0" brushRef="#br0" timeOffset="242936.0912">4087 11676 421 0,'0'-6'414'0,"0"-2"-59"0,0 2-69 15,-2 2-77-15,1-2-40 0,-2 0-27 0,3 1-16 0,-2 0-13 0,1 0-6 16,1 1-1-16,0-2-6 0,-2 2-9 0,2-2-6 0,-1 2-3 0,-1 1 2 16,2-2 2-16,-2 1 1 0,2 1-2 0,-1-2 2 0,-1 4 1 15,2-2 0-15,-1-1-2 0,-1 2 0 0,2-1-2 0,0 0-2 0,-2 0-2 16,2 1-5-16,0-3-3 0,0 3-6 0,0-1-7 0,0 1-4 16,-1 1-3-16,1-3-2 0,0 4-3 0,0-3-3 0,-2 2-4 0,2 0-4 15,0-1-4-15,0 2-6 0,0 0-5 0,0 0-4 0,0 0-4 0,0 0-2 16,0 0-6-16,0 0-4 0,0 0-6 0,-2 0-5 0,1 2-5 15,1-1-3-15,-2 0-3 0,2 2-2 0,0 0-1 0,0-1 1 0,0 3-1 16,0 2 1-16,0-2-1 0,0 2 1 0,2 2 2 0,-2 2 3 0,3 2 2 16,-1 0 4-16,-1 6 3 0,1-1 1 0,1 0 2 0,-1 2 2 15,-1 5 1-15,-1-1 0 0,2 2 1 0,-2 0 0 0,0 3 2 0,0-2 0 16,-2 3-1-16,2-2 2 0,-3 1 1 0,2-1 0 0,-1 0 1 16,0 0 0-16,-1-1 1 0,0 1 1 0,1-2-2 0,-2-2 1 15,2 1 0-15,1-3 1 0,-1 0-2 0,1-1 0 0,-1-2 1 0,2-1-1 16,0-1 1-16,0-1-2 0,0-1 0 0,0-1-5 0,0-2-5 0,2 0-7 15,-1-3-5-15,-1 1-13 0,2-2-12 0,-1-1-18 0,1 0-20 0,2-2-20 16,-2 0-22-16,-1-2-49 0,3-1-63 0,-1-2-103 0,0-3-121 16,0-1-59-16,1 1-29 0,-1-4-10 0,3-3-2 0</inkml:trace>
  <inkml:trace contextRef="#ctx0" brushRef="#br0" timeOffset="244552.0299">4136 11536 148 0,'-6'-6'475'15,"-1"2"6"-15,1-1 8 0,0 1-71 0,1-1-107 0,0 2-90 0,2-1-78 16,-2 1-39-16,2-1-19 0,-2 2-5 0,1-1 1 0,1 1 2 0,0-1 4 15,1 2 2-15,0-1 0 0,-1 2-3 0,3 0-3 0,-1 0-4 16,1 0-5-16,0 0-7 0,0 0-8 0,0 0-7 0,0 0-8 16,0 0-9-16,0 0-8 0,0 0-6 0,0 0-6 0,0 0-5 0,0 0-5 15,0 0-4-15,0 0-2 0,0 0-3 0,0 0-1 0,1 0-2 16,1 0 0-16,-1 0-1 0,1 0-1 0,1 0 0 0,-1 2 1 0,1-1 2 16,3-1-1-16,-1 2 2 0,0-1 2 0,1 2 1 0,2-1 3 0,3-1 1 15,0 0 3-15,1 3 1 0,1-3 1 0,4 1 0 0,-2-1 0 16,2 2-2-16,2-1-3 0,2-1 0 0,1-1-4 0,-1 2 0 0,2-2-1 15,2 0-3-15,1 0-1 0,0 0-2 0,0-2 0 0,4 2-1 0,-1-3 0 16,2 2 0-16,3-1 0 0,1-1 1 0,0 0 2 0,3 0 3 16,2 0 1-16,2-1 5 0,0-1 2 0,3 3 1 0,0-3 0 0,2 2 2 15,2 0-1-15,3-1 0 0,2 4 0 0,-1-4 1 0,3 3 1 16,1-1-1-16,3-1 1 0,0 3-2 0,0-2-2 0,3 1-1 16,1 1-3-16,-1 0-3 0,1 0-1 0,1 0-1 0,-2 0 2 0,2 0 2 15,-1 0 3-15,-1 1 0 0,2 1 1 0,-2-2-1 0,3 3-1 16,-1-1 1-16,0-1 2 0,0 3-1 0,0-4 0 0,1 3 2 0,-1-2 2 15,4 2-2-15,-4-2 0 0,3 1-3 0,-3 0-4 0,1 3-3 0,0-5-3 16,1 3 3-16,-4 0 1 0,2-1 3 0,-2 1 2 0,2-1 1 16,-3 2 0-16,3-3 0 0,-2 1 0 0,1-1 2 0,-2 2-1 0,1-1 2 15,-1-1 0-15,1 1 2 0,-1 1 2 0,-1-2 0 0,1 1-3 16,-2 1-4-16,0-3-2 0,-3 3-2 0,2-3-3 0,-4 3-2 16,-1-2-2-16,-2-1 0 0,0 1 1 0,-1 1 2 0,-1-2 0 0,-1 2 2 15,-1-1 1-15,-1-1 1 0,-2 0 1 0,0 0 1 0,0 0 1 16,0 0 1-16,-2 0 2 0,1 0 1 0,-1 0 3 0,0 0 0 0,1 0-1 15,-3 0-2-15,3 0 0 0,-1 0-2 0,0 0-2 0,1 0 1 16,-3 0-4-16,3 0 1 0,-3 0 0 0,1 0-1 0,0 0-1 16,1 0-1-16,-1-1-1 0,0-1-2 0,-1 2-1 0,1 0 0 0,-1 0 1 15,-1 0 2-15,2 0 0 0,0 0 3 0,0 0 1 0,-1 0 1 0,-1 0 1 16,2 0 1-16,0 0 2 0,-1 0 0 0,3 0 2 0,-1 0 0 16,2 0 3-16,0 0-1 0,-1 0 0 0,2 0-1 0,0 0-1 15,-2 2-2-15,3-1 1 0,-1-1-2 0,0 0-1 0,-1 0 0 0,0 2 1 16,-2-2-1-16,3 0-1 0,-4 1-2 0,1-1 0 0,0 0-3 15,-2 0 0-15,3 0-1 0,-3 0 2 0,-1 1 1 0,2-1 0 16,0 0 0-16,-1 3 2 0,1-3 2 0,-2 0-1 0,1 0 1 0,0 0 1 0,0 0 1 16,-1 0 1-16,1 0 2 0,0 3 1 0,-1-3 1 15,2 1-2-15,-2-1-2 0,-1 1-1 0,2 1-1 0,0-2-2 0,-1 1 0 16,-1 1-1-16,1-2 1 0,-2 2-1 0,1-2 2 0,-1 0-2 0,-1 3-2 16,-1-3 1-16,2 2-2 0,-4-2-2 0,3 0 0 0,-1 0-1 15,-1 0-2-15,0 2-2 0,1-2 1 0,0 0 4 0,1 0 0 16,-1 0 3-16,1 0 1 0,2 0 2 0,-3 0 1 0,4 0 0 0,-2 0 3 15,3 0 0-15,0 0 2 0,3 0 0 0,-1 0 2 0,0 0 2 16,1 0-1-16,0 0-3 0,2 0-1 0,0 0-2 0,0 0-2 0,0 0-2 16,-1 0-1-16,0 0-1 0,2 0 0 0,-4 0-2 0,3 0 1 15,-4 0-1-15,2 0-3 0,-1 0-1 0,-3 0-1 0,2 0 0 0,-2 0 1 16,-2 0 0-16,1 0 3 0,-2 1 0 0,-1-1 2 0,-1 0 2 16,-2 0-1-16,-1 2 4 0,1-1 1 0,-3-1 1 0,0 0 3 15,-3 0 1-15,1 0 1 0,-4 2 0 0,1-2-1 0,-5 1-1 0,0-1-2 16,-3 0 0-16,-4 0-1 0,2 0 0 0,-3 0 0 0,-3 0 1 15,0 0 0-15,0 0 2 0,-5 2 2 0,1-2 2 0,-2 0 2 0,1 0 0 16,0 0 3-16,-2 0 2 0,-1 0 2 0,-1 0 2 0,0 0 1 16,0 0 1-16,0 0-1 0,0 0 1 0,0 0-1 0,0 0-3 0,0 0-1 15,0 0-2-15,0 0-3 0,0 0-1 0,3 0-3 0,-1 0-2 16,0 0-3-16,-1 0-1 0,2 0-2 0,-1-2-2 0,3 2-1 16,-2-1 0-16,2-1-1 0,1 2-1 0,0-1 1 0,-1-1 0 0,3 1 0 15,1-1-1-15,-1 2 2 0,2-5 0 0,1 5 0 0,0-2 0 16,2-1 0-16,-1 0 0 0,1-1-2 0,4 1 1 0,-1 1 0 0,1-1 0 15,3-1-1-15,0 2 1 0,2-1 0 0,0 0 0 0,2 0-1 16,1 0 0-16,2 0 0 0,0 1-1 0,0-1 0 0,1 0 0 16,2 0 0-16,-3 0-1 0,3 0 0 0,-2 0-1 0,-2 2-2 0,3-1 0 15,-3-1-1-15,1 2 0 0,-2-1 0 0,-1 2 0 0,1-5 0 16,-2 5-1-16,0-2 0 0,-2 2 1 0,-4-2 1 0,2 1 1 0,-2 1 2 16,-1-2 0-16,-3 1 3 0,1 1 1 0,-4-1 3 0,-1 1 3 15,-1 0 4-15,-2 0 4 0,-1 0 4 0,-1 0 3 0,-1 0 3 0,-2 0 3 16,2 0 3-16,-1 0 2 0,-2 0 3 0,0 0 2 0,0 0 2 15,0 0 2-15,0 0-2 0,0 0-2 0,0 0-4 0,0 0-4 16,0 0-5-16,0 0-1 0,0 0-4 0,0 0-4 0,0 0-4 16,0 0-3-16,0 0-5 0,0 0-4 0,0 0-2 0,0 0-4 0,0 0-1 15,0 0-2-15,0 0-2 0,0 0 0 0,0 0-2 0,0 0 0 16,0 1 2-16,0 2-1 0,0-2 3 0,0 1 1 0,0 0 1 0,-2 3 1 16,2-2 3-16,0 2 0 0,-3 0 3 0,3 2 1 0,-1-1 2 0,-1 1 2 15,2 1 3-15,-1 2 1 0,-1 2-1 0,0 2 2 0,-1-3 0 16,1 5 1-16,-1 0 0 0,0 2 1 0,0 2 0 0,-2 1 2 15,-1 1-2-15,1 2 1 0,-1 0-1 0,-1 1 0 0,3 3-1 16,-6-1 0-16,4 2-1 0,-2 1-1 0,2 1 0 0,-4 0-3 0,4 0-1 16,0 1-1-16,-2 0-4 0,-2 1 0 0,4 0 0 0,1-3 1 0,0 6 2 15,0-7 2-15,0 5 3 0,1-3 2 0,1-1 1 0,0 2 2 16,1-2 1-16,-1 0 2 0,2-2 2 0,1-1 2 0,-2 2 2 16,0-2 2-16,2-2 1 0,0 1-1 0,0-1 0 0,0-1-2 0,0-1-2 15,0-1-2-15,0-1 0 0,0 2-3 0,0-4 1 0,0 0-1 16,0 1 1-16,0-1-2 0,0-3 0 0,0 0 0 0,0 1-2 0,-1 0-1 15,-1-4-1-15,2 0-1 0,-2-1 0 0,2 0 1 0,-1-2-1 16,-1 2 1-16,1-4 0 0,-2 0-1 0,1 0 2 0,1-2 0 0,-1 1 0 16,1-3 2-16,1 1 0 0,-2-3 1 0,0 2 2 0,2-1 0 15,-1 0 1-15,-1-3 1 0,2 4-1 0,-2-4 2 0,2 1 1 16,0-1-1-16,0 0-1 0,0 0-3 0,0 0 0 0,0 0-3 0,0 0-2 16,0 0-4-16,0 0-4 0,-3 0-4 0,2-1-6 0,-1 1-5 0,0-1-5 15,-1-2-6-15,-1 3-6 0,2 0-2 0,-1 0-5 16,2-2-2-16,-3 1-5 0,1 1-6 0,-2-2-7 0,2 1-8 0,-2-1-12 15,1 0-13-15,-1 1-21 0,0 0-23 0,-1-1-34 0,-1 1-38 16,3-1-94-16,-6-1-125 0,2 2-82 0,0-1-66 0,-4 1-29 0,1-3-14 16,-1 3-1-16,-3-1 4 0</inkml:trace>
  <inkml:trace contextRef="#ctx0" brushRef="#br0" timeOffset="246802.8543">4054 12376 279 0,'-3'-1'488'0,"0"1"5"0,3-2-46 0,-2 2-69 0,2-2-86 0,-1 2-97 16,1 0-53-16,0 0-36 0,0 0-18 0,0 0-10 0,0 0-3 0,0 0-1 15,0 0-1-15,0 0-1 0,0 0-3 0,0 0-3 0,0 0-5 16,0 0-4-16,0 0-6 0,0 0-6 0,0 0-8 0,0 0-9 0,0 0-8 16,0 0-7-16,0 0-7 0,-2 0-6 0,2 2-4 0,-2-2-5 15,2 2-2-15,-3 1-2 0,3-1 1 0,-2 1 0 0,1-1-1 0,1 1 2 16,-2 2 2-16,2-1 2 0,0 2 2 0,0 0 0 0,-1 0 3 0,1 2 1 16,-2-1 2-16,2 2 1 0,0 0 1 0,-2 3 1 0,2-4-1 15,-1 1 2-15,1 1-1 0,0 1 1 0,-2-1-2 0,2 0-1 0,0 2 2 16,-1-4-1-16,1 2 0 0,0 1 1 0,0-2-1 0,0-1 1 0,0 4-2 15,0-4 0-15,0 1 0 0,0-1 1 0,0 0-2 0,0 1 0 16,0-2 1-16,0-1-1 0,0 0 1 0,0 0 0 0,1 0-1 16,-1 1 0-16,2-4 0 0,-2 2 1 0,1-1 0 0,1 1 1 0,-2-2 0 15,2 2 0-15,-1-2 1 0,1 3 0 0,1-3 1 0,0 1 2 0,-1 1-1 16,1-1 1-16,0 1 0 0,2-2 1 0,-2 2 0 0,2 0 1 16,-2 0 1-16,3 0 0 0,-1 0 0 0,3-1 1 0,0 1 2 15,0-2 0-15,0 4 1 0,4-5-1 0,1 3 1 0,1-2-1 0,-1 1 1 16,4-1-1-16,1 1 2 0,0 0-1 0,3-1 0 0,0 0-1 0,2-3 0 15,-1 3-2-15,2-2-1 0,2-1-1 0,-1 1-1 0,3 1 0 0,-3-2-1 16,2 0-2-16,0 0 0 0,1 0-2 0,1 0-1 0,-3 0-1 16,2 0 1-16,0 0-2 0,1 0 0 0,-1 0-2 0,2 0 1 0,0 1 1 15,0 1 1-15,2-2 1 0,-2 2-1 0,3-1 0 0,2-1 0 16,1 2 1-16,-1 0 2 0,1-2-1 0,4 3 1 0,1-1 1 0,0 0-1 16,2-1 1-16,1 1-1 0,2 0 1 0,1-2-1 0,1 4 1 15,2-4-1-15,2 1 1 0,2 1-1 0,-3-2 1 0,4 1-2 16,0-1 2-16,-1 2-2 0,2 0 1 0,1-2 0 0,-2 0 1 0,3 0 0 15,-1 0 1-15,2 0-1 0,-1 0 1 0,2 0-1 0,0 0-1 0,0 0 1 16,0 0-1-16,2 0-1 0,0 0 1 0,-1-2-1 0,-1 0 1 16,2 2-1-16,0-1-1 0,-1 1 0 0,-1-2 0 0,0 1-2 15,0 1-2-15,-1-1 4 0,-1-2 0 0,1 3 0 0,-3-2 0 16,0 2 1-16,0-2-2 0,0 2 0 0,-2-1 0 0,1-1 1 0,-2 2-1 16,0 0 2-16,1 0-1 0,-2 0 0 0,-1 0 0 0,1 0 1 15,0 0-2-15,1 0-1 0,-3 0 0 0,2 0 1 0,-3 2 0 0,2-1 0 16,-1-1-1-16,-2 2 1 0,1-2-1 0,-2 2-1 0,2-2-1 0,-2 0 1 15,-1 3 0-15,0-2 2 0,0-1 0 0,0 1 1 0,-2 1 0 16,3-2 1-16,-2 1-1 0,0-1-1 0,-2 2 0 0,3 0 1 16,-2-2-1-16,2 1 2 0,-3 1 0 0,1-2 0 0,2 0 0 0,-3 1-2 15,2-1 0-15,0 0 0 0,-1 1-1 0,-1 0-1 0,1-1 1 16,-3 2 0-16,0 0 0 0,0-2 0 0,-1 1 0 0,-2 1 0 16,3-2 0-16,-3 1-1 0,0 2-1 0,-2-1-1 0,3-1-1 0,-4 2 0 15,2-2 3-15,-1 1 1 0,-1 0 1 0,4 1 2 0,-2-2-1 0,-1 1 0 16,1-2 0-16,1 4 1 0,1-3-1 0,-1 1 1 0,0 1 1 15,3-1 0-15,-3-1 2 0,1 3-2 0,1-4 0 0,2 3-3 16,-2-1-1-16,1 0 0 0,2-1-1 0,-2 1 2 0,1 0-1 0,-2 1 1 16,0-2-1-16,0 2 1 0,-1-2-1 0,0 1 1 0,-1 0 0 15,1 1 0-15,0-2 1 0,-1 0-2 0,0 0-2 0,-1 3 1 0,1-3 1 16,0 1 1-16,0-1 2 0,2 2-1 0,-2-1 1 0,0-1 1 16,1 2 0-16,0-2 1 0,0 1-2 0,0 0 2 0,0 1-1 0,1-2 2 15,-2 1 0-15,3-2 1 0,-3 4-1 0,0-3-1 0,2 2-1 16,0-1-2-16,0 1 0 0,0 1 1 0,-1-4-2 0,1 3 0 15,-1-1 0-15,0 1 0 0,0-1 0 0,-3 0 0 0,2 1 2 0,1-2-2 16,-2 2-2-16,-1-2-2 0,1 1 1 0,-1 0-1 0,0 1-3 16,0-3 2-16,2 1 1 0,-1-1 2 0,-1 1 0 0,2 0 2 0,-2 1 1 15,2 0 1-15,-1-1-1 0,2 1 0 0,-2-1 2 0,1 2 0 16,0-1 2-16,1-1 0 0,-1 2 2 0,0-2 0 0,0 1-2 0,0 0-3 16,0 1-1-16,-2-2 0 0,2 1-4 0,0-2 2 0,-2 4-1 15,-1-3 1-15,1 1-1 0,-1 1 1 0,0-1 0 0,1-1 0 16,-1 3 1-16,-2-4-1 0,2 0-1 0,-2 3 0 0,1-3-1 0,-3 0-2 15,2 2 0-15,1-2-2 0,-3 2 0 0,4-1-1 0,-4-1 1 16,2 2 2-16,-3-2 0 0,2 2 1 0,1-2 1 0,-3 0 1 16,2 0 1-16,-2 0 2 0,2 0 1 0,-4 0 2 0,2 0 0 0,0 0 3 15,-1 0 1-15,-1 0 0 0,0 0-2 0,2 0 0 0,-1 0-3 16,-2 0 1-16,2 0-2 0,-1 0-1 0,1 0 1 0,1 0-2 0,-2 0 0 16,-1 0 0-16,1-2-1 0,-1 2 0 0,1 0 0 0,-1-2 0 15,0 2 1-15,0 0-1 0,0-1 1 0,-2 1-1 0,2-2 1 0,-3 2-1 16,1 0-1-16,-2 0 0 0,-2 0 0 0,1 0-1 0,0 0-1 15,-2 0 1-15,0-2 0 0,-4 2 0 0,3 0-1 0,-2 0 1 16,-1 0-1-16,0 0-1 0,-3 0 1 0,1 0 0 0,-5 0 2 0,3 0 1 16,-2 0 2-16,-2 0 2 0,0 0 2 0,0 0 1 0,0 0 1 15,-2 0 1-15,-1 0 1 0,0 0 0 0,-2 0 1 0,2 0 3 0,-1 0-1 16,1 0 2-16,-2 0-1 0,1 0 1 0,0 0 0 0,-2 0-2 16,1 0 1-16,0 0 0 0,-1 0 2 0,0 0 2 0,0 0 0 15,-2 0 0-15,0 0 1 0,0 0-1 0,0 0 0 0,0 0 0 0,0 0 0 16,0 0 0-16,0 0 0 0,0 0-1 0,0 0 0 0,0 0-6 15,0 0-4-15,0 0-13 0,0 0-14 0,0 0-19 0,0 0-23 0,0 0-38 16,0 0-49-16,0 0-123 0,0 0-162 0,0-3-93 0,-4 1-56 16,1-3-30-16,-2 2-17 0,-3-4-8 0,-2 2-2 0</inkml:trace>
  <inkml:trace contextRef="#ctx0" brushRef="#br0" timeOffset="248335.1603">3834 13138 168 0,'-1'-1'510'0,"-2"1"9"0,1-2 9 0,0 0-52 0,-1 2-84 0,1 0-98 16,1 0-101-16,-2 0-59 0,1 0-35 0,-1 0-18 0,0 0-9 0,3 0-5 16,-1 0-4-16,-1 0-5 0,2 2-8 0,-2-2-7 0,1 2-8 15,-1-2-6-15,2 1-3 0,-3-1-2 0,3 2-4 0,-2 0-2 0,2-2-4 16,-1 1-1-16,-1 1-2 0,0-2-2 0,1 1-1 0,-1 0 0 0,-1 0 1 0,1 3 2 16,-1 0 3-16,-1-1 0 0,-1 3 1 15,2-1 1-15,-2 1-1 0,0 2 2 0,0 4 1 0,0-3 1 0,0 3 4 16,-2-1 0-16,1 1 1 0,1 2 0 0,0 0-4 0,-1 1-2 0,0 0-2 15,1 1-2-15,2-1 1 0,-2 2-2 0,2-1 2 0,-2-1-1 16,4-1-3-16,-1 1-1 0,1 2-3 0,1-3-2 0,1 1-1 0,1-2-1 0,-1 1 0 16,4-2 2-16,-2 0-1 0,0-2 1 0,2 0-1 0,0 1 0 15,1-4-1-15,0 3 1 0,2-3 0 0,0-1 2 0,-1-2 0 0,2 1 3 16,-1-2 3-16,0-1 0 0,4-2 3 0,-2-2-1 0,-1 1 0 16,1-3-1-16,4-1 4 0,-3-3 2 0,0 1 3 0,2-3 4 0,1 0 4 15,-3-1 5-15,-1-4 2 0,2-1 2 0,-2 0 4 0,-2-1 5 16,-2-1 6-16,2-2 7 0,-3 1 7 0,-2 0 4 0,-2-1 3 0,-1-1 3 15,-1 2 0-15,-1 1-1 0,-3-1-5 0,1 0-3 0,-4 1-5 0,0 2-6 16,0 1-6-16,-3 1-12 0,2-1-16 0,-1 3-18 0,-2 0-23 16,0 2-25-16,1 1-28 0,-3 1-33 0,3 1-39 0,-3 2-49 0,1 3-57 15,2-1-121-15,-5 3-155 0,3 3-84 0,-4-1-48 0,1 3-20 16,-1 2-7-16,0 1 3 0,-1 1 9 0</inkml:trace>
  <inkml:trace contextRef="#ctx0" brushRef="#br0" timeOffset="249902.9396">4912 11881 389 0,'-3'-3'572'16,"-2"2"10"-16,1-3 6 0,-1 4 8 0,3-1-106 0,-1 0-158 0,0 1-104 15,-2 0-72-15,3 0-46 0,1 0-28 0,-1 0-18 0,-1 0-12 16,3 0-12-16,-3 1-8 0,3 0-11 0,-1 3-8 0,-1-1-9 15,2 0-6-15,-3 1-3 0,3 0 0 0,-2 3-2 0,-1 1 0 0,1 2 2 16,1 0 1-16,-1 2 3 0,-1-2 2 0,1 4 3 0,1 0 0 0,-1 1 3 16,-1-1 0-16,0 2-1 0,2 0 1 0,-2 1 0 0,1 0 0 15,0 0-1-15,1 0 1 0,-1-1 0 0,0 1-2 0,1 0 1 0,1-1 0 16,-2-1-1-16,1 0 1 0,-1 0 1 0,0-1-1 0,2 1 1 0,-3-4 0 16,3-1 0-16,-1 3-2 0,-1-3-2 0,0 1-7 0,2-1-7 15,-2-3-9-15,0-1-14 0,2 1-13 0,-2-1-17 0,2-1-21 0,-1 0-19 16,1-3-21-16,0 4-44 0,0-4-55 0,0-2-79 0,0 0-89 15,0 0-74-15,-2-1-63 0,-1-3-25 0,0 1-8 0,0-4 5 0</inkml:trace>
  <inkml:trace contextRef="#ctx0" brushRef="#br0" timeOffset="250235.2339">4797 11863 289 0,'0'-5'551'0,"-2"-3"11"0,1 4 13 15,-1-3 11-15,2 1-102 0,-2-1-160 0,2 2-90 0,-1 0-55 0,1 1-30 16,0-2-18-16,0 2-12 0,0-1-8 0,1 1-13 0,-1-1-16 0,2 2-11 16,1-4-12-16,0 2-10 0,1 0-12 0,-1 1-8 0,2-2-5 15,1 2-8-15,0-2-5 0,-1 3-5 0,3-2-3 0,1 2-6 0,1-1-1 16,-1 1-3-16,2-2 0 0,0 2 1 0,-1 0 0 0,2 2-1 16,1-1-1-16,1 1 0 0,-3 1 1 0,2 1-2 0,0 1 0 0,-2 1 0 15,0-1 0-15,1 5 0 0,-2-3 0 0,2 4 0 0,-2-2 1 16,-2 4-1-16,-1 0 0 0,0 0 0 0,-2 0 0 0,0 2 1 0,-2 0 1 15,-2-1 1-15,-1 0 3 0,-1 2 1 0,-1 0 1 0,-1-4 3 16,0 3 2-16,-4-2 3 0,0 3 0 0,-1-1 2 0,0-2 3 0,0 1 2 16,-3-2-1-16,1 1 2 0,-2-2 1 0,2 1-1 0,1-2 1 15,-1-1 1-15,-1 1-1 0,3-2-2 0,-1 0-1 0,-2 0-6 0,3-1-11 16,0-3-12-16,0 3-14 0,2-2-17 0,-1 0-21 0,1-1-26 0,1 0-33 16,-1-1-40-16,2 2-42 0,4-2-95 0,0 0-119 0,-4 0-79 15,4 0-58-15,0 0-24 0,0 0-4 0,0 0 3 0</inkml:trace>
  <inkml:trace contextRef="#ctx0" brushRef="#br0" timeOffset="250626.131">5260 12010 128 0,'0'0'551'0,"-2"-2"10"0,1-1 11 0,1 3 4 15,-2 0 0-15,2-2-111 0,-1 2-165 0,-1-2-94 0,2 2-58 0,0 0-30 16,0 0-16-16,0 0-12 0,0 0-9 0,0 0-13 0,0 0-11 16,0 0-14-16,0 0-11 0,0 0-8 0,0 0-8 0,0 2-4 15,-2-2-6-15,1 2-3 0,1 1-4 0,-2-1-3 0,2 0 0 0,0 3-1 16,-1-3 2-16,-1 2 2 0,2 3 3 0,0 0 2 0,-2 1 2 15,2-2 2-15,-1 4 2 0,1 0 2 0,-2-1 2 0,1 3 1 16,-2-1-1-16,3 1 0 0,0-1-1 0,-2 4 0 0,2-1-2 0,-1-1-1 16,-1 0-2-16,2 1 0 0,-2-1-2 0,1 1 1 0,1-1-1 15,-2 0-2-15,2 0 1 0,-1-1-1 0,-1-1 2 0,0 2 0 0,-1-2-1 16,2-1 1-16,-1-1 1 0,2 0-1 0,-2 0 2 0,2-3 0 16,-1 1-2-16,-1-1-9 0,2 1-10 0,0-3-19 0,0-1-19 0,0-1-34 15,0 3-40-15,0-5-96 0,0 0-126 0,0 0-107 0,0 0-100 16,0 0-49-16,0 0-27 0,-2-5-14 0,0 1-10 0</inkml:trace>
  <inkml:trace contextRef="#ctx0" brushRef="#br0" timeOffset="256929.0847">5684 11652 250 0,'0'-5'458'0,"0"2"8"0,0-1-60 0,0 1-94 0,0-1-84 16,0-1-78-16,0 2-37 0,1 0-16 0,-1-1-6 0,0 4-2 15,0-3-2-15,0 2-4 0,0-2-3 0,0 1-5 0,2 1-4 0,-2 1-4 16,0 0-6-16,0 0-3 0,0 0-3 0,0 0-1 0,0 0-1 16,0 0-3-16,0 0-1 0,0 0-2 0,0 0-1 0,0 0-1 0,0 0-2 15,0 0-1-15,0 0-3 0,0 0-2 0,0 0-2 0,0 0-4 16,0 0-1-16,0 0-4 0,0 0-5 0,0 0-2 0,-2 1-4 0,2-1-3 15,0 2-4-15,-1-2-4 0,-1 2-4 0,0-1-4 0,1-1-3 16,1 1-1-16,-2 2-2 0,2-3 0 0,0 4 0 0,-1-1-1 16,1 0-1-16,0-1 0 0,0 3 1 0,0 0 0 0,0-1 0 0,0 2 2 15,0 0 4-15,0 2 3 0,1 1 2 0,-1-2 3 0,2 3 1 16,-2 1 3-16,1 1 1 0,1-2 1 0,0 4 1 0,-1-3 3 0,-1 5 0 16,0 0 2-16,0 0 2 0,0 0 4 0,0 1 1 0,0 1 1 15,0 0-1-15,-1 0 1 0,-1 0-1 0,0 3 0 0,1-1 0 16,1-3 1-16,-2 3 2 0,2-1-1 0,-1 1 2 0,-1-1 0 0,0-1 0 15,1 2-4-15,-1-1 0 0,2-1-1 0,-3 0 1 0,3 2-2 16,-2-2 0-16,2 0-1 0,-1-3-1 0,-2 5 0 0,3-3-2 0,-2 0-1 16,1-1-3-16,1 1-1 0,-2 0-1 0,2-2-1 0,-1-1 0 15,-1 0-1-15,2 2 0 0,-2-2-1 0,1 1 0 0,1-2 0 0,0 1 0 16,0-1 0-16,0 0-1 0,0 1-1 0,0-3 0 0,0 2-1 16,0-1 0-16,0 0-1 0,0 1 0 0,0 1 1 0,0-4 0 15,0 1 0-15,0-1 0 0,0 3 1 0,0-3-1 0,0 1 1 0,0-1 0 16,0 0 2-16,0-2-1 0,0 1-1 0,0-1-3 0,0-2-2 0,0 2-7 15,0 1-11-15,0-4-14 0,0 0-13 0,0 1-19 16,0-2-22-16,0 0-25 0,0 0-30 0,0-2-48 0,0 2-59 0,0-4-100 16,0 0-116-16,0 0-66 0,0 0-38 0,0 0-14 0,0 0 0 0,0 0 9 15</inkml:trace>
  <inkml:trace contextRef="#ctx0" brushRef="#br0" timeOffset="257702.5896">5577 13114 112 0,'-1'0'520'0,"-1"-1"12"0,-1-1 12 0,0 2-35 0,2-2-59 15,-1 2-92-15,2 0-111 0,-1 0-62 0,1 0-39 0,-2 0-22 16,2 0-15-16,0 0-10 0,0 0-7 0,0 0-10 0,0 0-11 0,0 0-10 16,0 0-11-16,0 0-7 0,0 0-8 0,0 0-7 0,0 0-4 15,0 2-6-15,-2-2-5 0,2 2-4 0,-1-1-4 0,-1-1-3 16,2 2-1-16,-1 0 0 0,-1 1 2 0,2-3-1 0,-2 4 2 0,2-1 2 16,0-1 1-16,0 3 2 0,0 0 1 0,0 0 0 0,0 0 2 0,-3 1 2 15,3 2 2-15,0-1 0 0,0 1 0 0,0 1 1 0,-2 1-1 16,1 0 0-16,1 0-2 0,-2 0 0 0,2 2 0 0,-1-1 1 15,-1 2 0-15,2-1-1 0,-3 2 2 0,3-1 0 0,-1 0-1 0,-1 1 1 16,2-1-1-16,-1 2-1 0,-1-3 1 0,2-1-1 0,-2 3-2 16,2-3-1-16,0 1-1 0,0 0-1 0,0 0-2 0,0-4-1 15,0 1-1-15,0-2 1 0,0 3-2 0,0-5 0 0,0 2-1 0,0-2-1 16,0 0 2-16,2 0 0 0,-2-3 2 0,2 1 2 0,-1 1 1 16,-1-3 3-16,2-1 4 0,-2 0 3 0,0 0 4 0,0 0 2 15,0 0 6-15,0 0 4 0,0 0 3 0,0 0 5 0,1 0 4 0,-1-1 1 16,3 1 2-16,-3-4-2 0,0 4-3 0,0-3-3 0,0-1-5 0,0 1-7 15,0 1-5-15,0-5-10 0,0 2-13 0,0 0-13 0,0-1-13 16,0-1-16-16,0 0-17 0,0-2-17 0,0 1-18 0,0-1-21 16,0-3-19-16,0 0-27 0,2 1-30 0,-1-3-55 0,1 0-69 0,1-3-102 15,2-2-119-15,0 1-56 0,-2 0-23 0,2 0-4 0,-1-3 7 16,1 2 9-16</inkml:trace>
  <inkml:trace contextRef="#ctx0" brushRef="#br0" timeOffset="263485.3337">6186 12036 303 0,'-3'0'513'0,"1"0"8"0,2 0-30 0,-1 0-53 16,-1 0-88-16,2 0-106 0,0 0-61 0,0 0-40 0,-3 0-22 0,3 0-12 15,0 0-8-15,-1 0-6 0,1 0-8 0,0 0-10 0,0 0-7 16,0 0-9-16,0 0-6 0,0 0-5 0,0 0-2 0,0 0-6 0,0 0-2 15,0 0-4-15,0 0-5 0,0 0-3 0,0 0-4 0,0 0-3 16,0 0-1-16,0 0-4 0,0 0-2 0,0 0-3 0,-2 0-2 16,1 1-3-16,-1-1-4 0,2 2-4 0,-2-2-2 0,2 2 1 0,-1 0 0 15,-1 1-2-15,2-1 1 0,0 1-1 0,-2 4 2 0,2-1-1 16,-1 1 3-16,1 0 2 0,0 2 2 0,-2 0 0 0,2 3 2 0,-1 0 2 16,-1-1 2-16,2 4 0 0,-2-1 0 0,1 1-1 0,1 1 0 15,-2 1-1-15,-1 0-1 0,3 1-2 0,-3-2-1 0,0 1 0 0,2 4-1 16,-1-5 1-16,0 2 1 0,-1-1 0 0,1-1 2 0,1 0-2 15,-1 0 2-15,-1-3 1 0,1 1 1 0,1-1-1 0,-1-1 2 16,1 0 3-16,-1-5-1 0,2-1 0 0,-3 2-1 0,3-2-2 0,-1-2-4 16,1 0-7-16,0 0-6 0,0-2-6 0,0-2-15 0,0 0-15 15,0 0-17-15,-2 0-17 0,2-2-18 0,-2 1-19 0,1-4-21 16,1-1-22-16,-2 0-30 0,2-2-34 0,-3-2-46 0,1 0-50 0,1 0-65 16,-1-4-71-16,2 0-39 0,-1-3-21 0,-1 4-4 0</inkml:trace>
  <inkml:trace contextRef="#ctx0" brushRef="#br0" timeOffset="263785.0325">6088 12103 331 0,'0'-9'464'0,"0"2"-38"0,0 0-59 0,0-1-61 16,0 2-61-16,0-1-39 0,0 2-28 0,0-1-18 0,0 1-13 15,2 1-9-15,-1-1-8 0,-1 1-6 0,2-1-4 0,-1 1-5 16,1 1-8-16,0-2-10 0,-1 2-7 0,1-2-9 0,1 3-7 0,0-3-9 16,0 3-7-16,2-3-7 0,0 0-7 0,-1 2-7 0,3-1-4 15,-1-2-8-15,-1 4-7 0,4-3-4 0,-2 3-4 0,-1-3-2 16,4 2-1-16,-1-1-2 0,-1 0-1 0,0 2-2 0,3-1 0 0,-2 0-2 15,1 1-1-15,1 1 0 0,-2-1 0 0,1 2-1 0,2 0-3 16,-4 0-1-16,2 0 1 0,-2 2-2 0,3-1 0 0,-3 3-1 0,0 0-1 16,-1-2 0-16,1 5 0 0,-3-3 2 0,2 1-1 0,-4 1 0 15,2 0-1-15,-1 1 1 0,-2-1 1 0,-1 2 3 0,-1-2 0 16,-1 1 5-16,-1 0 3 0,0-1 3 0,-2 2 3 0,1-2 3 0,-4 2 3 16,1-2 2-16,0 1 2 0,-2-1 2 0,0 2 0 0,0-2 1 0,-2 1 0 15,0 0 1-15,0-1-3 0,0 1-4 0,1-1-6 0,-2-1-11 16,3 0-12-16,-1 0-18 0,1-1-21 0,0 2-27 0,0-3-30 15,0 1-51-15,5 0-62 0,0-3-107 0,0 1-129 0,3-2-66 16,0 0-34-16,0 0-16 0,0 0-5 0,3 0 2 0</inkml:trace>
  <inkml:trace contextRef="#ctx0" brushRef="#br0" timeOffset="264583.3773">6436 12223 208 0,'-3'0'528'15,"-1"0"12"-15,1 0 12 0,2 0-38 0,-1 0-60 0,-2 0-87 16,2 0-103-16,2 0-58 0,-1 0-39 0,1 0-20 0,0 0-11 16,-2-1-7-16,2 1-8 0,0 0-5 0,0 0-7 0,0 0-5 0,0 0-5 15,0 0-3-15,0 0 0 0,0 0 1 0,0 0 1 0,0-1 2 16,0 1 1-16,0 0 1 0,0 0 0 0,0 0-1 0,0 0-2 15,0 0-2-15,0-3-4 0,2 3-3 0,-1-4-3 0,-1 3-8 0,2-1-7 16,0-1-7-16,0 1-10 0,1 1-9 0,-1-3-8 0,1 4-9 16,0-3-6-16,1 0-7 0,0-1-6 0,0 3-6 0,-1-2-4 0,3 0-4 15,-3 0-4-15,2 0-1 0,-2 0-1 0,2 0-2 0,-2 2 1 16,2 0 0-16,1-2-1 0,-3 3-2 0,2-2-3 0,-2 0-1 0,2 2-1 16,-2 0-1-16,0 0 0 0,2 0-2 0,-2 2 0 0,0 0-2 15,0 1-1-15,0-2-1 0,-1 1 1 0,1 3-2 0,-1 0-2 16,-1 1 1-16,1 0 1 0,-2 0 1 0,2 2 2 0,-2 1-2 0,0 1-2 15,-2 0 0-15,2 0-1 0,-3 1 1 0,1 0 1 0,-1 0 0 16,0 1 1-16,-2 0 2 0,2 0 0 0,-3-1 0 0,3 1 2 0,-2-4-1 16,0 5 3-16,0-3 2 0,0-1 4 0,-2 1 1 0,4-2 3 0,-2 0 2 15,0 0 1-15,2-2 3 0,-2 0 1 0,2 1-1 16,-3-1 2-16,3-2 1 0,-1 1 3 0,-2 0 0 0,3 0 1 0,-2-1-2 16,3-1 0-16,-1 0 0 0,-1 0 1 0,2-1-1 0,-1 0 0 15,1 0-1-15,1 1 2 0,-1-2-2 0,1 1 1 0,-1-1 0 0,2-1-1 16,-2 2 0-16,2-1 1 0,-1-1 0 0,1 0-1 0,0 0 0 15,0 0 1-15,0 0-1 0,0 0 0 0,0 0 0 0,0 2 1 0,1-1-1 16,-1-1-1-16,2 1 1 0,0-1 0 0,-1 0-1 0,2 0 0 16,-1 0-1-16,1 0-1 0,-1 0 2 0,4 0 6 0,-3 0 2 15,3 0 2-15,-1 0 2 0,2 0 3 0,2 0 4 0,0 0 2 0,1 0 1 16,2 0 1-16,1-1 2 0,1 1 1 0,2-3 0 0,1 2 0 16,1-2-1-16,1 0-4 0,-1 0-3 0,2-1-2 0,-1 1-4 0,-2 0-3 15,2-2-1-15,-3 3-3 0,1-3 0 0,-1 0-1 0,-2 3 3 16,-1 0 1-16,-2-1 4 0,0-1 1 0,-3 3 4 0,1-1 1 0,-2 0 3 15,-2 1 2-15,-2 1 3 0,2 0 1 0,-2 0 1 0,0 0 1 16,-3 0-1-16,0 0 0 0,0 0-3 0,0 0-4 0,0 0-5 0,0 0-8 16,0 0-18-16,0 0-24 0,0 0-30 0,0 0-32 0,0 0-35 15,-3 0-38-15,3 0-55 0,0 0-63 0,0 0-125 0,0 0-155 0,0 0-84 16,0 0-45-16,4 1-23 0,-2 1-9 0,1-2 8 0,0 0 14 16</inkml:trace>
  <inkml:trace contextRef="#ctx0" brushRef="#br0" timeOffset="266940.2874">7435 11555 193 0,'0'0'240'0,"0"0"-23"0,0 0-19 0,0 0-22 16,0 0-19-16,0 0-18 0,0 0-15 0,0 0-13 0,0 0-8 16,0 0-9-16,0 0-7 0,0 0-8 0,0 0-8 0,0 0-8 0,0 0-7 15,0 0-7-15,0 0-5 0,0 0-3 0,0 0-3 0,0 0-3 16,0 0-1-16,0 0-3 0,0 0-1 0,0 0 0 0,0 0-1 0,0 0 0 15,0 0 0-15,0 0 2 0,0 0 0 0,0 0 2 0,0 0-2 16,0 0 1-16,0 0-2 0,0 0 0 0,0 0 0 0,0 0 0 16,0 0 1-16,0 0-1 0,0 0 0 0,-2 0 0 0,2 0-1 0,0 0-2 15,-1 0 0-15,1 0-1 0,-2 0-3 0,2 0 0 0,0 0-1 0,0 0 0 16,-2 0-2-16,2 0-1 0,0 0-2 0,-1 3 0 0,1-3-1 16,-2 0 1-16,2 2-2 0,0-2 1 0,-1 0-1 0,1 0-1 15,0 0 1-15,0 0-2 0,0 0 1 0,0 0-1 0,0 0 1 16,0 0-2-16,0 0 0 0,0 0-2 0,0 0 0 0,0 0 0 0,0 0-1 15,0 0 0-15,-3 0-1 0,3 0 1 0,0 0-1 0,0 0 1 16,0 0 0-16,0 0-1 0,-2 2 1 0,2-2 0 0,0 0 1 0,0 0 0 16,0 0 0-16,0 0 0 0,0 0 0 0,0 0-1 0,-1 1 0 15,1-1 0-15,0 0 0 0,0 0 0 0,0 0-1 0,-2 0-1 16,2 0 0-16,0 0-2 0,0 2 0 0,0-2-1 0,0 0 0 0,0 0-2 16,0 0 0-16,0 0-1 0,-3 1-1 0,3-1-1 0,0 0 1 0,0 0-1 15,0 0 0-15,0 0 0 0,0 0 0 0,0 0-2 0,0 0 2 16,-2 2-1-16,2-2 0 0,0 0-1 0,0 1 0 0,-1-1 1 15,1 0 0-15,0 2 0 0,0-2 0 0,0 1 0 0,0 0 1 16,-2 1 0-16,2 0-2 0,0-1 1 0,0 1 0 0,0-2 1 0,0 1 0 16,0-1 1-16,0 2-1 0,0-1 1 0,0-1-2 0,0 2 2 15,0-1-1-15,0-1 0 0,0 2 0 0,0-2 0 0,0 1 1 0,0 1 1 16,0-2 0-16,0 3 0 0,0-3-1 0,0 1 0 0,0 1 1 16,0-2 1-16,0 0-2 0,0 3 1 0,0-3 0 0,0 0 0 0,0 3 0 15,0-2 0-15,0 0-1 0,-2 1 1 0,2-2 0 0,0 1 2 16,0 1-1-16,-1-2 0 0,1 2 2 0,0-1-2 0,0-1 0 0,0 1 1 15,0 2 1-15,0-3-1 0,0 0 1 0,0 0-1 0,0 0 0 16,0 0 0-16,0 0-1 0,0 0 0 0,0 0-1 0,0 3 0 16,0-2-1-16,0-1 1 0,0 0 1 0,0 0-1 0,0 1-1 0,0 1-1 15,0-2 1-15,0 0 0 0,0 0 0 0,0 1 1 0,0-1-1 16,0 2 0-16,0-2 1 0,0 2 0 0,0-2 0 0,0 5 0 16,0-5 0-16,0 2 0 0,0-1 1 0,0 2 0 0,0-1 0 0,0 1 1 15,-2-1 1-15,2 2-1 0,0-1 2 0,0-2 0 0,0 4 1 0,-1-2 0 16,-1 1 0-16,2 1 2 0,0-2 0 0,0 2 1 0,0 0 0 15,0 2 1-15,-2-2-1 0,2 2 1 0,0-2-1 0,0 1 0 16,0 1 1-16,0 0-1 0,-1 0 0 0,1 1 0 0,0-2-1 0,-2 4 0 16,2 0-1-16,0-3 0 0,0 2-2 0,-1 0 1 0,1 0-2 15,-3 0 1-15,3 0-1 0,0 1 0 0,0 0 0 0,-2 0 0 16,2-1-2-16,0 0 1 0,-1 1 1 0,-1 0-2 0,2 0 1 0,-2 3 1 16,1-2 0-16,1-1 1 0,-2 1-1 0,2-1 1 0,-1 0-1 15,-1 0 2-15,2 2-2 0,-2-2 1 0,2 2 0 0,-1-3 1 0,-1 2 0 16,2-1-1-16,-1 1 1 0,-1-1-2 0,0 1 2 0,2 0 0 15,-1-2-1-15,-1 1 1 0,2-1 0 0,-1 0-1 0,-1 0 1 16,2 0-1-16,-3 0 0 0,3-1 1 0,-1-1-2 0,1 1 1 0,-2-1 0 16,2 0 1-16,0-1-2 0,-2 2 1 0,2-2-1 0,-1 1 1 15,1 0-1-15,0-2 2 0,0 0 0 0,-2 2-1 0,2-2 0 0,0 1-1 16,-1 0 1-16,1-2 0 0,-2 1 1 0,2-1 0 0,0 1 0 16,0-2 0-16,-2 4 1 0,2-1-2 0,0-1 1 0,-1 0 0 15,1 0-1-15,-2-1 2 0,2 3 0 0,-1-1-1 0,-1-1 2 0,2 2 0 16,-2-3-1-16,2 2 0 0,0 0-2 0,0-1 0 0,-1 2-1 15,1-1 0-15,0 1-1 0,-2-3 0 0,2 1-1 0,0 2 0 0,0-2-1 16,0-1 0-16,0 0 0 0,0 1 0 0,-2-1 0 0,2 2 1 0,-1-1 0 16,1-1 0-16,0 1 1 0,-3-1 1 0,3 2 0 0,0-2 1 15,0 1-1-15,-1 0 1 0,1 2-1 0,-2-4 1 0,0 2-1 16,2-1 1-16,0 1-2 0,0-1 1 0,-1 1-2 0,1-1 0 16,-2 1 0-16,2-1 2 0,0 1-1 0,0-1 0 0,-1 2 0 0,1-2 0 15,-2 1 2-15,2 0-1 0,0 0 1 0,0-1-1 0,-2 1 1 16,2-1 0-16,0-2 1 0,-1 3-1 0,1-2 1 0,-2 3-1 0,2-3 0 15,0 2 0-15,-1-1 0 0,1 2 0 0,-2-2-1 0,2 1 0 16,0 2-1-16,0-3 2 0,0 1-1 0,-2-1-1 0,2 0 2 0,0 3-1 16,0-4 0-16,0 2 0 0,0 0 0 0,0-1 0 0,-1 0 0 15,1 3-1-15,-2-4 0 0,2 2 1 0,0 0-1 0,0-2 0 0,0 1 1 16,0 1 0-16,-2-2 0 0,2 1-1 0,0 0 0 0,0-1 1 16,0-2-1-16,0 3 1 0,0-1-1 0,0-2-1 0,0 1 2 0,0 0-2 15,0 0 0-15,0 1 0 0,0-3-1 0,-1 1 1 0,1-1-1 16,0 2-1-16,0-1 0 0,0-1 0 0,0 2 0 0,0-1 0 15,0 1 0-15,0-1 0 0,0 0 0 0,0 1 0 0,0 0-1 0,0 1 2 16,0-2-1-16,0 1 1 0,0-2 0 0,0 4 0 0,0-3 0 16,0 1 1-16,0 1 0 0,0-1-1 0,0-1 1 0,0 3 0 15,0-4 0-15,0 3 2 0,0-1-1 0,0 0 1 0,0-1-1 0,0 1-1 16,0 0 0-16,0 1 2 0,0-2-2 0,0 2 0 0,0-2 1 16,0 1-1-16,0 0 1 0,0-2-1 0,0 1 1 0,0-1-2 0,0 0 0 15,0 2 0-15,0-2 1 0,0 0 1 0,0 0-1 0,0 0 0 16,0 0 1-16,0 0 1 0,0 0 0 0,0 0 2 0,0 0 0 15,0 0-1-15,0 0 1 0,0 0-1 0,0 0 0 0,0 0-3 0,0 0-4 16,0 0-7-16,0 0-10 0,0 0-16 0,0 0-18 0,1 0-26 16,1 0-31-16,1 0-43 0,-1-2-51 0,-2 2-102 0,3-1-130 0,-3 1-75 15,0 0-47-15,0 0-22 0,0 0-11 0,0 0 0 0</inkml:trace>
  <inkml:trace contextRef="#ctx0" brushRef="#br0" timeOffset="268760.9247">7092 13330 42 0,'0'0'396'0,"0"0"-30"0,0 0-45 0,0 0-50 0,0 0-45 16,0 0-44-16,0 0-33 0,0 0-29 0,0 0-18 0,0 0-11 0,0 0-7 15,0 0-6-15,0 0-1 0,0 0-4 0,0 0-2 0,0 0-1 16,-2 0-1-16,2 0 2 0,-3 0 0 0,2 0 1 0,1 0 1 0,-2 0 2 15,2 0-1-15,-1 0 0 0,-1 0-1 0,0 0-1 0,2 0-3 16,-1 0-3-16,1 0-3 0,-2 0-1 0,2 0-3 0,0 0-3 0,-3 0-3 16,3 0-3-16,0 0-2 0,-2 0-6 0,2 0-3 0,-1-1-5 15,1 1-2-15,0 0-5 0,0 0-1 0,-2 0-3 0,2 0 0 16,0-3-2-16,0 3-2 0,0 0-2 0,-2 0-1 0,2 0-2 0,0 0-2 16,0-2-1-16,-1 1-1 0,1 1-1 0,0-3 1 0,0 3 2 15,0-4 0-15,0 4 0 0,0-1 2 0,0-2-1 0,0 2 1 0,0-1 1 16,0-1-1-16,0 2 2 0,0-1 1 0,0 1 0 0,0-3 2 15,0 3 0-15,0 0 1 0,0 0 0 0,0-1 1 0,0 1-1 0,0-1 1 16,0 0 0-16,0 1-2 0,0 1-1 0,0-2-1 0,0 0-1 16,0 2 0-16,0-3-1 0,0 3-2 0,0-2 0 0,0 0-2 15,0-1-1-15,0 3-2 0,1-2-1 0,1 2-2 0,-2-3 0 0,2 3-1 16,-1-4 1-16,-1 4-1 0,2-3-1 0,-2 3-1 0,2-3-1 16,-1 1-2-16,1 1 0 0,-1 0 0 0,1-2-1 0,1 1 0 15,-1 1 0-15,-1-1 0 0,4 1-1 0,-2-3 1 0,0 4 0 0,0-1 0 16,-1 0-1-16,3-1 1 0,-2 2 1 0,0-3 0 0,-1 3 0 0,2-1 0 15,-1-1 0-15,-1 2 1 0,1-1-2 0,-1 1 1 0,1-2 1 16,-1 1-1-16,-1 1 1 0,2-2-1 0,-1 2 0 0,1 0 0 16,-1 0 0-16,2 0-2 0,-1 0 1 0,-1 0 0 0,1 0 0 0,-1 0 1 15,1 2-2-15,-1-2 2 0,1 1-1 0,0 1 0 0,0-1-1 16,-1 1 2-16,2-1 0 0,-1 2 0 0,-1 0 0 0,1 0 1 16,0 2 0-16,1-2-1 0,-3 1 1 0,1-1 0 0,1 2-1 0,0 0 1 15,-1-2 1-15,0 2 0 0,-1-1-1 0,3 3-1 0,-2-2 1 0,0-1 0 16,-1 0 1-16,-1 2 0 0,2 0-1 0,-2-2 1 0,1 3-1 15,-1-1 1-15,0-1 0 0,0 2-1 0,0-2 2 0,0 2-1 16,-1-2 0-16,1 4 0 0,-2-4 0 0,1 3 0 0,-1-2 0 0,0-1 2 16,-2 3-1-16,3-2 0 0,-3 2 0 0,1 0 1 0,0-3-1 15,1 2 1-15,-3 0 1 0,2-1-1 0,-2 1 0 0,2-1 1 16,-3 1-1-16,3 0-1 0,-2 0 2 0,2-1-1 0,-2 1 2 16,2 1-1-16,-2-1 1 0,-1 0 0 0,1 0 1 0,1-1 1 0,0 0-1 15,-2 1 2-15,1 0 1 0,1 0 0 0,-1-1 2 0,2 1 1 0,-4 1 0 16,4-4 0-16,-2 3 1 0,2-1-1 0,-3-1 1 0,3 0-1 0,-2 0-1 15,2-1 0-15,0 0 0 0,-1 1-2 0,1 0 0 0,0-2-2 16,0 1 1-16,0-1-1 0,2 0 0 0,-1-1 0 0,0 3-1 16,-1-5 1-16,3 2-1 0,-1 1-1 0,-1-1 1 0,2 0 1 15,-2-2-1-15,2 0 1 0,-1 3 0 0,1-3 1 0,0 0 1 0,0 0 0 16,0 0 0-16,0 0 1 0,0 0 1 0,0 0 0 0,0 0 3 16,0 0-1-16,0 0 2 0,0 0 2 0,0 0 1 0,0 0 2 0,0 0 2 15,0 0 1-15,0 0 4 0,0 0 1 0,0 0 2 0,0 0 1 16,0 0 2-16,0 0 2 0,0 0 1 0,0 0 2 0,0 0 1 0,0 0 1 15,0 0 0-15,0 0 1 0,1 0-1 0,1 0 1 0,0 0-2 16,-1 0-1-16,-1 0-1 0,3 0-2 0,-3 0-3 0,2-3-3 0,0 3-2 16,-1 0-3-16,1 0-4 0,-1 0-2 0,4-2-1 0,-4 2-2 15,1-2-1-15,1 2-2 0,0-1 1 0,1 1-2 0,0-2-2 16,0 2 0-16,0-2 0 0,4 2 0 0,-2 0 0 0,2 0-1 16,-1-3 0-16,2 1 0 0,-1 2-3 0,0 0 0 0,3-2-2 0,-2 2-1 15,1-1-1-15,2-1-2 0,0 2-1 0,-1-2 0 0,1 1-2 0,0 1 0 16,1-2-1-16,-3 1 1 0,1 1-1 0,2-1 1 0,-2 1 1 15,0-2-1-15,0 1 1 0,0 1-1 0,0-2 1 0,-1 1 0 16,-1 1-1-16,-1 0 2 0,1-2 1 0,1 2 1 0,-4-1 0 0,1 1 0 16,0 0-1-16,-2 0 1 0,-2 0-1 0,2 0 0 0,-3 0 1 15,3 0 1-15,-4 0 0 0,1 0 1 0,-2 0 1 0,0 0 1 16,0 0 0-16,0 0 1 0,0 0 2 0,0 0-1 0,0 0 1 0,0 0-1 16,0 0-1-16,0 0-6 0,0 0-9 0,0 0-17 0,-2 0-19 15,2 0-27-15,-1 0-30 0,-1 0-43 0,-1 0-50 0,3 0-121 16,0 0-159-16,0 0-109 0,-3 0-83 0,-2 0-44 0,2 0-24 0,-2-2-6 15,-1 0-1-15,-1 1 10 0</inkml:trace>
  <inkml:trace contextRef="#ctx0" brushRef="#br0" timeOffset="270918.7344">18471 5124 400 0,'0'0'476'0,"-3"0"-34"0,3 0-52 0,-2 0-55 15,2 0-60-15,0 0-44 0,-3 0-38 0,3 0-19 0,0 0-16 0,0 0-6 16,-1 0-5-16,-1-3-5 0,2 3-6 0,0 0-7 0,0 0-10 15,0 0-4-15,0 0-5 0,0 0-2 0,0 0 1 0,0 0-1 0,0 0 0 16,0 0-2-16,0 0-5 0,0 0-2 0,0 0-3 0,0 0-3 16,0 0 0-16,0 0 2 0,0 0-1 0,0 0 0 0,0 0-4 15,0 0-6-15,0 0-6 0,0 0-9 0,0 0-7 0,0 0-8 0,0 0-5 16,0 0-7-16,0 0-6 0,0 0-7 0,0 0-9 0,0 0-7 16,0 0-6-16,0 0-6 0,0 0-5 0,0 0-4 0,0 0-1 15,0 0-1-15,0 0-2 0,0 0 1 0,0 0 0 0,0 0 0 0,2 3-1 16,-1-2 2-16,-1 0 2 0,3 1 2 0,-1 1 0 0,0 2 2 15,4-3 0-15,-5 5 2 0,4-2 0 0,-2 0 1 0,2 3-1 0,-2-1 1 16,2 1 0-16,3 0 0 0,-4 2 0 0,1 0-1 0,0 0-2 0,2 3 1 16,-3-2 0-16,2 2-2 0,-1-1-1 0,0 1 1 0,0 0 0 15,0 1 0-15,-2-1-2 0,3 1 0 0,-2 0 0 0,0-1 1 16,1-1-1-16,-2 2 0 0,0-4 0 0,0 2 2 0,0-1-1 16,0-3 2-16,0 2-1 0,0-3 3 0,-1 0 4 0,0-4 5 0,1 4 6 15,-1-4 9-15,-1 0 8 0,2-2 11 0,-1 0 9 0,0-1 14 16,-1 0 13-16,2-1 7 0,2 0 5 0,0-2 2 0,-1-3 2 0,1-1-2 15,3 0-4-15,3-3-3 0,0-2-6 0,2-3-7 0,4-3-9 16,0-2-11-16,3-2-14 0,3-4-12 0,2 1-14 0,1-5-8 0,2-2-6 16,2-1-4-16,3-2-4 0,2-4-4 0,0 1-2 0,3-4-2 15,1 1-3-15,1-1-3 0,1-1 0 0,2-1 1 0,0 2 0 16,-2 0 0-16,1 0 0 0,1 4-1 0,-1 0 0 0,-4 1 3 0,1 0 2 16,-3 4 5-16,-3 2 2 0,-1 2 3 0,-2 2 3 0,-5 0 3 0,2 3 2 15,-5 2-1-15,0 3 2 0,-4-1-4 0,-1 5-9 0,-3 0-13 0,-1 2-14 16,-1 1-26-16,-2 3-27 0,-1 1-32 0,-2 2-35 0,-3 0-46 15,1 1-53-15,-3 2-110 0,-2 3-140 0,0 0-102 0,0 0-84 0,-5 2-39 16,-3-1-14-16,-3 2-1 0,-2 1 7 0</inkml:trace>
  <inkml:trace contextRef="#ctx0" brushRef="#br0" timeOffset="277402.1144">14298 6988 1 0,'-2'0'473'0,"-1"0"9"0,2 0-41 0,-1 0-67 0,2 0-72 16,0 0-76-16,0 0-52 0,0 0-37 0,0 0-24 0,-2 0-14 0,2 0-11 15,-3 0-7-15,3 0-7 0,0 0-6 0,0 0-6 0,0 0-7 16,0 0-6-16,0 0-5 0,0 0-5 0,0 0-4 0,0 0-3 16,0 0-3-16,0 0-3 0,0 0-4 0,0 0-1 0,0 0-2 0,0 0-2 15,0 0-2-15,0 0-1 0,0 0-2 0,2 2 0 0,-2-2-1 16,1 1-1-16,-1-1 0 0,2 2-1 0,-2-2 0 0,0 0 0 15,2 1 1-15,-1 1 0 0,2-2 0 0,-1 1 2 0,1 1-1 0,1-2 1 16,-3 1 2-16,4 1-1 0,-1-1 1 0,1 2-1 0,2-1 2 16,-3-1 1-16,3 1-1 0,2 0 2 0,-1 0-1 0,0-1 0 0,0 3 0 15,4-3-2-15,0 1 0 0,0-1-2 0,-1 3 0 0,2-4 0 16,1 3-2-16,1-2 0 0,-2 0-1 0,0 1-1 0,1-2-1 0,-1 2-3 16,3-2-1-16,-3 0-1 0,-1 0-1 0,2 0-2 0,-4 0-2 15,2 0-2-15,-4 0-3 0,2 0-6 0,-1 0-5 0,-1 0-9 0,-3 0-10 16,1 0-17-16,-1 0-20 0,-1 0-36 0,1 0-46 0,-5 0-103 15,0 0-134-15,0 0-76 0,0 0-51 0,0 0-25 0,0 0-12 16,0 0-3-16</inkml:trace>
  <inkml:trace contextRef="#ctx0" brushRef="#br0" timeOffset="279675.3479">14725 6807 376 0,'0'-2'500'15,"0"0"2"-15,0-1-55 0,2 2-82 0,-2-2-80 0,0 2-81 0,0-1-44 16,0 0-29-16,0-1-17 0,0 1-10 0,0 2-6 0,0-2-4 16,0 1-4-16,0-1-3 0,0 0-5 0,0 1-6 0,0 0-4 15,0 1-2-15,0-2-3 0,0 1-4 0,0 1-2 0,0-2 0 0,0 1-2 16,0 1-1-16,0-2-2 0,0 2 0 0,0 0-4 0,0 0-1 16,0 0-1-16,0 0-2 0,0 0-1 0,0 0-1 0,0 0-2 15,0 0-1-15,0 0-4 0,0 0-4 0,0 0-3 0,0 0-5 0,0 0-5 16,0 0-3-16,0 0-4 0,0 0-6 0,0 0-3 0,0 0-5 15,0 2-5-15,-2-2-4 0,0 1-2 0,2 1-3 0,-1-1-1 0,-1 1 0 16,2 0-1-16,-2 2 2 0,2-1 0 0,0 2 1 0,0 0 2 16,0 2 1-16,0 2 2 0,0-1 2 0,0 1 3 0,0 2 4 0,2-1 2 15,-2 1 0-15,0 2 2 0,0 1 0 0,0-1-1 0,0 1 1 16,0-1-1-16,0 2 1 0,0-1-1 0,0 2-1 0,0-1 1 16,0 0-2-16,0-2 0 0,0 3 0 0,0-3-1 0,0 2-1 0,0-1 1 15,0-2-1-15,0-2 0 0,0 2 2 0,0 0-1 0,0-3-1 16,0 0 0-16,0-1 0 0,0-1 0 0,2 1-1 0,-1-3-4 0,-1 0-6 15,2-1-10-15,0 2-11 0,-2-5-14 0,1 2-17 0,-1 0-23 16,3-1-27-16,-1-2-43 0,0 0-52 0,-2 0-99 0,0 0-121 0,0 0-83 16,0 0-64-16,1 0-28 0,-1 0-10 0,0 0-1 0</inkml:trace>
  <inkml:trace contextRef="#ctx0" brushRef="#br0" timeOffset="280787.1394">14973 6913 43 0,'-1'0'538'0,"-1"0"7"0,0 0 5 0,-1 0-53 0,2 0-78 0,-3 0-90 16,4 0-90-16,0 0-55 0,0 0-33 0,0 0-21 0,0 0-11 16,0 0-9-16,0 0-7 0,0 0-6 0,0 0-7 0,0 0-4 0,0 0-7 15,0 0-3-15,0 0-4 0,2-1-4 0,0-1-3 0,-1 2-7 16,2-1-5-16,-1-1-7 0,1 2-5 0,0-1-8 0,-1-1-5 16,4-1-5-16,-3 2-6 0,2-1-6 0,0-1-5 0,1 3-5 0,1-5-7 15,0 3-4-15,1-1-3 0,0 0-7 0,3 1-5 0,-3 0-10 16,3-2-8-16,-3 3-10 0,3-1-12 0,-3 1-14 0,2-1-17 0,-1 0-19 15,-1 2-24-15,-2-1-27 0,1 1-35 0,0 0-58 0,-2 1-76 16,0-1-86-16,-2 4-96 0,-1-3-44 0,-1 2-21 0,-1 1-4 0</inkml:trace>
  <inkml:trace contextRef="#ctx0" brushRef="#br0" timeOffset="281065.9512">14962 7051 482 0,'-2'3'545'16,"-1"-1"7"-16,1-1 6 0,1 1-84 0,-1-1-130 0,2-1-93 16,-1 2-76-16,1-2-42 0,0 0-27 0,0 0-13 0,0 0-5 0,0 0-7 15,0 0-5-15,1 0-6 0,2 0-6 0,-1 0-6 0,1 0-8 16,1 0-4-16,0 0-3 0,1-2-3 0,0 2-4 0,1-1-5 16,-1-1-3-16,0 2-3 0,1-1-5 0,0-1-2 0,2 2-4 0,-2-1-3 15,-1-1-3-15,0 2-1 0,1-1-2 0,0-1 1 0,-1 2-2 16,0-1 1-16,1-1-1 0,-1 2 1 0,-2 0-1 0,2-3 0 0,0 3 0 15,-2-2 0-15,0 2-2 0,0 0-2 0,0-2-2 0,-1 2-5 16,0-1-4-16,-1-1-9 0,1 2-8 0,0-2-13 0,-2 1-17 0,1 1-22 16,1-1-24-16,-1 1-39 0,2-3-45 0,-3 3-82 0,0 0-101 15,0 0-88-15,0 0-83 0,0 0-39 0,0 0-17 0,3 0-5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9:42:25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14542 6220 398 0,'-7'0'489'0,"1"-3"-20"0,-2 2-32 15,3 0-79-15,1-1-102 0,-3-1-65 0,2 1-48 0,-1 1-26 0,2-1-13 16,-1 0-9-16,0-1-5 0,0 3-3 0,0-4-2 0,2 3-2 0,-3-1-6 16,5 0-5-16,-3-1-7 0,1 1-4 0,0 2-3 0,1-2-6 15,-1-1-3-15,1 3-3 0,1-2-4 0,-1 1-3 0,2 1-2 0,-1-2-3 16,1 2-5-16,0 0-2 0,0 0-1 0,0 0-2 0,0 0-3 15,0 0-1-15,0-1-2 0,1 0-3 0,-1 1-3 0,0 0-2 16,3 0-3-16,-1 0-2 0,0 0-5 0,-1 0-4 0,2-2-4 16,-1 2-5-16,0 0-5 0,1 0-4 0,0 0-1 0,0 0-1 0,2 0-1 0,-1 0 0 15,1 0-1-15,0 0 0 0,2 2 0 0,0-2 1 0,-1 1 2 0,3 0 0 0,-3 1 3 16,5 1 1-16,-3-1 3 0,1-1 1 16,-1 1 1-16,2 0-2 0,-1 1 0 0,-1-3-1 0,1 4 0 15,-2-3-1-15,-1 1 0 0,1 0 0 0,-3 1 0 0,2-3 3 16,-2 2 1-16,-1 0 3 0,-2 1 2 0,1-3 3 0,-2 2 3 0,0-2 2 15,0 1 3-15,-2-1 3 0,1 2 0 0,-2-2 2 0,-1 1 1 16,1 0 1-16,-3-1 0 0,1 0 0 0,-1 0-1 0,0 0-2 16,-4 0 1-16,1 0-2 0,-2 0-1 0,-2 0-2 0,2 0 0 0,-2 0-1 15,-1 0-1-15,1 0 0 0,1 0-1 0,-1 0 1 0,-1 0 1 16,4 0 0-16,-1 0-1 0,1 0 0 0,1 0 1 0,1 0-1 0,4 0 0 16,-4 0 1-16,3 0-1 0,2 0 0 0,0 0-1 0,0 0 0 15,1 0-1-15,2 0-2 0,0 0 0 0,0 0-4 0,0 0-2 0,3 0-4 16,0 0-4-16,-1 0-5 0,1 0-4 0,2 0-3 0,1 0 0 15,0 0 0-15,1 0 0 0,1 0 0 0,3 0 0 0,-2 0-2 0,3 0 2 16,0 0 0-16,1 0 2 0,1 0 4 0,-1 0 1 0,2 0 4 16,-2 0 4-16,0 0 3 0,2 0 0 0,-3 0-1 0,0 0 1 0,-2 0-1 15,-1 0 2-15,0 0 1 0,-1 0 1 0,-3 0 2 0,-2 0 2 0,1 0 4 16,-3 0 4-16,-1 0 5 0,0 0 3 0,0 0 5 0,-1 0 3 16,-3 0 1-16,1 0 2 0,-2 0-1 0,-1 0 0 0,-2 0 2 15,-1 0-2-15,-1 0 1 0,-1 0-2 0,0 0-2 0,0 0-4 16,-1 0-2-16,0 0-4 0,1 0-4 0,-1 0-2 0,2 3-3 0,-1-3-1 15,3 0-1-15,3 0-1 0,-1 0-1 0,1 0-3 0,2 0-4 16,0 0-3-16,3 0-4 0,0 0-5 0,3 0-6 0,-1 2-8 0,1-1-9 16,0-1-10-16,3 2-8 0,-1-1-7 0,0-1-8 15,4 0-10-15,-1 2-15 0,0-2-16 0,3 0-20 0,-1 0-19 0,-1 0-28 0,2 0-32 16,0 0-24-16,-1 0-22 0,-1 0-40 0,-1 0-48 0,0 0-38 0</inkml:trace>
  <inkml:trace contextRef="#ctx0" brushRef="#br0" timeOffset="14148.1386">17641 7332 156 0,'-3'0'355'0,"1"-1"-62"0,1 1-68 0,-1-3-69 16,1 3-44-16,-3 0-31 0,1-3-18 0,2 2-9 0,-2 1 0 0,1-1 3 15,-1-1-1-15,1 2-3 0,1-1-3 0,-1 1-4 16,-1-2-2-16,1 0-2 0,1 1 1 0,-1-1-1 0,1 2 2 0,-3-2 3 15,3 2 4-15,-1-3 3 0,1 3 2 0,-4-2 1 0,4 2 3 16,-1-3 2-16,-1 3 2 0,1-1 1 0,2 1-1 0,-1-2 0 16,1 1-1-16,-2 1 0 0,0-2-1 0,2 2-2 0,0 0-3 0,0 0-2 0,0 0-2 15,0 0-1-15,0 0-4 0,0 0-2 0,0 0-2 16,0 0-3-16,0 0-4 0,0 0-2 0,0 0-5 0,0 0-3 0,0 0-2 16,0 0-3-16,0 0-2 0,0 0-4 0,0 0-2 0,0 0-3 0,0 0-2 15,0 0-3-15,0 0-2 0,0 0-1 0,0 0-2 0,0 0-2 16,0 0-1-16,0 0 1 0,0 0-1 0,2 2-1 0,-2-2-2 15,2 0 1-15,-2 1-1 0,1 1 1 0,-1-2 0 0,2 1 1 16,-1 2 0-16,1-1 0 0,-2 1 2 0,2-1 0 0,-1 1 2 0,-1 2 1 0,3-2 2 16,-1 1 1-16,-1 1 2 0,2 0 1 0,-1 2 0 15,0-4 2-15,-1 2 1 0,2 0 1 0,-1 0 0 0,0 0 1 0,-1 1 3 0,2-2 1 16,-1 1 2-16,0-2 1 0,1 2 4 0,1-1 1 16,-1 0 1-16,1 0 1 0,-1-1 0 0,0-1 0 0,0 1 0 15,0-1 2-15,1 0 0 0,2-2 0 0,-3 2 1 0,2 1-1 16,1-3-1-16,1 0-2 0,2 0-1 0,-3 0-2 0,4 0 0 0,1-3-1 15,3 1 1-15,-1 0-1 0,2-1 0 0,3 0-3 0,1-1-1 16,1 0-1-16,1 1-3 0,1-2 0 0,0 0-3 0,3 2-1 0,-4-2-2 16,4 2-1-16,1-1-3 0,-3 1-1 0,1-2-5 0,-2 2 0 0,2 0-2 15,-1 2-1-15,-1-1-2 0,1-1 1 0,-1 2-2 0,0-1 0 16,-3 2 0-16,3-1-1 0,-1-1 1 0,-4 2 0 0,2 0 2 0,-2 0-1 16,-1 0 1-16,1 0 2 0,-4 0-1 0,3 0 2 0,-5 0-1 15,0 0 2-15,2 0 0 0,-4 0 0 0,-1 0 1 0,1 0-1 0,0 0 0 16,-3 0 1-16,0 0 0 0,0 0 1 0,-2 0 1 0,0 0 0 15,0 0 0-15,-3 0 2 0,2 0 0 0,-1 0 0 0,-2 0 3 16,0 0 0-16,0 0 1 0,0 0 2 0,0 0 4 0,0 0 3 0,0 0 4 16,0 0 3-16,0 0 6 0,0 0 1 0,0 0 1 15,0 0 1-15,0-3-1 0,0 1 0 0,0 0-2 0,0-1-1 0,-2 0 0 0,2-1-1 16,-1 0-3-16,-1 0-3 0,2-3-3 0,-1 2-5 0,-1-1-4 16,0-2-3-16,1 1 0 0,-1-1-1 0,1-1-1 0,-1 1-1 15,0-1 1-15,0-3-1 0,0 4-1 0,0-1 0 0,2-2-2 0,-1 2 0 16,-1 0-2-16,2-1 2 0,-1 0-1 0,1 1 0 0,-2 2 0 15,0 0 0-15,1 1 0 0,-1-2 0 0,2 2-2 0,-1 2 1 16,1-1-2-16,-2 2-1 0,0-2-2 0,2 3 0 0,0 1-4 16,0-1-1-16,0 0-4 0,0 2-2 0,0 0-2 0,0 0-1 0,0 0-2 15,0 0 2-15,0 0-1 0,0 2 2 0,0 1 1 0,0-1 1 0,0 0 1 0,0 3 4 16,0-1 0-16,0 2 4 0,0 0 3 0,0 0 1 0,0 2 3 16,0-1 3-16,0 0 0 0,0 1 0 0,0 0 0 0,0 0 0 15,0 0 1-15,0 1-1 0,0 0 0 0,0 0-1 0,0 0 0 16,0-2 0-16,0 1 0 0,0 0 0 0,-1 0 0 0,1 0-1 0,-2 0 1 0,2-1 1 15,0-1-1-15,-2 0 0 0,2 0 0 16,0-1 0-16,-1-1 0 0,1 1 1 0,-2-2 0 0,2-1 1 0,0 1 2 16,0 0-1-16,-2-2 0 0,2 2 2 0,-2-3-1 0,2 0 1 15,0 0-1-15,0 0 2 0,0 0 0 0,0 0-1 0,0 0 1 0,0 0 0 0,-2 0-1 16,2 0 0-16,-1 0-2 0,-1 0-1 0,2 0 1 0,-1 0-2 0,-1 0 0 0,0 0-2 16,1 0-2-16,-1 0 0 0,1 0-3 15,-1 1 0-15,0-1-2 0,-1 2-1 0,1-2-2 0,-1 2-1 16,2-2 0-16,-4 0-2 0,2 2 0 0,-2 1-2 0,2-3-1 15,-2 3 0-15,2-1-1 0,-2-1 1 0,-1 2 1 0,2 0-1 0,-5 0 0 0,3 0 0 16,0 0 0-16,-2 0 0 0,0 0 0 0,-2 0 2 16,-2 0-3-16,2 0-2 0,-1-1-2 0,-3 1-4 0,1 0-3 15,-2-1-4-15,-3 2-5 0,1-1-5 0,-2-1-6 0,-2 1-8 0,1 0-7 0,-4-2-9 16,3 2-12-16,-2-3-15 0,1 1-24 0,-2-1-26 0,3 0-77 16,-1-1-102-16,4-1-83 0,-2 0-76 0,2-1-34 15,0-4-14-15,4 1-5 0</inkml:trace>
  <inkml:trace contextRef="#ctx0" brushRef="#br0" timeOffset="14962.7391">17538 7256 376 0,'0'0'362'0,"0"0"-54"0,0 0-62 0,0 0-53 15,0 0-52-15,0 0-32 0,0 0-24 0,0 0-15 0,0 0-11 0,0 0-7 0,0 0-7 16,0 0-5-16,0 0-4 0,0 0-4 16,0 0-4-16,0 0-3 0,-1 1-4 0,1-1-2 0,0 0-1 0,-2 0 0 0,2 1 1 15,0 1 4-15,0 0 2 0,0-1 2 0,0 1 1 0,-2 0 0 0,2 1 0 0,0-1 1 16,0 1 2-16,0 0-1 0,0 0 2 0,0 1-1 16,0-1 1-16,0 2-2 0,0-2-3 0,0 3-3 0,0-2-5 15,0 1-2-15,0 0-3 0,0 0 0 0,2 2-3 16,-2-2-1-16,0 2 0 0,2 0-1 0,-1 0-2 0,-1-1-5 0,0 2-7 15,2-2-10-15,0 1-10 0,-1 1-13 0,-1-2-17 0,2 2-31 16,-1-3-40-16,-1 2-63 0,4 0-75 0,-3-1-80 0,1-1-83 0,-1 0-40 16,3 0-21-16</inkml:trace>
  <inkml:trace contextRef="#ctx0" brushRef="#br0" timeOffset="20716.5249">15250 6748 40 0,'-2'-3'486'0,"2"0"3"0,-1 1-54 15,-1 2-88-15,2-2-80 0,-2-1-79 16,2 3-43-16,-1-2-26 0,-1 1-15 0,2 1-11 0,-1-2-6 0,-1 2-7 15,2-2-5-15,0 2-3 0,-2 0-5 0,2 0-1 0,0 0-4 16,0 0-5-16,0 0-2 0,0 0-3 0,0 0-2 0,0 0 0 0,0 0-1 0,0 0 1 16,0 0-2-16,0 0 0 0,0 0-2 15,0 0-2-15,0-3-2 0,0 3-2 0,0-1-4 0,2 1-3 0,-2-1-3 0,2-1-4 16,-1 2-5-16,-1-1-3 0,2 1-5 0,-1-2-5 0,1 0-3 0,0 2-5 0,-1-1-2 16,2-1-3-16,-1 0-1 0,2 2 0 0,0-2-1 15,-1 2-1-15,0-3 0 0,2 3 1 0,0-2 1 0,0 1-1 16,0 1 1-16,0-1 2 0,0 1-1 0,0-2 1 0,0 1-1 15,1 1 1-15,0 0-1 0,0 0 1 0,-1 0 0 0,0 0 1 16,2 0 0-16,-2 0-2 0,0 1 1 0,0 1 0 0,0-1 1 16,0 2 0-16,-2 0-1 0,3-1 2 0,-3 3 0 0,0 0 2 0,-1 2 1 0,-1-3 1 15,1 4 1-15,0-1 1 0,-2 2 1 0,0 0 1 0,-2 0 1 16,2 1 0-16,-2 1 0 0,-1 1 1 0,0-2 0 0,-3 4 0 0,1-2 0 16,1 1-1-16,-3-1-1 0,2 0-1 0,0-2-1 0,-2 3 1 15,1-1-2-15,1-2 0 0,0 1-2 0,-2-2 0 0,2 2 0 16,-2-2 0-16,2-1 0 0,0 1 0 0,1 0 0 0,-1-1 1 15,-1-1-1-15,1 0 0 0,0 0 0 0,2 1 0 0,-2-4 1 16,4 2 1-16,-3-2-1 0,0 2-1 0,2-3 1 0,-1 2-1 0,2-1-1 16,-1-1 0-16,0 2-1 0,2-2 1 0,-1 0 0 0,-1 0-1 15,2-2 0-15,-1 2 1 0,-1 0 0 0,2-1-1 0,-2-2 0 0,2 2 1 16,-1 1 0-16,-1-1 0 0,2 0 1 0,-1-1-1 0,1 2 1 0,0-2 0 16,0 2 0-16,0 0 0 0,0-2-1 0,0-1 0 0,0 1 0 15,0 1 0-15,0-2 0 0,0 0 1 0,0 0-1 0,0 0 0 16,0 0-1-16,0 0 1 0,0 0 0 0,0 0-1 0,1 0 0 15,-1 0 1-15,2 2 0 0,-1-1 1 0,-1-1 3 0,2 0 1 16,1 0 3-16,-1 0 2 0,1 0 3 0,0 0 1 0,0 0 3 0,2 0 1 16,0 0 2-16,-1 0 3 0,1 0 0 0,2 0 3 0,-1 0 1 15,3 0 0-15,-1-1-2 0,0-1-1 0,1 2-3 0,1-2-1 0,1 1-2 16,0 1-2-16,-1-1-2 0,1 1-2 0,1-3-2 0,0 3-1 16,-3 0-1-16,4-3-1 0,-4 2-2 0,-1 1 0 0,1-1-1 0,-1-1 1 15,0 2-1-15,2 0 0 0,-6 0 0 0,3 0 0 0,-2 0-1 16,-1 0 0-16,0 0 0 0,-1 0 0 0,1 0-1 0,-2 0 2 0,-2 0-4 15,0 0-5-15,0 0-12 0,0 0-18 0,0 0-28 0,-2 2-33 16,2-2-68-16,0 0-80 0,-6 0-113 0,1 0-129 0,1 1-68 16,-3-1-35-16,1 1-21 0,-3-1-12 0,-1 0-6 0</inkml:trace>
  <inkml:trace contextRef="#ctx0" brushRef="#br0" timeOffset="30698.4126">7892 11948 240 0,'0'-5'545'16,"0"-1"8"-16,0-1 10 0,-2 3 11 0,2 0-108 0,-2 0-164 15,1 0-86-15,1 1-44 0,-2 0-25 0,2 0-14 0,-1 2-11 0,-1-2-8 0,0 3-8 16,2 0-9-16,-1 0-10 0,1 0-10 0,-3 0-9 16,0 0-13-16,3 0-11 0,-2 0-11 0,2 3-9 0,-1-2-8 0,-1 0-6 15,2 1-4-15,-1 1-4 0,-1 0-1 0,2 1 1 0,-2-1 4 16,2 1 1-16,-3 1 2 0,1 3 2 0,-1 0 2 0,2 1 3 15,-1 0 2-15,0 0 1 0,-2 4 1 0,3-2 1 0,-3 2 0 16,1 0 2-16,0 1-2 0,1 0-1 0,-1 3-3 0,0 0-2 16,0 0-4-16,-1-1-1 0,0 2-1 0,1 1-2 0,0-2-2 0,-1 1 0 0,1 0-2 0,0 2 0 15,1-2-2-15,-1 0-2 0,0-1-2 16,1 2 1-16,-1-2 0 0,0-1 0 0,2-1 0 0,-1 1 1 16,-1-2 0-16,1 0-1 0,1-1 0 0,-1-3-4 0,2-1-3 0,-1 0-7 15,-1 1-7-15,2-5-9 0,0 2-7 0,0-2-12 0,0-2-11 16,0 1-15-16,2-3-19 0,-1 1-23 0,-1-2-24 0,0-2-26 0,2-1-27 15,-1 0-34-15,-1-4-41 0,2 0-52 0,-2-2-59 0,2-4-70 16,-1 2-77-16,-1-2-32 0,0-2-12 0,0-4 5 0</inkml:trace>
  <inkml:trace contextRef="#ctx0" brushRef="#br0" timeOffset="30984.0282">7750 12003 259 0,'-4'-10'512'0,"3"0"5"15,-1 0 4-15,-1 3-83 0,3 0-125 0,-2 0-83 0,2-1-62 0,0 2-33 16,0-2-21-16,0 3-14 0,2-2-11 0,0 0-8 0,1 0-7 15,0 1-7-15,2-2-7 0,1 2-7 0,0-1-7 0,2 1-5 0,0 0-7 16,1 1-6-16,1-2-4 0,0 2-3 0,2 0-2 0,-1 1-2 16,1 1-3-16,1 1 0 0,0 1-2 0,-2 1-2 0,0 1-1 0,2 1-1 15,-2 1-1-15,0 1 1 0,-3 3-1 0,3-2 0 0,-3 3 2 16,0 1 0-16,-2 2 0 0,0 1 0 0,-2-2 2 0,-1 3 0 0,-2 2 2 16,-1-2 2-16,0 0 2 0,-3 1 1 0,0 2 2 0,0-2 0 15,-2 1 3-15,-3-2-1 0,2 1 2 0,-4-3 1 16,1 4-1-16,0-6 0 0,-1 4 0 0,-1-3-2 0,0-1 0 0,1 2-2 0,-2-4-1 15,2 2-1-15,-1-2-2 0,2-2-4 0,-1-1-4 0,2 1-8 16,-1-2-9-16,1 1-12 0,0-1-17 0,3-3-18 0,0 1-21 16,-2-1-29-16,4 0-29 0,-1-1-55 0,3 1-68 0,1 0-94 15,0 0-110-15,1-3-65 0,1-1-40 0,1 3-18 0,0-1-3 0</inkml:trace>
  <inkml:trace contextRef="#ctx0" brushRef="#br0" timeOffset="31432.8389">8250 12226 214 0,'-1'-3'476'15,"-1"1"5"-15,-1-1-46 0,0-1-69 0,3 1-86 0,-1 0-95 16,-1 0-47-16,2-1-28 0,-2 1-13 0,1 3-6 0,1-3-1 0,0-1-1 0,0 2 0 16,0 0 1-16,0-1 1 0,0 2 2 0,0-1 0 15,0 1 1-15,-2-2 1 0,2 1 3 0,-1 0 2 0,-1 0 2 0,2 1 1 0,-2 1 4 16,2-2 1-16,-1 1-1 0,-1 1 0 0,2-2-3 0,-1 2-1 16,-1 0-4-16,0 0-5 0,2 0-5 0,-1 0-7 0,-1 0-7 15,-1 2-9-15,1-2-8 0,-2 1-8 0,2 1-10 0,1-2-7 16,-1 1-8-16,2 0-6 0,-1 0-6 0,-1 3-4 0,2-1-4 15,-2 1-4-15,-1 1-2 0,3 1-1 0,-3 0-1 0,3 1 1 0,-2 3 0 0,1 0 3 16,-1-1 0-16,2 1 3 0,-1 2-1 0,-1 0 0 16,2 0 2-16,-2 3-1 0,2-1 0 0,-2-1 1 0,0 2 3 0,2-1 2 0,0 0 4 15,0 3-1-15,0-5 2 0,0 2 0 0,0-1 0 0,0-1 1 16,0 2 1-16,0-2 0 0,0-2 0 0,0 1 1 0,0-3 1 16,0 0 0-16,0 1-3 0,0-3-5 0,0-2-4 15,0 1-14-15,2-3-17 0,0 1-21 0,0-3-24 0,0 0-42 0,-1 0-47 16,-1 0-99-16,3-3-123 0,-1-1-116 0,0-1-112 0,-1-3-57 0,1-1-29 15,-1 0-14-15,-1-1-9 0,0-3 6 0</inkml:trace>
  <inkml:trace contextRef="#ctx0" brushRef="#br0" timeOffset="35099.3936">9017 11655 320 0,'0'0'298'16,"0"0"-43"-16,0 0-41 0,0 0-35 0,0 0-32 0,0 0-25 0,0 0-17 0,0 0-14 16,0 0-11-16,0 0-8 0,0 0-6 0,0 0-6 0,0 0-5 15,0 0-3-15,0 0-3 0,0 0-2 0,0 0-3 0,0 0-1 0,0 0 0 0,0 0 0 16,0 0-1-16,0 0 2 0,0 0 1 15,0 0 1-15,0 0 2 0,0 0 0 0,0 0 0 0,0 0 1 0,0 0-2 0,0 0-1 16,0 0-1-16,0 0-2 0,0 0-3 0,0 0-1 16,0 0-5-16,0 0-1 0,0 0-4 0,0 0-3 0,0 0-3 15,0 0-2-15,0 0-1 0,0 0-1 0,0 0-1 0,0 0-1 0,0 0 1 16,0 0 0-16,0 0 0 0,0 0 1 0,0 0 1 0,0 0 0 16,0 0 2-16,0 0 2 0,0 0 2 0,0 0 1 0,0 0 1 0,0 0 0 15,0 0 1-15,0 0 1 0,0 0-1 0,0 0 0 0,0 0 0 16,0 0 1-16,0 0-2 0,0 0-1 0,0 0-3 0,0 0-1 0,0 0-4 0,0 0-3 15,0-2-2-15,0 1-1 0,2-1-3 0,-1 0-2 16,-1 0-3-16,2 2 0 0,-2-2-3 0,2 1-1 0,-1-1-1 16,-1 2-1-16,2-1-1 0,-1-1 1 0,-1 2 0 0,2-1 0 15,-2-1-2-15,3 2 2 0,-2 0 0 0,-1-2 0 0,2-1-1 0,-2 3 1 16,2-2-1-16,-1 0 0 0,-1 1 0 0,3-2 1 0,-1 2 0 16,0-2 0-16,-1 3-1 0,2-4 1 0,-1 3 1 0,0-1-1 0,-1-1 0 15,2 1 0-15,-1 1 0 0,2 0 0 0,-4-2 0 0,2 3-1 16,-2 0 1-16,2-3 0 0,-1 3-1 0,-1 0 0 0,0 0-1 0,0 0 1 15,0 0 0-15,0 0 0 0,0 0-1 0,0 0 1 0,0 0 0 16,0 0 0-16,0 0 1 0,0 0-2 0,0 0 2 0,0 0 0 16,0 0 0-16,0 0-1 0,0 0-1 0,0 0 1 0,0 0 1 0,0 0-1 15,0 3 1-15,0 0 0 0,0-2-1 0,0 2 4 0,0-2-1 0,0 3 2 16,0-2 2-16,0 1-1 0,0 1 3 0,0 0 1 0,0 0 1 16,2 3 2-16,-2-3 1 0,0 2 3 0,0 2 2 0,0-1 2 0,0 1 1 15,0-2 4-15,0 6 1 0,0-3 0 0,0 4 1 0,0-4 0 16,0 3 2-16,0 2 2 0,0 0 0 0,0 2 1 0,-2-1 1 15,2 1-1-15,-1 1 1 0,-1 3-2 0,2-3 0 0,-2 3-3 16,1-2 0-16,-2 5-2 0,0-2 1 0,0 1 0 0,-1 0-1 0,1 2-1 16,0-3 0-16,-2 3 0 0,2 1 0 0,-3 0-2 15,3-4 1-15,-2 4-3 0,2-3-1 0,-2 3-1 0,0-2-2 0,2 1-2 0,-3-4 0 16,3 3-2-16,-2-1 1 0,3-2-1 0,-1-2-2 0,0 5-2 0,0-6 0 16,1 0 0-16,0-1-2 0,-1-1 1 0,2-1 0 0,-1-1 1 15,2-3 1-15,-3 1-1 0,3 0 0 0,0-5-2 0,0 2 0 16,0-1 0-16,0-2-2 0,0 0-1 0,0-1 1 0,3 1-3 15,-3-5-4-15,2 2-8 0,-2-1-7 0,1-1-13 0,-1 0-16 0,0 0-24 16,0 0-28-16,0 0-32 0,0 0-34 0,0 0-70 0,0 0-86 16,-1 4-104-16,-1-3-112 0,-2 2-56 0,1-1-28 0,-1 2-9 0,1 0-1 0</inkml:trace>
  <inkml:trace contextRef="#ctx0" brushRef="#br0" timeOffset="36102.879">8967 12564 173 0,'-2'-2'230'0,"2"2"-18"0,-1-1-14 0,-1-1-11 0,2 2-14 16,-2-1-14-16,2-1-14 0,-1 2-13 0,-1-1-10 0,2 1-12 0,-1-2-7 16,-1 1-8-16,2 1-5 0,-2-2-3 0,2 2-6 0,0-2-6 15,0 2-5-15,0 0-5 0,0 0-3 0,0 0-1 0,0 0-2 16,-1 0-1-16,1 0-3 0,0 0-1 0,0 0-2 0,0 0-3 0,0 0-2 15,0 0-2-15,0 0-1 0,0 0-1 0,0 0-4 0,0 0-1 16,0 0-5-16,0 0-2 0,0 0-3 0,0 0-3 0,0 0-5 16,0 0-4-16,-2 0-2 0,2 2 0 0,-2 0 0 0,2 1 4 15,0-2 3-15,0 2 3 0,-1 2 4 0,1-1 4 0,0 2 3 0,0 0 3 0,0 2 4 16,0 0 5-16,0 1 4 0,0 1 3 0,-2 0 1 0,2 2 1 0,0 0-2 16,0 2-3-16,0-1-4 0,0 3-4 15,-1-2-5-15,-1 1-2 0,2 0-4 0,0 2-1 0,0-2-5 0,-3-2-5 0,3 2-3 16,0 0-2-16,0 0-2 0,0-3-1 0,-1 2-3 0,1-2-1 15,0 0-2-15,0-2-1 0,0 2 0 0,0-2 0 0,0-1-2 16,0-3-3-16,0 2-9 0,0 0-13 0,0-2-22 0,0 0-26 16,0-2-45-16,1 0-51 0,-1 1-119 0,3-1-148 0,-3-4-82 0,0 0-47 0,0 0-24 15,0 0-15-15,0 0-8 0</inkml:trace>
  <inkml:trace contextRef="#ctx0" brushRef="#br0" timeOffset="37832.9168">8774 13302 479 0,'-2'-4'503'0,"-1"4"-17"16,1-1-49-16,1 0-65 0,-1 1-61 0,0-1-54 0,1 1-33 0,-1-2-21 16,-2 1-13-16,2 1-9 0,1-2-4 0,-1 0-3 15,1 1-4-15,-1-1-5 0,0 0-7 0,2-1-5 0,-1 3-4 0,-1-2-8 16,2 2-2-16,-2-2-4 0,2 1-6 0,0-1-5 0,0 0-5 15,0 2-6-15,0 0-9 0,0-3-9 0,2 1-11 0,-2 0-8 0,2-1-10 16,-1 0-11-16,1 0-9 0,1 2-9 0,0-2-7 0,-1-2-10 16,4 0-7-16,-3 3-5 0,2-3-6 0,1 2-3 0,-1-1-2 15,2 0-2-15,0 1 0 0,1 0-1 0,-3-1-2 0,3 1 0 0,-2 1-1 0,0-1-1 16,1 3-1-16,-1-2-1 0,-1 2-1 0,1 0-1 16,0 2-1-16,-2-2 0 0,0 3 2 0,-2 1-1 0,1-1 2 0,-1 2 0 15,1 0 0-15,-3 1 3 0,2 3 2 0,-2-1 1 0,0-1 1 0,-2 4 1 16,0-1 1-16,-1 1-1 0,0-1 0 0,-2 2-1 0,2-1 1 15,-2 0-2-15,-2 1 0 0,0 0 1 0,1 0-2 0,-1-2-1 0,1 0 0 16,0 1 2-16,0-3-1 0,-1 2 0 0,2-1 0 0,-1-1 2 16,0-3 0-16,1 2 1 0,2-4 0 0,0 4 2 0,0-4 0 0,1 0 1 15,0 0-2-15,1-2 2 0,-1 0-1 0,2-1 0 0,0 0-3 16,0 0 1-16,0 0-3 0,0 0-1 0,0 0-2 0,3 0-2 0,-1 0-5 16,0 0-3-16,-1-1-4 0,2 1-3 0,-1-1-1 0,1-1-4 0,0 2 1 15,-1-1-1-15,2-1 1 0,1 2 0 0,0-1 2 16,-2 1 1-16,2 0 1 0,1 0 2 0,0 0 3 0,-1 0 2 0,2 0 2 15,-1 1 2-15,0-1 2 0,2 3 3 0,-2-1 1 0,1 0 0 16,-1 2-1-16,-1-1-1 0,4 0 1 0,-4 1 0 0,1 0 0 0,-1 3 0 0,0-2 1 16,-2 2 0-16,3 0 0 0,-3 0 2 0,-1-1 0 15,1 2 2-15,-1 1-1 0,-1-1 1 0,1-1 1 0,-2 1 1 0,-2 0 2 0,1-1 1 16,-1 2 2-16,-1-1 1 0,-2-1 2 0,-1 0 0 0,0 0 2 16,-1 1 0-16,-1-2 2 0,-1 2 1 0,0 0 0 0,-1-3 1 15,-1 2 2-15,2-2 0 0,-3 0 3 0,2-1-1 0,0 1 0 0,0-2-2 16,-2 0-7-16,2-2-12 0,-1 1-17 0,2-1-20 15,-1-1-32-15,1 0-40 0,1-3-68 0,-1 0-84 0,2 0-126 0,-1-2-148 0,2 2-77 16,0-2-40-16,1-2-23 0,2 2-11 0,-1 0 0 16</inkml:trace>
  <inkml:trace contextRef="#ctx0" brushRef="#br0" timeOffset="47343.408">21673 6629 41 0,'-4'-1'211'0,"0"-1"-43"16,1 2-28-16,2-1-21 0,-4 0-9 0,4-1-3 0,-3 1-6 0,3-1-7 16,-1 1-10-16,1 1-10 0,-3-3-8 0,3 3-9 0,-1-2-4 15,1 0-1-15,-3 1-5 0,3 1-4 0,-1-1-3 0,-2-1-2 16,1 2-2-16,-1-3-3 0,1 3-1 0,0-3-3 0,0 3-1 15,0-3-1-15,-1 3-1 0,1-3-4 0,-3 3 0 0,1 0-3 0,1-3 0 0,-3 3-1 16,1-2 0-16,-2 2-1 0,0 0-1 0,0-2-2 16,2 2 0-16,-7-1 0 0,5-1 1 0,-1 2 1 0,0 0 1 0,-3 0 2 15,3 0 1-15,-4 0 0 0,4 0 0 0,-1 2 1 0,-2-1-1 0,2-1 0 16,0 2 2-16,0-2-1 0,-2 2 0 0,3 1 0 0,-4 0-1 16,4 0-1-16,-4 0-2 0,4 2-1 0,-1-1-2 0,-1 1 1 0,0 1-1 0,3 1 1 15,-3-2 1-15,3 4 2 0,-1-1 1 16,-1 2 0-16,-1 0 1 0,3 1 1 0,0 1-1 0,-1-2 1 0,1 2 3 15,0 0 1-15,0 3 0 0,0-3 2 0,0 3 3 0,2-1 0 16,-1 3 2-16,0-3-2 0,2 1 0 0,0 2 0 0,1-1 0 0,-1 1 0 0,1-1 1 16,0 2-2-16,-1 0 0 0,2-2 0 0,2 1 0 15,-3 1-2-15,3 0-3 0,-1-1 0 0,2 1-3 0,0-2 0 0,0 2-2 16,0-2-2-16,0 2-2 0,2-2 0 0,-1 0-2 0,3-1 0 0,-1 2-2 16,0-2-2-16,1 0-1 0,-1 0-1 0,2-2-2 0,0 0 0 15,0 2-1-15,1-1 0 0,0-2-1 0,2 0 0 0,0 0 0 16,0 0-1-16,2 1-1 0,-1-4 0 0,2 2-1 0,0-2 1 15,0 2 0-15,3-4 1 0,-1 1-1 0,0 1 0 0,3-1-2 0,-2-1 0 16,3-2 1-16,-2 2 1 0,2-1 1 0,-3-2 1 0,4 2 1 16,0-3 1-16,-2 2 2 0,2-2 1 0,-2 0 1 0,1-2 2 0,1 0 2 15,-1 1 0-15,0-2 1 0,-1 0 0 0,1 0 2 0,-1 0-1 0,1 0 0 16,-1-2 1-16,2 1 0 0,-2 0 0 0,-1-2-1 0,0 0 1 16,0 0-1-16,-2 1-1 0,4-1 1 0,-4-2 0 0,1 1-1 0,-1 1 1 0,-1-1 1 15,1 2 0-15,0-3 1 0,-1 0 1 16,0 1 1-16,0-3 1 0,-1 3 0 0,0-2 0 0,2 0 1 0,-2 1 2 0,0-2-1 0,0 1 2 15,-1-2 1-15,-1 1 1 0,4-1 0 16,-5 1 1-16,0 0 0 0,1-1 0 0,-3-1 0 0,2 0 1 0,-1 0 1 0,0-1 1 16,0 0 1-16,-2 0-1 0,-1 0 2 0,0-2-1 15,0 2 2-15,2-2-1 0,-2 0 1 0,-3 0 1 0,2-2-2 0,1-1 1 16,-4 2 0-16,1-2-2 0,-1 0 1 0,0 0-2 0,0 0-1 0,0-1-1 0,-1-1-2 16,-3-1-3-16,1 1-3 0,2 0-3 0,-4-1-3 15,-1-2-2-15,1-1-4 0,-1 1-3 0,1 0-4 16,-3-2-4-16,-1-2-2 0,1 2-1 0,-2-2-3 0,-1 2-4 0,0-1-2 15,-2-1-5-15,1 0-8 0,-3 2-9 0,-2-1-16 0,1 1-18 16,-3 1-24-16,-1 1-29 0,0-1-46 0,-3 4-54 0,-1-2-114 0,-1 3-145 16,-2-1-75-16,-3 4-40 0,-1 0-20 0,-4-1-8 0,0 3 2 15</inkml:trace>
  <inkml:trace contextRef="#ctx0" brushRef="#br0" timeOffset="52696.8027">9611 12123 441 0,'-4'-3'550'0,"2"-3"5"0,-1 1 7 0,0 1-63 16,0-1-93-16,-1 1-100 0,1 0-102 0,0 0-53 15,0 1-30-15,1-2-12 0,-1 1-4 0,0 1-5 0,3 1-2 0,-1-1-3 16,-1-1-4-16,2 3-4 0,-1-1-3 0,1-1-7 0,0 1-5 0,0 1-5 16,0 1-8-16,0 0-4 0,0 0-3 0,0 0-6 0,0 0-5 15,0 0-7-15,0 0-7 0,0 0-7 0,0 0-6 0,-2 1-2 16,2 1-4-16,-2-1-2 0,2 3-1 0,0-1-3 0,0 2-1 15,0-1-1-15,0 1-1 0,0 3 0 0,0 1 0 0,0 2 2 0,0 1 0 0,2-1 2 16,-2 5 3-16,2-1 0 0,-1 0-1 0,-1 1 1 16,2 2-2-16,-2 1 0 0,0-2-2 0,0 1-1 0,0 0 0 0,0 2-1 0,0-2 1 15,0 0 2-15,0-1-1 0,0 2-1 0,0-2 0 16,0-3-2-16,0 3-2 0,0-4-6 0,0 1-8 0,0-2-8 0,0-3-9 16,0 0-8-16,0-2-10 0,1 1-10 0,-1-4-11 15,0 1-14-15,0-3-16 0,0 0-20 0,0-2-20 0,0 0-15 0,0-2-15 16,0-3-8-16,0 2-8 0,-1-4-5 0,-1-1-3 0,1-3 0 0,-3 1 1 0,1-4 6 15,1-1 6-15,-2-2 16 0,0 3 22 0,-2-3 24 16,0-2 28-16,1-1 26 0,0 1 28 0,-1 2 25 0,1-4 26 0,-1 2 23 16,0-1 20-16,1 3 17 0,0-2 14 0,0 1 11 15,1 2 10-15,-1-1 3 0,0 2 1 0,2 0-1 0,0 2-3 0,1-1-6 16,1 2-6-16,-1-2-8 0,2 5-7 0,0-4-6 0,2 3-5 16,-1-1-4-16,1 1-5 0,1 0-2 0,0-2-8 0,1 4-4 0,2-3-3 15,-2 1-5-15,3 4-2 0,-1-3-4 0,2 1-2 0,0 1-3 0,0-1-2 0,0 3-2 16,1-2-1-16,-1 3-4 0,0 0-3 0,0 0-1 15,1 3-1-15,-1-1 0 0,2 2 0 0,-2 2-1 0,1-1 1 16,-1 3 3-16,0 1 1 0,3 2 0 0,-5 0 4 0,2 0 1 16,-3 4 4-16,0-2 3 0,1 3 3 0,-3 1 4 0,-1-1 1 0,-1 2 2 15,-1 1 4-15,-3-2 0 0,0 2-2 0,0-1 2 0,-5 1-2 0,2 0 1 16,-2-2-1-16,-3 2 0 0,1-2-4 0,-1 2-3 0,-3-3-2 0,1-1-4 16,2 1-1-16,-3-1-3 0,3-1-2 0,-3-1-5 0,4 1-2 15,-1-5-7-15,2 2-10 0,-1-4-11 0,2 2-13 0,-1-2-18 16,4 0-19-16,0 0-25 0,1-3-25 0,0 0-28 0,3 0-26 15,-1 0-52-15,4-3-59 0,-1 2-68 0,3-2-72 0,0 0-66 16,0-1-65-16,0 2-26 0,4-2-7 0,-2 0 7 0</inkml:trace>
  <inkml:trace contextRef="#ctx0" brushRef="#br0" timeOffset="53032.9393">9821 12230 256 0,'0'0'575'0,"0"-2"7"16,0-1 6-16,0 1 6 0,0 1-101 0,0 0-157 0,0-2-92 0,0 3-60 15,-2-2-37-15,2 2-23 0,0 0-15 0,-2-2-12 0,2 2-10 16,0 0-10-16,0 0-9 0,0 0-6 0,0 0-8 0,-1 2-8 0,-1 0-6 16,2-2-10-16,-2 0-4 0,1 3-2 0,-1-2-1 0,2 0 3 15,-1 1 2-15,-1 1 3 0,2-1 0 0,0 3 3 0,0-2 3 0,0 4 4 16,0-4 1-16,0 4 3 0,0 0 3 0,0 1 2 0,0-2 1 15,0 4-3-15,0 0-2 0,0-1-3 0,0 3-4 0,0-2-1 0,0 0-5 16,0 1 0-16,0 2-3 0,0-1-3 0,0 2-1 0,0-3-1 16,0 2-1-16,0-1-3 0,0 1-1 0,0-1-1 0,-2 0 0 15,2-1 1-15,0 1-2 0,-1 0 0 0,-1-2-3 0,2-1-2 0,0 2-9 16,-2-1-11-16,2-3-16 0,0-2-22 0,0 1-24 0,0-1-25 0,0-1-32 16,0-1-36-16,2-2-61 0,0-1-74 0,-1-1-125 0,3-2-149 15,-1-1-79-15,0-2-40 0,0 0-16 0,1-3-2 0,0-2 8 16</inkml:trace>
  <inkml:trace contextRef="#ctx0" brushRef="#br0" timeOffset="53483.2143">10448 11641 534 0,'-2'-4'570'15,"2"-3"3"-15,-1 2 4 0,-1-2 5 0,2 3-118 0,-2 1-177 0,2-2-97 0,0 0-57 16,0 2-32-16,0 3-15 0,0-3-10 0,0 1-6 0,0 2-5 16,0 0-5-16,0 0-5 0,0 0-4 0,0 0-6 0,0 0-7 15,0 0-7-15,-1 2-5 0,-1-2-1 0,2 3 2 0,-2-3 5 0,1 6 4 16,-1-2 5-16,2 2 8 0,-1 2 5 0,1 0 6 0,-2 0 9 15,2 2 6-15,0 1 9 0,0 3 7 0,-2 1 5 0,2 2 5 0,-2-1 1 0,0 2 0 16,2 2 0-16,-1 1-2 0,-1 2-4 16,2 0-3-16,-2 1-4 0,-1-1-5 0,1 2-5 0,1 2-4 0,-1 0-5 0,-1 0-5 15,1 2-3-15,1-3-4 0,-1 4-5 0,-1-1-4 16,1-1-7-16,0 2-3 0,0 0-4 0,-1-2-2 0,1 1-1 0,1-1-3 16,-1 3-1-16,2-5-3 0,-2 2-1 0,2 1-1 0,-1-4 0 15,1 0-2-15,0 0-1 0,0-3-1 0,0 0-1 0,0 0 0 0,1-1-1 16,-1-1-1-16,2-2-2 0,-2 0-3 0,2-3-4 0,-1 2-9 0,-1-4-14 0,2 0-22 15,0 2-28-15,-1-6-34 0,-1 1-36 16,4-2-40-16,-2-1-49 0,1-1-57 0,0-2-142 0,1-1-187 0,-1-1-97 0,-3-2-52 16,3-4-27-16,-1 2-9 0,-1-3 3 15,1-1 12-15</inkml:trace>
  <inkml:trace contextRef="#ctx0" brushRef="#br0" timeOffset="54732.9301">10400 12873 358 0,'0'-2'407'16,"0"1"-56"-16,0 1-52 0,0-4-52 0,0 4-42 0,0-1-40 0,0 1-23 15,0-3-18-15,0 2-8 0,0-1-5 0,0-1-5 0,0 2-5 0,0 1-2 0,0-3-1 16,0 3 0-16,0-2 1 0,0 0-1 0,0 1-1 15,-2 0-2-15,2 1 0 0,0-1-3 0,-2-1-3 0,2 1-3 0,-2 1-2 0,2-2-2 16,0 0-1-16,0 2-4 0,0-1-2 16,0 1-6-16,0 0-2 0,0 0-4 0,0 0-5 0,0 0-1 0,0 0-3 0,0 0-5 15,0 0-3-15,0 0-3 0,0 0-4 0,0 0-4 0,0 0-4 0,0 0-4 16,0 0-5-16,0 0-4 0,0 0-3 0,0 0-3 16,0 0-3-16,0 0-2 0,0 0-5 0,0 0-3 0,0 0-1 15,0 0-2-15,0 1 0 0,-1 3-1 0,-1-1 1 0,2-2-1 0,0 3 1 16,0 1 0-16,0-1 1 0,0 1 1 0,0 1 1 0,0 0 2 15,0 1 1-15,0 3-2 0,0-2-3 0,0 1-10 0,0 1-10 16,0 0-17-16,0 0-17 0,0 1-24 0,-2 2-28 0,2-1-37 0,0 0-41 0,0 0-87 16,0 0-106-16,0 2-90 0,0-2-80 15,0 1-39-15,0-1-18 0,0 0-3 0,2 0 5 0</inkml:trace>
  <inkml:trace contextRef="#ctx0" brushRef="#br0" timeOffset="55533.1247">10408 13363 250 0,'0'-10'553'16,"0"0"9"-16,0 0 0 0,0 0-10 0,0 1-92 15,-2 0-134-15,2 1-77 0,-1 1-49 0,1 0-28 0,-2 0-16 0,2 2-13 16,0-2-11-16,0 1-7 0,0 2-9 0,0 1-10 0,0-2-9 0,0 2-12 16,0 1-11-16,-1 1-10 0,1-2-12 0,0 3-9 0,0 0-10 15,0 0-9-15,0 0-9 0,-2 0-7 0,0 2-7 0,0-1-4 16,0 0-3-16,-1 3-2 0,1 0 0 0,-1 1 0 0,1 0 0 0,1 4 3 15,-2-1 0-15,-1 3 2 0,1-1 1 0,-2 2-2 0,-1 2 2 16,2 1-1-16,-3 0-1 0,1 2 0 0,-1 0-3 0,-2 0-1 16,3 2-1-16,-2 0 0 0,0-2 0 0,-1 0 0 0,2-2 0 0,-1 2 1 0,3-2 0 15,-2-1 2-15,2 0 0 0,0-4 3 0,0 0 3 0,2-1 3 16,0-1 6-16,1-1 5 0,1-4 5 0,-2 1 5 0,3-1 8 0,0-2 3 16,3 1 2-16,-2-2 1 0,2-2 0 0,-1 1 1 15,1-2-1-15,2-1 0 0,0 1-1 0,0-4-2 0,2 2-2 0,0-2-3 16,-1 2-4-16,2-3-7 0,3 0-6 0,-3 2-6 0,2-2-1 15,0 3-3-15,0-1 1 0,-2-1-2 0,2 4-1 0,0-4-1 16,0 4-1-16,0-2 0 0,0 3-2 0,0 0-3 0,2-1-5 0,-2 1-6 16,1 2-8-16,0 0-9 0,-1-3-8 0,1 3-10 0,0 0-10 15,-2 0-10-15,1 0-11 0,2 0-12 0,-2 3-13 0,0-3-11 0,0 0-12 0,-2 2-7 16,0-2-8-16,1 0-2 0,-2 0 2 0,-1 0 2 0,1 0 5 16,-2 0 4-16,-2-2 8 0,3 2 7 0,-3-3 11 0,0 1 10 15,0 0 14-15,-3-1 13 0,2-2 15 0,-2 3 17 0,0-4 15 16,-2 1 17-16,2-1 15 0,-3 0 14 0,2 2 15 0,-3-3 12 0,1 0 11 15,-1-1 10-15,1 1 9 0,-1 0 7 0,0-1 7 0,0 1 4 0,1-3 4 0,0 5 1 16,0-1 2-16,-1-2-1 0,0 3-1 16,1-4-1-16,1 4 2 0,-2-2 0 0,0 2 3 0,3-2 2 0,-1 3 2 0,-1 0 4 15,1-1 7-15,1 0 3 0,-1 3 6 0,-1-1 2 0,0 0 3 16,3 1 0-16,-1 1 0 0,-1-1-3 0,2 1-2 0,-2 1-8 16,2 0-6-16,0 0-8 0,0 0-9 0,0 0-9 0,-1 0-13 0,-1 0-11 0,2 1-11 15,-1 1-8-15,-1-1-5 0,2 1-4 0,0 1-4 16,0 1-3-16,0-1 0 0,0 2 1 0,0 1-1 0,0 1-1 15,0 3 1-15,0-3-2 0,2 3 1 0,-2 0 0 0,0 3 2 16,0-1-3-16,0 1-3 0,0 2-5 0,0 1-3 0,0 0-3 0,0 0-1 0,0 1-3 16,0 0-1-16,-2 2 0 0,2-1-1 0,-2 1 1 15,2 0 1-15,-1 0-2 0,-1 0-2 0,-1 1-8 0,1-1-14 0,1 1-25 16,-1-2-33-16,2 0-42 0,-3 3-47 0,3-5-59 0,0 1-63 16,3-1-143-16,-3 1-184 0,3-3-99 0,-1-1-57 0,1-3-28 0,-1 1-17 15,-1-4-1-15,1-1 5 0</inkml:trace>
  <inkml:trace contextRef="#ctx0" brushRef="#br0" timeOffset="57332.9656">15661 6748 265 0,'-4'-3'545'0,"1"0"7"0,1 1 7 0,-1 0-80 0,-1 1-120 16,2-1-89-16,-1-1-73 0,2 3-39 0,-1-2-23 0,2 2-13 0,-2-2-7 15,2 2-8-15,0 0-8 0,0 0-7 0,0 0-5 0,0 0-7 16,0 0-7-16,0 0-9 0,0 0-8 0,0 0-6 0,0 0-9 16,0 0-4-16,0 0-4 0,0 0-4 0,0 0-3 0,0 2-3 0,-1-2-3 15,1 0-3-15,-2 2-2 0,2-2 0 0,0 0-1 0,0 3 1 0,0-1 3 16,0-1 5-16,0 1 6 0,0 0 6 0,0 1 3 0,0 0 3 16,2 0 1-16,-1 2 3 0,-1-1 2 0,2 1 1 0,-2 1 4 0,3 0 2 15,-1-2 2-15,-1 3 1 0,1 0-2 0,2 1-4 16,-1-1-5-16,-1 0-4 0,1 1-4 0,1-1-2 0,-1 2-2 0,0 0-2 15,0 0 1-15,0-2-3 0,1 2-3 0,0 1-2 0,-1-3-1 16,2 2-2-16,-2 0 0 0,0 0-1 0,-1 0-1 0,1-1 1 0,0-1-1 0,1 0 3 16,0 1 4-16,-1-1 4 0,0 0 3 15,1-1 4-15,-1-2 7 0,0 2 8 0,0-3 9 0,1 0 7 0,-3-1 8 0,2-1 6 16,3-1 6-16,-3 0 3 0,2-1 4 0,-2-1-1 0,2-1 1 0,3 0-4 16,1-3-4-16,0-3-7 0,2 1-6 0,3-4-9 0,0-3-12 15,5 1-10-15,1-4-11 0,1-3-8 0,6-3-10 0,0-3-15 0,3-4-18 16,3-1-30-16,2-4-34 0,7-3-47 0,1-8-57 15,6-2-106-15,4-5-132 0,3-6-138 0,6-6-140 0,0-1-74 0,1-6-43 0,1-2-26 16,0 0-17-16,-4-2-4 0,-5 2 3 0</inkml:trace>
  <inkml:trace contextRef="#ctx0" brushRef="#br0" timeOffset="75797.0073">11600 11314 65 0,'0'-6'491'0,"-2"-1"10"0,2 4-59 0,-1-1-91 0,1 0-66 0,0 1-55 16,0 0-32-16,0 0-21 0,0 0-17 15,0 2-13-15,0-3-11 0,0 3-10 0,0 1-9 0,0-1-9 0,0 1-9 0,0 0-9 16,0 0-10-16,0 0-9 0,0 0-10 0,0 0-9 16,0 0-11-16,0 0-7 0,-2 0-7 0,-1 0-6 0,3 1-5 0,-2 0-6 0,-1-1-4 15,3 2-3-15,-2 0-1 0,1-1 1 0,-1 1 1 0,2 1 4 0,-2 0 4 16,0 0 5-16,0 2 7 0,2-1 5 0,-3 4 7 16,2 0 5-16,-1 3 4 0,0-1 3 0,-1 1 3 0,2 2 2 0,-1 1 1 0,-1 2 1 15,-1 2-1-15,1 0-3 0,-1 2-3 0,2-1-4 16,-2 2-7-16,0 2-6 0,1-1-5 0,2 3-6 0,-3-2-3 15,1 0-2-15,0 2-3 0,0-1-2 0,-2-1-1 0,4 1-2 16,-1-2-1-16,-1 1-1 0,3-2 1 0,-2 1-2 0,2-2 1 0,-1-2-1 0,-1 2 1 16,2-3-2-16,0-4 2 0,0 1-2 15,0 0 1-15,0-2-4 0,0-2-4 0,0 2-4 0,0-5-6 0,0-1-10 0,2 1-9 16,-1-3-9-16,-1-1-12 0,0 0-13 0,0-2-17 0,0-1-23 16,0 0-25-16,0 0-25 0,-1-1-31 0,-1-2-30 0,2-1-58 15,0-2-70-15,0-2-86 0,0-1-95 0,0-3-42 0,0-3-18 0,2-2-3 16,-1 1 5-16</inkml:trace>
  <inkml:trace contextRef="#ctx0" brushRef="#br0" timeOffset="76096.0818">11502 11405 491 0,'-2'-7'500'0,"2"-1"-3"0,0 1-80 0,0-3-116 16,2 4-75-16,-1-2-51 0,-1 1-30 0,2-1-17 0,1 1-15 15,-1 0-10-15,1-1-10 0,0-1-6 0,3 0-9 0,-3 1-5 0,2-1-5 16,0 2-6-16,0-1-5 0,1 1-2 0,0-1-3 0,1 1-2 0,-1 0-4 15,-1 0-4-15,1 0-2 0,3 1-5 0,-2 1-3 16,-1 1-2-16,2-1-5 0,-2 2-1 0,2 2-4 0,-3-1-2 16,2 2-2-16,-1 0-4 0,2 2-1 0,-2 1-4 0,0 1-1 15,-1 1 0-15,2 1-1 0,-1 1 2 0,0 2 1 0,-3 2 2 0,2 1 1 16,-2-1 1-16,-1 3-1 0,0 0 1 0,-1 3 1 0,-1-3-1 0,-1 1 0 16,-1 2 1-16,-1-1-1 0,-1 1 2 0,1-1-2 0,-2 1-1 15,-4-2-1-15,3 0 0 0,-1 0-1 0,-1 0 2 0,0-2-1 0,-2-1 0 16,2-1 0-16,0 2 0 0,-2-2-1 0,2-1 1 0,0-1-1 15,0-1 0-15,-1-1-4 0,1 1-6 0,2-2-11 0,-1 0-10 0,1-2-19 16,0 1-21-16,1 0-28 0,0-5-31 0,2 4-53 0,1-1-65 16,2-3-105-16,0 0-126 0,0 0-68 0,0 0-37 0,4 0-18 15,-1 0-4-15</inkml:trace>
  <inkml:trace contextRef="#ctx0" brushRef="#br0" timeOffset="76866.5071">11875 11648 520 0,'0'-4'588'16,"-2"-2"6"-16,2 1 4 0,0 0-51 0,0-1-80 0,0 2-106 16,0-1-120-16,0 0-67 0,0 2-38 0,0-1-23 0,0 1-15 15,0 1-15-15,0 1-12 0,0 1-13 0,0 0-11 0,0 0-7 0,0 0-9 0,0 0-7 16,0 0-8-16,-1 0-6 0,-1 0-5 0,-1 1-1 15,1 1-3-15,1-2-1 0,-2 3 1 0,-1 2 0 0,0 0 1 0,-1-1 2 0,2 3 1 16,-2-1 3-16,0 3 2 0,1-2 2 16,-1 4 0-16,-3-2 3 0,3 3-1 0,-3 0 2 0,0 0 1 0,1 0 1 0,0-1 2 15,-1 3 0-15,2-3 1 0,-3 2 0 0,2-2 0 0,-1 2 1 0,3-4-1 16,-1 2 2-16,-1-2-1 0,0 0 2 0,4-2 1 16,-2-1-1-16,2 1 0 0,0 0-2 0,1-2 0 0,-1 0-2 0,0-3 0 0,3-1 2 15,0 3-1-15,0-3 0 0,0-1 0 0,0 0-2 16,0 1-2-16,3-1 0 0,0 0-2 0,0 0 1 0,0-1 0 0,2 0 0 0,0 1-1 15,2-2 0-15,0 0 0 0,1 1-4 16,0-1-3-16,0 0-6 0,4-1-8 0,0-1-7 0,0 1-9 0,1 1-10 0,1-1-10 16,0-1-11-16,1 3-12 0,0-1-13 15,0-1-12-15,2 1-12 0,-1 1-14 0,-2-3-11 0,1 4-10 0,0 0-9 0,-2-3-6 16,1 3-6-16,-1 0-5 0,-1 0-5 0,-2 0-3 0,-1 0-1 16,0 0 0-16,-2 0 5 0,1 0 3 0,-2 0 11 0,-1 0 12 15,0 0 10-15,-2 0 12 0,-2 0 12 0,-1 0 13 0,0 0 15 0,0 0 17 0,0 0 17 0,0 0 20 16,-1-2 16-16,-1 1 17 0,1-3 12 15,-4 2 13-15,2-1 7 0,0-2 5 0,-2 2 7 0,2-2 7 0,-2 3 6 0,2-3 5 16,-1 1 4-16,-1-3 5 0,1 3 2 16,1 0 2-16,0 0 2 0,1-3 2 0,-1 1 2 0,0 2 1 0,0-1 3 0,-1 1 4 0,0-1 1 15,3-1 2-15,-1 2 1 0,0-1 3 0,-1 2 2 0,2-1 0 0,-1 1 2 16,-1-1 2-16,1 1 1 0,1-1 1 0,-3 3 3 16,3-2 0-16,-1 2-3 0,0-2 0 0,-2 3-3 0,3 0-1 15,-1-3-5-15,0 3-4 0,-1 0-6 0,3 0-8 0,-1 0-7 16,-1 0-8-16,2 3-9 0,-2-3-7 0,2 0-5 0,-1 0-4 15,-1 4-2-15,0-1-1 0,-1 0-1 0,2-1-2 0,-1 3 1 16,0 0 0-16,-2 1 2 0,1 0 2 0,1 1 1 0,1 2 1 0,-1-1 0 0,1 4 1 0,-3-2-2 16,3 2-3-16,-1 0-4 0,0 0-4 15,1 2-3-15,-1-1-2 0,2 2-3 0,-1 1-3 0,1-2-4 0,0 1-2 0,0 0-3 16,0 2 0-16,0-1-2 0,0-1-2 0,0-1 1 0,0 2-1 16,0 0-1-16,0-2-3 0,0 1 1 0,0-1-1 0,0-1-1 15,0-1 0-15,0 0-1 0,0-1 1 0,0-2-2 0,0 0 1 0,0-2-1 0,1 1 3 0,-1-3-1 16,2 2 2-16,-1-2 1 15,-1-1 2-15,0-1-1 0,0-1 0 0,0 1-6 0,2-1-8 0,-2-2-22 16,0 0-26-16,0 0-37 0,0-2-43 0,2-1-48 0,-2 1-52 16,0 2-96-16,0-3-120 0,0-1-115 0,-2-3-110 0,0 2-57 0,1 0-30 0,-2-1-10 15,-1 3-2-15,-3-3 12 0</inkml:trace>
  <inkml:trace contextRef="#ctx0" brushRef="#br0" timeOffset="77713.0967">11693 12830 347 0,'-1'-7'535'0,"-1"-2"9"0,0 1 11 0,-1 1-76 0,2-1-117 0,-1 1-87 16,2 0-74-16,-2 0-37 0,2 0-20 0,-3 2-10 16,3-2-6-16,0 2-5 0,0 2-5 0,0-2-6 0,-1 0-8 0,1 2-7 15,-2-1-9-15,2 4-11 0,-3-3-9 0,3 3-10 0,0 0-8 0,0 0-10 16,0 0-6-16,-3 0-5 0,3 3-3 0,-1-3-1 15,-1 5-3-15,0 2 0 0,1 1-2 0,-1 1 4 0,0 1 6 0,-1 2 6 0,2 2 6 16,-1 3 4-16,0 1 4 0,-1 1 3 16,0 1 2-16,1 3-1 0,-2 1-1 0,1 1-3 0,-2-1-5 0,3 3-1 0,-1 0-3 15,0 1-5-15,1-1-5 0,1-2-5 0,-1 3-5 0,-1-3-2 0,1 3-2 0,0-3-2 16,0-3-2-16,0 3-2 0,2-2-1 0,-1-2-1 16,-1-1-1-16,2-2-1 0,-1 2-1 0,-1-3-1 0,2-3 0 0,-2 0-2 15,2-1-1-15,-1 0-5 0,1-1-7 0,0 0-11 16,0-5-14-16,0 0-15 0,0 0-13 0,0 0-16 0,0-3-13 0,0-1-17 0,0 1-18 15,0 0-25-15,0-3-27 0,0-1-31 16,0 0-35-16,0 0-60 0,0 0-70 0,-2-3-88 0,2 0-97 16,0-3-41-16,0-1-16 0,0-1 1 0,0-2 7 0</inkml:trace>
  <inkml:trace contextRef="#ctx0" brushRef="#br0" timeOffset="78054.4447">11663 12917 429 0,'-1'-9'541'16,"-1"-1"11"-16,0 1 8 0,-1 0-77 0,3 2-121 0,-1-1-89 16,1 1-74-16,0-1-41 0,0 1-27 0,1 1-17 0,-1-3-12 0,3 2-12 0,-1 0-11 15,1-1-10-15,1 1-11 0,-1-1-9 0,3 3-10 0,0-1-7 0,0-2-9 16,-1 3-4-16,3-3-5 0,1 2-3 16,-1-1-2-16,2 0 0 0,-1-1 0 0,1 3 0 0,1-1-2 15,1 1 0-15,-2-1-1 0,1 3 1 0,2-1 0 0,-2 0-2 16,1 2 1-16,-2 2 0 0,1-1-1 0,0 1 1 0,0 1-2 0,-3 1 0 15,3 3-1-15,-3 0-1 0,0 1 1 0,0 1 0 0,0 2-1 0,-2 0 2 16,-1 3-1-16,-2-1 0 0,0 2 2 0,-1 1-1 16,0-2 2-16,-2 5 0 0,-2-1 0 0,0-2 2 0,-1 3 0 0,0-1 0 15,-2 1 1-15,-1 0 1 0,-2-2 0 0,0 0 0 0,-2-1 1 0,-2 2 0 16,2-3-1-16,-1-1 0 0,-1 0 0 0,1 0 0 0,-1-2 0 0,0 2 1 16,1-3-2-16,-2-1 0 0,4 0-3 0,-1 1-5 0,-1-3-8 15,3-1-13-15,0 0-11 0,2 0-22 0,-2-1-23 0,4-1-31 16,-3 0-32-16,4-1-79 0,0-1-104 0,3-1-102 0,0 0-101 0,0 0-51 15,0 0-25-15,0 0-8 0,1-3 1 0</inkml:trace>
  <inkml:trace contextRef="#ctx0" brushRef="#br0" timeOffset="78612.644">11919 13222 13 0,'-6'-1'586'0,"1"0"7"0,0-2 4 0,-1-1 4 15,4 1-42-15,-1 1-65 0,2-1-116 0,-1-1-139 0,2-1-74 0,0 2-40 0,2-1-20 0,-1-1-12 16,2 1-10-16,1 0-9 0,0-2-7 0,1 1-9 0,0-1-7 0,1 2-6 16,0-3-6-16,1 4-4 0,-1-4-6 0,3 2-5 15,-1 2-5-15,-3-2-4 0,2 1-4 0,-1 1-1 0,0-1-2 0,-1 1-1 0,0 0 0 16,0 3-1-16,-1 0 1 0,-2 0 0 15,1 1-2-15,1 1 1 0,0 1-1 0,-3 1-2 0,1 1 0 16,1 2 0-16,-1 1 0 0,-1 0 0 0,-1 1 1 0,0 0 0 16,0 1 1-16,0 2-1 0,-1 0 0 0,-1 2-1 0,-1-3 0 0,1 3 1 0,-1 0-2 15,1-1 0-15,-2-1 0 0,-1 0 2 0,2 2-2 0,-2-4 0 0,1 1 1 16,0-1-1-16,-1 0 0 0,1 0 0 0,-1-3 3 0,2 0 0 16,0-1 2-16,1 1 1 0,-1-3 2 0,1-1 3 0,1 0 1 15,-1 0 4-15,2-1 1 0,-1-1 3 0,1-1 1 0,0 0 2 16,0 0 1-16,0 0 1 0,0 0-1 0,0 0-1 0,1 0-2 0,2 0-1 0,-1-1-3 15,0 1-5-15,-1-2-4 0,3 0-3 0,-1 2-6 16,0-1-4-16,0 1-4 0,1-1-3 0,-2-1-1 0,3 2-3 16,-2 0-1-16,2 0-2 0,0 0-1 0,0 0 0 0,0 0 0 15,0 2 1-15,2-1 0 0,-1 0 1 0,-1 1 3 0,4 1 1 0,-4 2 2 0,3-2 1 16,-2 1 0-16,1 2 1 0,0 1 2 0,-2-2 1 0,3 2 1 16,-3 2 0-16,3-3 2 0,-4 2 0 0,1 1 0 0,0 0-1 15,-2 0 2-15,1-1 0 0,0 2 1 0,-2-3 0 0,-2 2 1 16,0-3 3-16,0 2 1 0,-2 0 6 0,-1-2 4 0,0 0 2 0,-2-2 3 15,0 2 4-15,-1-1 3 0,-3 0 1 0,-1 0 1 0,0-1-1 16,-2-1-7-16,1 1-14 0,-1-1-26 0,-3-1-31 0,0-1-64 16,0-2-77-16,-1-1-144 0,-1-1-180 0,-2-1-93 0,4 1-54 0,-3-1-30 0,-2-1-19 15,2 0-11-15,-3-3-10 0</inkml:trace>
  <inkml:trace contextRef="#ctx0" brushRef="#br0" timeOffset="82099.0513">12187 11566 367 0,'-2'0'359'0,"2"0"-55"0,0 2-42 15,-2-2-36-15,2 0-30 0,-1 1-28 0,-1-1-19 0,2 0-14 0,-3 2-11 16,3-2-9-16,-2 0-7 0,1 1-5 0,-1 0-3 0,2-1-2 0,-2 2 0 16,1 0-2-16,-1-2-1 0,1 0 1 0,-1 0-1 0,2 1-1 0,-2-1-2 0,2 0 1 0,-3 2-2 15,3-2-1-15,-2 0-1 16,0 0-2-16,2 0-2 0,-2 0-2 0,2 0-2 0,0 0-2 0,-1 0-4 15,-1 0-1-15,2 0-3 0,0 0-1 0,0 0-3 0,0 0 0 16,0 0-3-16,0 0-2 0,-3 0-4 0,3 0-3 0,-2-2-1 16,1 1-2-16,-1 1-3 0,2-2-3 0,-2 0-4 0,1 2-1 0,-1-2-4 15,2 0-2-15,-3 1-4 0,3-1-1 0,-2-1-4 0,2 0-2 0,-1 1 0 16,-1-3-2-16,2 2 0 0,-1-1-2 0,1 1-2 0,0-4-2 0,0 2-4 0,1 0-2 16,-1-1-3-16,3 0-2 0,-1-2-3 0,3 2-4 15,0-1-2-15,1-1-1 0,1-1-2 0,2 1-2 0,2-2-1 0,1 0-3 0,1 1 0 16,4 0-3-16,1-2 0 0,2 2-1 15,1-4-1-15,5 1-1 0,0 0 0 0,1 1 3 0,3-1 2 0,0 0 3 0,3-1 2 16,2 2 3-16,0-2 1 0,3 2 1 0,0 1-3 16,0-2-3-16,1-1-1 0,2 1-3 0,-1 2 1 0,2 0-2 0,0-1-1 0,-3 2-2 15,4 0-3-15,-4 0-5 0,1-1-4 0,1 0-4 0,-2 3-1 16,-1 0-1-16,-3 0 2 0,0 0 5 0,-1 1 3 0,-2 2 3 16,0-2 2-16,-4 1 3 0,1 2 3 0,-4 0 1 0,0-2 3 15,-1 2 2-15,-2-1 1 0,-1 2 2 0,-1-1 1 0,-1-1 1 0,-1 3 2 16,-1-1 0-16,-1-1 1 0,-2 1 1 0,0 1 0 15,0-3 1-15,-2 4 0 0,-1-2 0 0,0 1 0 0,-2-3 2 0,-1 3-1 16,1 0 0-16,-4-2 1 0,2 3 2 0,-2-2-1 0,-1 2 2 0,1-1 1 0,-1-1-2 16,-2 2 1-16,0-1-3 0,-1-1-1 15,-1 2-5-15,0 0-3 0,0 0-6 0,0 0-8 0,0 0-9 0,0 0-8 0,-1 0-9 16,-1 0-8-16,0 0-7 0,-2 0-6 0,-1-1-6 0,2 1-4 0,-2 0-7 16,2 0-3-16,-2 0-4 0,0-2-3 0,-2 2 0 15,1-1 3-15,-3 1 4 0,3 0 3 0,-3-2 4 0,3 0 1 0,-1 2 1 16,-1-1 4-16,2 0 2 0,-4 1 5 0,4-2 5 0,-2-1 5 15,2 2 8-15,-4-1 4 0,2-1 6 0,0 3 5 0,2-3 3 16,-2 1 7-16,0 2 3 0,2-2 9 0,-2 1 8 0,0-1 6 16,0 2 5-16,2-2 5 0,-1 1 5 0,0 1 5 0,1-1 6 0,-1-2 6 0,1 3 6 15,1 0 5-15,-1-3 6 0,1 3 6 0,0-1 3 0,0 1 4 0,1-1 4 0,0-1 3 16,-1 2 3-16,1-1 4 0,1-1 2 0,1 2 1 16,-1-2 2-16,0 1 0 0,1 1 0 0,1-2-1 0,-1 0 1 15,-1 2-2-15,3 0 0 0,-2-2-3 0,2 2 0 16,0 0-3-16,-1-1-3 0,1 1-2 0,0 0-4 0,0 0-1 0,0 0-6 15,0 0-1-15,0 0-4 0,0 0-3 0,0 0-1 0,0 0-4 16,0 0-3-16,0 0-3 0,0 0-3 0,0 0-2 0,0 0-1 0,0 0-4 16,0 0 0-16,0 0-3 0,0 0 0 0,0 0 0 0,0 0-2 15,0 0 0-15,0 0 0 0,0 0 0 0,0 0-1 0,0 0 3 0,0 0 2 16,0 0 0-16,0 0 1 0,0 0 1 0,0 0 0 0,0 0 1 16,0 0-1-16,0 0 1 0,0 0 0 0,0 0 1 0,0 0-2 0,0 0-1 15,0 0-2-15,0 0-5 0,0 0-2 0,0 0-7 0,0 0-3 16,0 0-4-16,1 0-2 0,1 0-6 0,1 0-3 0,-1 0-3 0,1 0-2 15,0 1-1-15,0-1 0 0,2 2 0 0,1-2 0 16,1 4 0-16,1-3 2 0,0 3 1 0,2-1 3 0,0-1 1 0,1 1 2 16,2 1 2-16,-2 1 3 0,3-2-1 0,0 2-1 0,-1-2 0 0,1 0-4 0,-1 2-1 15,1-3-3-15,0 3-4 0,0-2-4 0,-1 2-3 16,1-2-3-16,-3 1-4 0,2 1-1 0,-2-2-2 0,0 1-1 0,-3-1-1 16,3 2-2-16,-3-3 1 0,0 1 1 0,-3 1 2 15,2-1 2-15,-2-1 3 0,0-1 4 0,-2 1 2 0,-1 0 2 0,1 1 3 0,-3-3 2 16,2 2 1-16,-2-2 3 0,0 0-1 0,0 1 3 0,-2 1 0 15,2-1 1-15,-1-1 1 0,-1 2 2 0,0-1 1 0,1-1 1 16,-2 2 0-16,-1-2 1 0,1 2 2 0,0 0 0 0,-3 1 0 0,1 0 1 16,0 0-1-16,-3 2-1 0,2-1 0 0,-5 1-1 15,3 2 1-15,-2 2 1 0,0-1-1 0,-2 0 2 0,1 0 1 0,-1 2 0 0,-1 1 1 0,-1-1 0 16,3 1 0-16,0 2 2 0,-3-1 0 0,2 1 2 0,0-1-1 16,2 0 0-16,-3 1 1 0,3 0-2 0,0-1 0 0,0 1-2 15,1-1-1-15,0 0-1 0,1 0-2 0,1-2 0 0,0 1-3 0,2-1-1 0,0-1 0 16,0-1-2-16,2-2-2 0,1 0-3 15,-1-2-7-15,3 1-12 0,0-5-15 0,0 3-19 0,2-3-30 0,-1 0-35 0,3 0-59 16,0-3-72-16,1 0-133 0,0-3-161 0,0-2-85 16,4 0-43-16,-3 0-24 0,3-2-12 0,-1-2-2 0</inkml:trace>
  <inkml:trace contextRef="#ctx0" brushRef="#br0" timeOffset="83182.714">14178 11008 193 0,'-5'-7'564'0,"2"2"8"0,-2 1 9 0,2-1 5 0,-1-1-105 15,0 2-161-15,1 1-86 0,0-2-50 0,1 2-27 0,1-1-17 16,-1 2-14-16,1-3-12 0,1 3-13 0,-2-1-12 0,0 1-11 16,2 1-12-16,0 1-11 0,0 0-11 0,0 0-9 0,0 0-10 0,0 0-8 15,0 0-9-15,0 0-6 0,0 0-7 0,0 0-3 0,0 0-3 16,0 0-1-16,0 0-2 0,0 3 2 0,0-1 2 0,0 1 1 0,0-1 2 15,0 1 3-15,0 2 0 0,0-1 2 0,0-1 1 0,-1 2 2 16,-1-2 1-16,2-2 2 0,0 2 1 0,0 0 2 0,-2-1 2 16,2-1 4-16,0 1 4 0,0-2 9 0,0 0 10 0,0 0 10 0,0 0 11 15,0 0 2-15,0 0 3 0,0-3 1 0,-1 1 0 0,1-1-1 0,-3 0-1 16,3-1-3-16,0-1-2 0,-1-1-3 0,1 0-2 0,0 1-9 16,0-3-13-16,0 0-8 0,0 0-8 0,0 1-6 0,0 0 0 15,0-1 0-15,1 1-1 0,-1-1-2 0,3 1 1 0,-2 0-2 0,1 2-1 16,0-2-1-16,-1 3-3 0,3-2-2 0,-3 3-3 0,2-1-1 15,-1 1-1-15,1 1-1 0,2 0-1 0,-2 1-1 0,5 0 1 0,-3 1 0 16,1 0 0-16,0 1 0 0,4 0 1 0,-4 1 1 0,2 0 3 0,3 1 0 16,-2-1 3-16,1 1 0 0,0 2 2 0,2-2 0 15,-2 1 1-15,-1 0-1 0,2-1 0 0,0 0 0 0,2-1 0 0,-4 3-1 16,3-5 0-16,0 2 1 0,-2-1-1 0,-1-1 0 0,4 0-2 0,-4 0 2 16,2 0 1-16,-1 0 0 0,-1-1 2 0,-1-1 1 0,1 2 1 15,-2-5 3-15,-1 3 1 0,-1-1 2 0,-2 0 1 0,1-1 1 0,-1 1 2 16,-2 2 0-16,2-2 2 0,-3 0-1 0,0 0 0 15,0-1-1-15,0 2 0 0,0 1-3 0,-3-3 0 0,3 3-2 16,-1 0-3-16,-1-1-1 0,2 1-4 0,-1 1-4 0,1-2-1 0,-2 2-5 16,2 0-3-16,0 0-1 0,-2 0-2 0,-1 2 0 0,1-1 0 0,1 2 1 0,-2 0-1 15,-1 0 1-15,1 3 1 0,-2 0 0 0,0 1 3 0,0 0 2 16,0 3 2-16,-2-1 3 0,3 2 1 0,-6-1 2 0,4 1 2 16,-2 3 2-16,0 1-1 0,-3 1 0 0,3 0 2 0,-2-2-1 15,-3 6 1-15,1-3 1 0,0 3-1 0,-1-2 0 0,0 3-1 16,-1 0 2-16,1-2 0 0,0 0 2 0,-2 1 3 0,1-2 3 0,1 0 1 0,-1 0 3 0,1-1 3 15,0-2 3-15,1-2 2 0,3-1 3 16,0-1 4-16,0 1 7 0,1-4 4 0,2 0 7 0,1-2 4 0,-1-1 4 0,1-1 5 16,2-1 0-16,2-1 0 0,-3-2-2 15,3 0-3-15,-1 0-4 0,0-2-5 0,2-1-5 0,0-1-5 0,0 2-5 0,0-5-7 0,0 1-6 16,2 2-5-16,-2-4-8 0,3-1-9 0,-1 4-5 0,1-2-2 0,0 1-2 16,-1 0-1-16,1-2 0 0,3 2 0 0,-3 3-1 15,2-4 2-15,-2 2-1 0,2 0 0 0,0 2-1 0,2 1 0 0,-2-1-1 0,0 1 0 16,0 0 1-16,1 1-1 0,2 1 1 15,0 0 0-15,-2 0 0 0,2 1 2 0,2 1 1 0,-4 1 1 16,2-1 2-16,3 0 0 0,-2 1 2 0,1 1-1 0,1-1 2 0,0 2 0 16,0 0 2-16,2-3 2 0,-1 1 3 0,1 0-1 0,1 0 2 0,-1-1-1 15,1 0 2-15,1 0-1 0,0-1 2 0,0-1 1 0,0 0 0 16,-2-1 1-16,4-1 0 0,-4 0-1 0,3 0-4 0,-2-1-5 0,2-2-8 16,-3 2-10-16,-1-2-12 0,2 3-14 0,-4-4-20 0,2 2-18 0,0-1-24 0,-3 0-23 15,0-2-31-15,-2 4-35 0,-1-2-59 16,-1-1-75-16,1 0-119 0,-1 2-141 0,-4-2-70 0,1 1-31 0,-2 2-11 15,-2 0 3-15,-1-2 9 0</inkml:trace>
  <inkml:trace contextRef="#ctx0" brushRef="#br0" timeOffset="83985.6349">15128 10788 477 0,'0'-3'558'15,"0"1"4"-15,-1-1 2 0,1 1-97 0,-2 0-145 0,0 2-83 16,2 0-55-16,-3-2-33 0,3 2-23 0,-2 0-18 0,1 0-18 0,-1 0-15 16,2 0-14-16,-3 0-12 0,1 0-12 0,1 2-6 0,-1-2-4 15,-1 2-3-15,-3 1 0 0,1 1 0 0,0 0-1 0,1 0 1 16,-3 3 1-16,0-2 1 0,-1 2 2 0,-2 0 4 0,0 2 3 0,-2 0 2 15,2 0 3-15,-4 0 0 0,2 1-2 0,0 2-1 0,-2-2-1 16,0 0-2-16,0-1-2 0,1 2 1 0,-1-2-1 0,3 1-1 16,0-3-1-16,0 3-1 0,0-3-1 0,3-1-2 0,-2 2 0 0,2-2 0 15,2-2 1-15,1-1 0 0,-1 2 2 0,3-3 3 0,0 2 2 0,0-3 3 16,1 1 3-16,0-2 3 0,1 0 3 0,-1 2 3 0,2-2 3 16,0 0 2-16,0 0 2 0,0 0-1 0,0 0-1 0,0 0-2 15,0 0-4-15,0 0-7 0,0 0-6 0,0 0-7 0,0 0-5 0,3 0-7 16,-3 0-7-16,2 0-4 0,0 0-8 0,-1 0-4 0,2 0-4 15,-1 0-1-15,0 2-2 0,1-2-1 0,1 1 1 0,1 1 1 0,-2 1 1 16,2-1 1-16,0-1 2 0,0 3 1 0,2-1 1 0,-2-1 1 16,3 3 3-16,0-3 0 0,1 3 1 0,-1 0 0 0,0-1-1 0,2 0-1 15,2 3-1-15,0-3 0 0,0 1 0 0,1 0-2 16,-2 0-1-16,5 1 0 0,-4 0 0 0,2-2-1 0,-1 2-1 0,1-2-1 0,1 1 2 16,-1 0-1-16,-3 0 1 0,2-1 0 0,-1 0 2 15,-2 0 0-15,-1 0 1 0,0-1 0 0,1 0 2 0,-3 0 0 0,0 0-1 16,-2 0 3-16,0-1 3 0,0-2 0 0,-4 3 2 0,2-3-1 15,-1 2 3-15,1 0 1 0,-3-2 1 0,0 0 2 0,0 0 1 0,0 0 2 16,0 0-1-16,0 0-1 0,0 0-3 0,0 0-14 0,0 0-15 0,0 0-24 16,0 0-28-16,0 0-41 0,0 0-46 0,0 0-94 15,0 0-119-15,0 0-118 0,0 0-123 0,0 0-62 0,0 0-33 0,-5 0-15 0,2-2-7 16,0 0 4-16</inkml:trace>
  <inkml:trace contextRef="#ctx0" brushRef="#br0" timeOffset="85332.7153">15537 10780 250 0,'-1'-2'344'0,"-1"0"-36"15,2 2-35-15,0 0-30 0,0 0-27 0,-2 0-29 0,2-2-30 0,0 2-22 16,0 0-18-16,0 0-12 0,-1 0-10 0,1 0-8 0,-2-1-5 0,2 1-1 16,0 0-2-16,0 0 0 0,0 0 1 0,-1 0 0 0,1 0 1 15,0 0 0-15,0 0 1 0,-3 0 0 0,3 0 1 0,-2 0 2 16,2 0-1-16,0 0 1 0,0 0 1 0,-1 0-2 0,1 0-2 0,-2-2-2 15,2 0-4-15,0 2-3 0,-2 0-3 0,2-1-3 0,-1 0-2 16,-1 1-2-16,2-2-2 0,0 1-2 0,0-1-4 0,0-1-4 16,0 2-1-16,0-1-3 0,0 1-2 0,0-2-1 0,0 0-1 0,0 0-2 0,0 1-2 15,0-1-4-15,2 0-4 0,-1 0-4 16,1-2-4-16,0 3-4 0,1-3-4 0,1 0-1 0,-1 2-5 0,2-1-2 0,-2 1-4 16,4-4-2-16,-1 4-3 0,2-1-1 0,-2 0-2 0,2 1 1 0,0-1-1 15,3 1 1-15,-1-2-1 0,-1 2 1 0,2 0-2 0,0 0 1 16,-1 2 1-16,1-1-1 0,-2 2 0 0,3 0 0 0,-2 0 0 15,0 0-1-15,-2 2-1 0,1-1 1 0,1 2-2 0,-2 2 0 16,-2-2 0-16,2 1 0 0,-3 2 0 0,-1-1 0 0,1 2 2 0,-1-1-1 0,-3 2 1 16,1 1 2-16,-2-1-1 0,-2 3 2 0,1-2 2 15,-3 0 1-15,-1 1 1 0,1 1 0 0,-3-1 1 0,0 3 0 0,0-3 2 0,-1-1-1 16,-1 0 2-16,-1 2 0 0,1-2 1 0,-1 1 1 0,-1-3 2 16,3 3 2-16,0-3 1 0,0 2 4 0,-1-3 2 0,1 0 2 15,0 0 4-15,3-1 3 0,-1-3 3 0,2 3 4 0,-1-3 4 16,2 2 3-16,-1-1 3 0,1-1 3 0,1-1 1 0,-1 1 3 15,3-1 0-15,0-1 0 0,0 0 1 0,0 0 0 0,0 0 0 0,0 0-3 0,0 0-1 16,0 0-3-16,0 0-3 0,0-1-4 0,2-1-3 16,-1 2-4-16,1-1-6 0,1-1-5 0,-1 2-6 0,0-2-5 0,-1 1-3 0,2-1-5 15,1 0-4-15,-1 0-4 0,0 2-3 0,1-1-3 0,1-3-1 0,-2 4-2 16,2-1-2-16,0 0 1 0,1 1 0 0,0-2 3 16,1 1 0-16,-1 1 2 0,1-2 2 0,2 2 1 0,0 0 1 15,-1 0 1-15,0 0 1 0,3 0 1 0,0 0-1 0,-1 0 0 16,2 2 1-16,0-2-1 0,0 3 1 0,-1-2-1 0,1 2-1 0,0 0 0 15,-1-1 1-15,0 2-2 0,0 1-1 0,0-1 0 0,-1 3 0 16,-1-1 0-16,-1 2 0 0,0-3 1 0,-3 2 0 0,3 1 0 0,-4-1 1 16,0 2 2-16,-3 0 0 0,1 0 1 0,-2-1 0 15,-2 2 2-15,1-1 1 0,-3 0 2 0,0 0 1 0,-4-1 2 0,0 1 0 0,2 0 3 16,-4-1 2-16,-2 1 3 0,-1-1 5 0,0-2 4 0,1 1 2 16,-6 0 4-16,4-1 4 0,-2 0 2 0,-1-2 4 0,0 1 2 15,0-1 1-15,0-1 1 0,1 2 0 0,-1-3 0 0,4 1-1 0,-2-3-1 0,0 3-3 16,3-2-6-16,1-1-6 0,1 0-21 0,-1 0-28 15,3 0-36-15,0 0-41 0,2 0-66 0,-2-4-78 0,3 1-147 0,0 1-179 0,2-1-96 16,0-1-52-16,1-1-31 0,2 2-16 0,-1-1-12 16,1 0-6-16</inkml:trace>
  <inkml:trace contextRef="#ctx0" brushRef="#br0" timeOffset="96297.3861">12412 13389 355 0,'-3'-3'522'16,"1"1"10"-16,-1-1-46 0,0 2-73 0,-1-2-87 0,1-1-93 0,1 3-51 0,0 0-30 0,-1-2-17 15,2 2-9-15,-3-3-6 0,3 3-7 16,-1-3-4-16,0 4-4 0,-1-3-5 0,3 1-4 0,-1 0-5 0,-1 1-2 16,2-1-4-16,-3 0-3 0,3 2-3 0,-1-3-1 15,-1 3-3-15,2 0-1 0,-1-2-2 0,1 2-2 0,0 0-2 0,0 0-3 0,0 0-3 16,0 0-4-16,0 0-4 0,0 0-5 0,0 0-8 16,0 0-5-16,0 0-7 0,0 0-6 0,-2 2-7 0,2-2-7 0,0 0-4 15,0 3-1-15,0-3-2 0,0 2-1 0,0 1 1 0,0 1 2 0,0 1 0 0,2 2 2 0,-1-2 1 16,1 3 0-16,-1 1 2 0,4 0 2 15,-2 1-1-15,0 3 1 0,4-1-1 0,-3 0-2 0,3 1-1 0,0 2-2 16,1 0 1-16,2 2-3 0,1-1 1 0,0 0-1 16,2 2 2-16,1 0 2 0,0-1 4 0,3-1 2 0,0 2 4 15,1-1 2-15,3 0 4 0,1-2 1 0,0 2 2 0,3-2 0 0,1 1 0 16,2-4-2-16,0 1-2 0,2-3-3 0,0 0-4 0,2 1-8 0,1-2-10 0,1-2-8 16,0 1-9-16,3-4-8 0,-1 3-7 0,0-4-7 15,-1 2-4-15,2-3-6 0,-1 1-4 0,-1-3-5 0,-2 2-2 16,1-2-3-16,-2 1 0 0,-2-1-1 0,0 0 3 0,-1 0 2 0,-4 0 3 15,-1 0 2-15,-1-1 4 0,-1 1 4 0,-4-2 2 0,1 2 3 16,-5 0 4-16,2 0 6 0,-5-3 3 0,1 3 6 0,-5 0 6 16,1 0 6-16,-2 0 5 0,-1 0 6 0,0 0 5 0,-4 0 5 15,-1 0 3-15,0 0 3 0,0 0-1 0,0 0 2 0,0-1-1 0,-1 0 0 16,-4-1-2-16,2 1 0 0,1-3-2 0,-2 1-2 0,0 1-2 0,0-3-1 16,-1 2-3-16,0-1-3 0,-1-3 0 0,0 2 0 0,-1 0 0 15,-1-1 1-15,1-1 2 0,0 0 1 0,-1 1 3 0,0-1 3 0,-1-1 3 16,-1 0 5-16,2 1 3 0,0-2 5 0,-1 1 4 0,1 1 6 15,0-1 6-15,1 1 5 0,0 0 6 0,-1 0 4 0,2-1 6 0,-1 1 4 16,1 0 6-16,-2 0 3 0,3 2 4 0,-1-1 2 0,1 2 1 16,-1-2 3-16,1 1-1 0,2 2-1 0,-2-1-2 0,1 1-4 0,0 0-5 15,1 1-5-15,0 0-6 0,0 1-6 0,2 0-8 0,-1 0-7 0,2 1-9 16,0 0-7-16,0 0-8 0,0 0-7 0,0 0-6 0,0 0-6 16,0 0-5-16,0 0-5 0,0 0-1 0,2 2-2 0,-1-1 0 15,2 1 2-15,0 1 0 0,0 0 2 0,1 2 1 0,0-1 2 16,0 2 3-16,0 2 3 0,3-3 1 0,0 2 4 0,0 3 1 0,-1-3 3 15,4 3 0-15,-1-1 1 0,-1 1 0 0,2-1 0 0,0 1-2 16,2 0 1-16,-3 0-2 0,2-1 1 0,0 1-2 0,-1 0 1 16,1-1-2-16,-2 0-1 0,-1-1-2 0,1 2 0 0,0-1-2 15,-3-1 1-15,0 1-2 0,-1-1-1 0,1-2 0 0,-3 3 0 0,1-1 1 0,-3-1 0 16,1 1 2-16,-2 0 0 0,-2-1 1 0,1 2 2 0,-3-1 0 16,1 0-2-16,-4 1-11 0,0 0-16 0,-1 1-22 0,-2 0-27 0,-2 0-32 15,3 1-35-15,-5-1-56 0,-1 1-68 0,2-1-132 0,-1 1-166 16,1-1-86-16,-1 2-46 0,2-1-26 0,-1-2-14 0,2 0 3 15,3-2 9-15</inkml:trace>
  <inkml:trace contextRef="#ctx0" brushRef="#br0" timeOffset="97299.1233">14053 13820 369 0,'0'-7'571'0,"-2"2"10"0,2 0 8 0,-1 0-51 0,-1-2-83 0,2 5-101 15,-1-3-116-15,1 2-60 16,0 1-36-16,0-1-20 0,0 1-10 0,0 1-11 0,0-2-10 0,0 3-11 0,0 0-13 15,0 0-11-15,0 0-14 0,0 0-8 0,0 0-10 16,0 0-7-16,0 0-8 0,0 0-6 0,0 0-5 0,0 3-3 0,1-2-3 0,-1 1-1 16,0 1 1-16,0-1 1 0,0 1 1 15,0 2 3-15,0-3 0 0,0 3 2 0,0 0 1 0,0-3 1 0,0 0 0 0,0 1 2 16,0 1 1-16,0-3 3 0,-1 3 2 0,-1-3 4 0,2 1 5 0,-2-2 7 0,2 1 9 16,-4-1 4-16,3 0 4 0,-1-1 2 0,-1 1 0 15,-1-3 2-15,0-1 0 0,0 1 0 0,0-2-2 0,0 1 0 16,-1-1-3-16,-2-2-1 0,2-1-4 0,0 0-6 15,-1 0-5-15,3-1-2 0,-1 0 0 0,-1 0 1 0,1 1 1 0,1 1 4 16,0-2 0-16,1 1 0 0,-1 3 0 0,3-3-1 0,-1 2-1 0,1 0-3 16,0 2-5-16,0 0-5 0,0 1-6 0,1 0-5 0,1 1-2 15,1 0-3-15,0 1-4 0,0 1-2 0,2 0-2 0,3 0-1 16,0 1 1-16,0 1 0 0,2 0 2 0,-1 1 2 0,0-1 3 0,4 3 2 16,-1-2 0-16,1 1-3 0,1-1-4 0,1 1-3 0,0 1-5 15,1 0-3-15,0-2-4 0,-2 1-3 0,5-1-2 0,-3 0-4 0,1-1-1 16,1-2 0-16,-4 0-2 0,3 0 2 0,-1 0 3 0,-2 0 4 15,2-2 3-15,-2 1 5 0,-2-1 6 0,-1-1 5 0,1 0 5 0,-4 0 4 16,0 0 5-16,1 0 3 0,-4 0 4 0,0 0 4 0,1 0 4 16,-4 2 5-16,1-1 5 0,-3-1 4 0,2 2 2 0,-2 1 1 15,-2 0 2-15,2-2-2 0,-1 1-3 0,1 1-3 0,-2 0-4 0,0 0-4 16,-1 1-6-16,0 1-6 0,1-2-4 0,1 1-5 0,-2 2-6 16,-1 2-4-16,0-1-2 0,-1 2-2 0,0 1-1 0,1 1-1 0,-3 3 1 15,-2 1 2-15,1 1 1 0,0-1 3 0,0 5 2 0,-3 0 2 16,1-1 1-16,1 2 1 0,-3 3 1 0,0-1-1 0,0 1 1 0,-1 1-1 15,2 0 1-15,-3 0 1 0,-1 0-1 0,1 0 0 0,2 1 0 0,-6-1 2 16,6-3-1-16,-2 3 0 0,-1-2 1 0,1-3 1 16,3-2 2-16,-2 1 1 0,1-2 1 0,0-1 3 0,3-3 3 0,-2-1 4 0,3 0 4 15,0-4 6-15,3 2 6 0,-1-1 3 0,1-4 3 0,1 1 0 16,0-1 2-16,0-2-1 0,0 0-1 0,1-2-1 0,1-1-4 16,0 1-4-16,0-3-3 0,1 1-4 0,-1-2-6 0,2-2-6 15,0 2-9-15,2 1-5 0,-1-3-5 0,3-1-1 0,-2 1-5 16,1 1-1-16,2 0-3 0,0 0-1 0,0-1 0 0,0 4 0 0,2-2-1 15,-2 2 2-15,3-1 0 0,0 1 1 0,0 1 2 0,1 0 1 16,1 1 2-16,0 0 2 0,2 2 3 0,-1 0 0 0,1 2 2 0,-2 0 1 0,3-1 1 16,1 3 1-16,-3-1 1 0,3-1 0 0,-1 3 0 15,3-2 0-15,-4 1 1 0,1 1-1 0,1-1 1 0,-1 1 0 0,3 1 0 16,-3-4-1-16,0 3 0 0,2-2-5 0,-1 1-10 0,-3 1-13 0,2-2-15 0,1-1-19 16,-3 0-20-16,0 1-22 0,-1-1-23 0,-1 0-29 15,0-1-33-15,-1-1-51 0,2 0-64 0,-2 0-118 0,1-1-147 16,-1-1-70-16,-3 0-29 0,2-1-7 0,-3 1 4 0,2-3 11 15</inkml:trace>
  <inkml:trace contextRef="#ctx0" brushRef="#br0" timeOffset="98214.6145">14727 13735 454 0,'-4'-5'512'0,"1"1"-31"16,1-1-51-16,-1 0-68 0,0 3-74 0,0-1-48 0,-1 0-36 16,2 0-20-16,0 2-11 0,-1-2-6 0,2 1-6 0,-3 1-4 0,4-2-5 15,-1 3-4-15,-1-2-8 0,2 0-6 0,-2 2-7 0,2 0-6 16,0 0-6-16,0 0-4 0,0 0-8 0,0 0-4 0,0 0-4 0,0 0-9 15,0 0-6-15,0 0-8 0,0 0-8 0,0 0-6 0,0 0-9 16,0 0-6-16,0 0-6 0,0 0-8 0,0 0-5 0,2 0-6 16,-2 2-5-16,3 0-1 0,-1-2-4 0,1 1-2 0,2 1 0 0,-2 1 0 15,3-2-2-15,0 2 1 0,1 0 1 0,-1 0 1 0,3 0 2 0,1 1 0 16,1 1 2-16,0-2-1 0,0 1 1 0,2-1-4 0,1 2-1 16,-1-1-1-16,3 0-3 0,-2 0-3 0,2-1-2 0,0 0-3 0,-1 0-3 15,1 0-5-15,1 0-2 0,-2 0-3 0,1 0-3 0,0-1-2 16,-1 1-1-16,-2-2 1 0,3 1 0 0,-5 0 0 0,1-2 1 15,-1 2-1-15,-1-2 2 0,-1 1 3 0,-1 1 2 0,-1-2 3 16,-2 2 3-16,2-1 3 0,-4-1 4 0,0 0 2 0,-1 2 4 0,0-2 1 0,-2 0 1 16,0 0 3-16,0 0 2 0,0 0 2 0,0 0 2 15,-2 0 0-15,2 0 2 0,-2 2 0 0,2 1-1 0,-1-3 1 0,-1 0-2 0,2 0-1 16,-1 0-1-16,-1 2-2 0,-1-2-1 0,2 0 0 0,-2 2-2 16,3-1 0-16,-2-1-2 0,0 2 0 0,1-2-1 0,-1 2 2 15,0-2 1-15,-1 0 3 0,2 3 4 0,-1-1 3 0,-1 1 2 16,0 1 3-16,-2-1 3 0,0 2 1 0,1-2 4 0,-1 3 3 15,-2 0 5-15,1 2 3 0,-2-1 2 0,0 1 1 0,2 0 1 0,-2 1 1 0,-3 3 0 16,3-1 0-16,0 1 0 0,-3 0 0 0,2 0 1 16,-3 2 1-16,2 1 0 0,0-2-4 0,-1 2-2 0,-1 0-1 0,0 0 2 0,0 1 0 15,2-3-1-15,-1 2-1 0,0-2-2 0,0 2-1 0,3-1-1 16,-3-1-1-16,2-1-2 0,1-1-2 0,-1 0-2 0,2-2-1 16,-1 1 1-16,3-1-4 0,0-1-2 0,0-3-3 15,0 1-3-15,1-1-1 0,1-1-3 0,0 1-1 0,1-2-3 0,-1 0-3 16,3-2-3-16,-2 1-10 0,2-2-10 0,0 0-21 0,0 0-25 0,0 0-33 0,2 0-36 15,1-2-45-15,1 1-51 0,-3-1-96 0,4-1-119 16,1-2-122-16,-1 1-122 0,1-2-62 0,2 0-32 0,-1 1-10 0,2-3-1 16,-1-1 13-16</inkml:trace>
  <inkml:trace contextRef="#ctx0" brushRef="#br0" timeOffset="100932.9683">15334 13747 403 0,'0'-2'403'0,"0"2"-35"0,-2-2-30 0,0 1-32 16,2 1-33-16,-1-2-35 0,-1 0-23 0,2 2-19 0,-2-1-11 16,1 1-9-16,-1-2-5 0,2 2-4 0,-1 0-5 0,-1-2-7 15,0 2-8-15,2 0-8 0,0 0-8 0,0 0-4 0,0-3-5 16,0 1-7-16,0 0-7 0,0 1-6 0,2-1-7 0,1 0-10 0,-1-3-8 15,-1 3-11-15,3-3-8 0,-1 2-7 0,0-1-6 0,2 0-6 0,1-1-7 16,0 1-8-16,-1-1-6 0,3 1-7 0,0-3-4 16,1 4-5-16,1-2-4 0,-2 0-2 0,4 0 0 0,0 1-2 15,-3-1 0-15,2 0 2 0,0 2-2 0,-1-1 0 0,1 1-1 0,-2 2 0 16,1 0 0-16,1-1 1 0,-3 2-1 0,0 0 0 0,-1 2 0 16,0-1 2-16,-3 2 0 0,3 0 2 0,-4 0 1 0,0 4 0 15,2-2 5-15,-4-1 0 0,1 4 3 0,-2 0-1 0,-2 1 1 0,1-2 1 16,-4 4 2-16,2-3 0 0,-2 2 0 0,0 2 0 0,-1-2-1 15,0 2-1-15,-2-3 0 0,0 2 0 0,2-1-1 0,-1-1-1 0,-2 2 1 16,1-3-2-16,2 1 1 0,-1-1 0 0,0-3 1 0,0 2 0 16,2-3-1-16,1 3 3 0,-1-4 1 0,1 1 2 0,0-1 3 15,3 0 3-15,-1-1 2 0,0-1 2 0,2 1 3 0,0-2 2 0,0 0 1 16,0 0 0-16,0 0 1 0,0 0 0 0,0 0-1 0,0 0 0 0,0 0-3 16,2-2-4-16,1 2-4 0,-1-1-5 0,0-1-7 0,2 2-5 15,-1-2-5-15,0 1-5 0,0 1-3 0,2 0-4 0,0 0-2 16,0 0-3-16,1 0-1 0,0 0 0 0,-1 0-2 0,3 0 1 0,1 1 3 15,-2 1 0-15,1 1 4 0,0-1 2 0,1 3 4 0,0-1 2 16,1 1 1-16,-1 0 0 0,-1 2 2 0,0 1 2 0,0-2 0 0,3 3 2 16,-4-1-1-16,1 2 0 0,-4-2 0 0,2 4 1 0,-1-3 0 0,-2 1 0 15,1-1 1-15,-3 1 1 0,-1 0 1 0,0-2 2 0,-3 1 2 16,0-1 0-16,-1-1 3 0,-3 2 2 0,1-4 2 0,-2 3 3 0,-1-4 0 16,-3 2 2-16,-1 0-2 0,1-1-4 0,-3 0-16 15,3-2-21-15,-4 2-42 0,-1-3-50 0,2 3-134 0,-2-5-174 16,0 2-113-16,1-2-81 0,0-2-44 0,-1 2-26 0,2-5-16 0,-2 0-11 15</inkml:trace>
  <inkml:trace contextRef="#ctx0" brushRef="#br0" timeOffset="103095.7095">15144 14084 274 0,'1'-1'444'0,"1"1"-34"0,0-2-51 15,-2 1-59-15,1 0-53 0,-1 1-52 0,2-2-35 0,-1 1-27 0,-1 1-16 16,2-2-9-16,0 1-6 0,-2 1-2 0,0 0-2 0,0 0-1 16,0 0-4-16,0 0-3 0,0 0-2 0,0 0-1 0,0 0-2 15,0 0-2-15,0 0 0 0,0 0-2 0,0 0-2 0,0 0-1 0,0 0-1 16,0 0-3-16,0 0-2 0,-4 0-1 0,3 0-3 0,-1 1-1 0,1 1-4 16,-1-2-5-16,0 1-3 0,-1 1-4 0,1-1 0 0,-1 0 0 15,0 2 4-15,0 1 6 0,0-1 6 0,-2 2 2 0,2 2 6 16,-2-2 2-16,-1 5 3 0,-2-1 2 0,0 1 3 0,0 2 1 15,-1 0 2-15,-4 3 0 0,0 1-4 0,-1-2-4 0,2 3-14 0,-4-1-16 0,2 3-32 16,-4-2-41-16,1 3-48 0,0-1-53 0,0 0-101 16,0 3-122-16,1-3-127 0,-3 2-129 0,2 1-67 0,1-2-37 0,-1 0-20 0,3 1-16 15,-2-2-4-15</inkml:trace>
  <inkml:trace contextRef="#ctx0" brushRef="#br0" timeOffset="112196.6002">16451 10957 321 0,'-5'-2'611'0,"0"-1"9"0,1 1 9 16,-1-1 8-16,0 2-101 0,2-2-154 0,1 0-93 0,-1 2-63 0,0 1-35 15,1-1-22-15,1-1-18 0,-1 2-15 0,1-1-15 0,1-1-13 0,0 2-11 16,0 0-10-16,0 0-12 0,0 0-10 0,0 0-13 15,0 0-15-15,0 0-11 0,0 0-9 0,0 0-8 0,1 0-7 0,2 0-3 16,-1 2-3-16,3-1-3 0,1-1 0 0,2 2 1 16,1-1 1-16,1-1 0 0,1 1 3 0,7 2 2 0,-4 0 3 0,3-2 2 0,4 2 2 15,-2-1 1-15,3-1 1 0,0 1-2 0,1 0 0 0,-2 1 0 16,5-3-3-16,-4 0 0 0,3 0-2 0,-3 2-3 0,2-1-4 16,-1-1-5-16,-1 2-5 0,-1-1-7 0,1-1-5 0,0 0-8 15,-2 0-6-15,-2 0-11 0,1 0-9 0,-3 0-9 0,1 0-7 16,-4-1-12-16,1-1-11 0,-3 2-14 0,1-1-12 0,-2-1-17 0,-2 2-16 15,1 0-29-15,-3-3-33 0,1 1-65 0,0 0-81 0,-2-1-86 16,0 0-84-16,-2-1-38 0,0 1-16 0,1-1-1 0,-1 1 5 0</inkml:trace>
  <inkml:trace contextRef="#ctx0" brushRef="#br0" timeOffset="112517.0183">17428 10669 202 0,'-2'-9'648'16,"-1"4"12"-16,0-3 11 0,0 1 8 0,-1 3 8 0,1-1-119 0,-1 0-183 0,2 3-103 15,-1-1-60-15,3 0-37 0,-2 2-24 0,2-1-23 0,0 2-21 16,0 0-21-16,0 0-23 0,0 0-15 0,0 0-15 0,0 2-10 16,0 0-10-16,2 3-12 0,-2-3-10 0,2 5-8 0,-1 0-5 0,1 1-2 0,2 4 2 0,-2-3 3 15,-1 2 3-15,3 1 4 0,-3 1 3 16,1 0 1-16,-1 4 3 0,1-3-1 0,1 1 1 0,-1-1-1 15,-1 1 1-15,1 2-1 0,1-2 2 0,-3 0-1 0,2 0-2 16,0 2-5-16,-2-2-5 0,0 0-11 0,0 0-14 0,0-1-15 0,0 2-15 16,0-3-14-16,-2 1-15 0,0-2-15 0,2 0-14 15,-1 0-21-15,-1 0-20 0,0-2-23 0,1-1-28 0,-1 0-24 0,-1 0-26 16,1-1-45-16,1-2-55 0,-1-3-77 0,2 2-91 0,-1-1-43 16,1-4-20-16,0 0-2 0,0 0 7 0</inkml:trace>
  <inkml:trace contextRef="#ctx0" brushRef="#br0" timeOffset="112932.9018">17528 10467 75 0,'-7'-18'551'15,"1"1"11"-15,-1 0 3 0,-2 1 4 0,0 3-100 0,-3 1-149 0,2 0-78 16,0 2-45-16,-1-2-25 0,-2 5-15 0,2-2-17 0,1 4-13 16,-2 0-13-16,4 0-15 0,-2 1-9 0,1 0-8 0,1 4-8 15,0 0-6-15,0 0-6 0,-1 4-5 0,-1-1-4 0,2 3-4 0,-4 1-1 16,1 2-3-16,-2 4-3 0,2-1 1 0,-2 4 0 0,-1 2 1 0,1 3 1 15,-2 1-1-15,2 2-2 0,-1 1-2 0,1 4-4 16,2 0-4-16,-1 0-1 0,2 4-4 0,0-1-2 0,1 3-3 0,1-2-2 16,3 3-1-16,0 0-1 0,1 1-1 0,1-5-1 15,1 4-1-15,2-3-2 0,2-1 0 0,2 2-2 0,1-3-1 0,2 1 0 0,1-3 1 16,-2-1 1-16,6-2-1 0,-2-1 1 0,2 0 1 0,0-2-1 0,0-4-1 16,2 1 0-16,1-4 0 0,2-1-1 0,-1-3-1 0,1-1-3 15,4-2-2-15,-2-6-8 0,3 2-6 0,0-3-5 0,0-4-7 0,2-3-4 16,3 2-4-16,-2-6-3 0,0 0 0 0,2-2 0 0,-3-3 3 15,1-2 1-15,1 0 4 0,-3-2 4 0,1-2 7 0,-2-1 6 16,-1-1 10-16,-1-2 6 0,-1-1 5 0,0-1 9 0,-2-1 9 16,-4-2 12-16,3 1 12 0,-5 0 9 0,-1-3 8 0,-4 1 8 0,2-1 7 0,-4-1 5 15,-2 3 4-15,-2-4 2 0,-3 4 2 0,0-3-1 0,-7 2-1 16,2-1-5-16,-1 1-8 0,-4 1-9 0,-1 2-13 0,-2 0-10 0,2 3-12 16,-5-3-14-16,1 3-14 0,-2 0-27 0,0 2-27 0,-1 2-36 15,0 1-37-15,-2 0-40 0,-1 4-40 0,2-1-53 0,-2 6-58 16,1 1-129-16,1 1-164 0,-3 5-93 0,0 0-56 0,2 5-26 15,-3 1-10-15,1 4 7 0,4 2 16 0</inkml:trace>
  <inkml:trace contextRef="#ctx0" brushRef="#br0" timeOffset="113782.7709">15984 14096 259 0,'-5'0'554'0,"1"2"11"0,1-2 10 0,1 2-59 16,-1-1-93-16,2-1-87 0,-1 2-80 0,0-2-52 0,2 0-33 0,-1 2-16 16,1-2-10-16,0 0-7 0,0 0-5 0,-2 0-8 0,2 0-9 15,0 0-11-15,0 0-8 0,0 0-8 0,0 0-8 0,0 0-7 0,0 0-6 16,0 0-6-16,0 0-6 0,0 0-8 0,2 0-11 0,-1 3-7 16,1-3-8-16,1 0-3 0,0 2-3 0,1 0-1 0,1-2-2 15,2 1 1-15,1-1-2 0,0 4 0 0,2-3 0 0,2 1-1 0,1 0 1 16,3 1 2-16,-2-3 0 0,3 2 0 0,-1-2-2 0,1 1-2 15,2 1-3-15,-1-2-2 0,2 1-2 0,-4-1-3 0,3 0-3 16,0 0-3-16,-3 0-3 0,1 0-2 0,-1 0-4 0,-2 0-3 0,-1 0-1 0,-2 0-1 16,2-1-1-16,-5 1 1 0,1 0 0 0,-3-2-1 15,-1 2-2-15,0 0-5 0,-2-1-7 0,-1 1-12 0,-1-2-13 0,-1 2-14 0,0 0-14 16,-1 0-20-16,-1-3-20 0,0 1-30 0,-1 0-31 0,0 1-57 16,0-3-72-16,0 1-103 0,-3 1-120 0,2-1-59 0,1-1-28 15,0 1-5-15,1-2 6 0</inkml:trace>
  <inkml:trace contextRef="#ctx0" brushRef="#br0" timeOffset="114116.6413">16586 13929 230 0,'0'-6'631'0,"-2"-1"13"0,0 2 9 0,2-1 9 0,-1 1-59 15,-1 1-91-15,2 0-114 0,0 0-126 0,0-1-71 0,0 2-47 16,0 1-26-16,0 0-14 0,0 1-14 0,2-1-14 0,-1 2-14 0,-1 0-15 0,0 0-12 16,0 0-13-16,0 0-7 0,0 0-7 0,0 0-7 15,2 3-4-15,0-1-5 0,-2 0-3 0,1 1-1 0,-1 2 0 0,3 0 0 16,-2 2 2-16,-1-2 4 0,2 2 1 0,0 1 3 0,-2 1 4 0,0 1 0 0,0 1 0 16,0 1 1-16,0-2-1 0,0 2 2 0,0 2-2 15,0-1 1-15,0 1 0 0,0-1 0 0,0 2 1 0,0-2-1 16,0 2 1-16,0 0-3 0,0-3-1 0,0 0-1 0,0 1-2 15,-2-1-3-15,2-1 0 0,0-1-10 0,0 0-11 0,0-1-12 0,0-1-15 0,0-1-15 16,0-1-19-16,0 0-17 0,2-2-17 0,-2 0-21 16,1 0-23-16,-1-1-28 0,2 0-29 0,-1-2-45 0,1 2-51 15,-2-3-82-15,0 0-96 0,3 0-65 0,2-1-49 0,-2-1-15 0,2 0-2 16,-1-1 8-16</inkml:trace>
  <inkml:trace contextRef="#ctx0" brushRef="#br0" timeOffset="114416.928">16808 13893 318 0,'-2'-3'640'0,"-1"1"8"0,1 1 8 0,0-3 2 0,0 4-1 0,-1 0-125 16,3 0-189-16,0 0-109 0,0 0-72 0,0 0-41 0,-2 0-27 0,2 2-16 16,0 0-11-16,0-1-8 0,0 3-10 0,0 0-5 15,0 0-4-15,0 1-4 0,0 1-3 0,0-1 0 0,-1 5 1 16,-1-3 3-16,2 3 3 0,-1 2 6 0,-1-2 5 0,0 2 1 15,2-2-2-15,-1 2 0 0,-1 0-4 0,2 2-2 0,-1-2-2 0,1 1-2 0,-2 1-2 16,0-1-1-16,2 1-2 0,-1 0-3 0,-1-1-5 16,2-1-5-16,-2-1-3 0,2 3-3 0,-4-3-2 0,4 3-4 0,-1-2-2 0,-1-2-7 15,2 0-8-15,-2-1-13 0,2 0-16 16,-1 0-16-16,-1-2-17 0,2 0-15 0,0 0-18 0,0 0-20 0,0-4-17 0,0 2-20 16,0-3-18-16,0 1-23 0,0-2-24 0,0-1-29 0,0 0-30 15,0 0-50-15,0 0-58 0,0-1-77 0,2-4-87 0,-1 0-39 16,1-3-12-16,1-3 4 0,3-1 11 0</inkml:trace>
  <inkml:trace contextRef="#ctx0" brushRef="#br0" timeOffset="114796.206">16794 13723 226 0,'-11'-12'537'16,"-1"2"14"-16,0-1-17 0,-1 1-28 0,-4 2-95 0,4-1-128 0,-4 4-72 0,1-2-45 15,-1 2-23-15,-2 0-10 0,1 3-9 0,0 2-7 0,-2 0-8 16,0 0-9-16,0 2-8 0,0 3-8 0,0 0-5 0,0 2-2 0,0 0-3 15,0 1 1-15,0 5 1 0,0 0 0 0,1 2 2 16,-1 1 1-16,2 4-1 0,0 1 1 0,2 4-1 0,0-1-2 0,1 1-2 16,2 3-3-16,0 1-3 0,0 2-5 0,5 3-6 0,2 0-6 15,1 0-5-15,2 1-6 0,1 0-6 0,4 1-6 0,1-1-6 0,2 0-5 16,1-1-5-16,4-2-3 0,2 0-2 0,0-1-2 0,3-3 1 0,1 0 1 0,1-2-1 16,1-2 2-16,2-2 0 0,1-2 0 0,1-2 0 15,0-1 1-15,4-4-1 0,0-1-1 0,0-5-5 0,2 1-6 16,0-4-7-16,4-3-9 0,0-2-9 0,1-3-7 0,0-1-6 0,2-5-4 15,0-2-2-15,0-1-2 0,2-2 1 0,-2-1-2 0,0-5 3 16,0 1 1-16,-2-4 8 0,0 0 6 0,-3-3 10 0,0 1 8 16,-3-6 13-16,2 1 13 0,-6-1 12 0,-4-2 12 0,0 0 12 0,0-2 11 15,-6 2 11-15,-2-3 12 0,-2 2 7 0,-4-2 6 0,-2 4 3 16,-4-3 2-16,-4 2-1 0,-6 2-3 0,0 0-7 0,-4 4-8 0,-7 1-14 16,0 0-16-16,-4 5-26 0,-4-1-33 0,-4 2-42 0,-1 3-47 15,-6 3-59-15,-3 3-65 0,-2 0-105 0,-3 5-125 0,-4 2-113 0,-4 4-114 16,-2 1-53-16,-4 3-28 0,-3 2-11 0,-2 3-4 0,-7 3 7 0</inkml:trace>
  <inkml:trace contextRef="#ctx0" brushRef="#br0" timeOffset="123332.7607">12657 11655 168 0,'0'-3'228'16,"0"1"-21"-16,0 0-15 0,0 0-13 0,-3 0-9 0,3 2-9 15,-1-1-11-15,1-1-9 0,-2 2-12 0,0-1-9 0,2-1-10 16,-1 2-8-16,-1-1-6 0,2 1-5 0,0-2-6 0,0 2-5 0,0 0-4 16,0 0-4-16,-2-2-3 0,2 2-1 0,0 0-4 0,0-3-3 0,0 3-3 15,0 0 0-15,0 0-3 0,-2 0-2 0,2 0-2 0,0 0 0 16,0 0-1-16,-2 0-2 0,2 0-1 0,0 0 0 0,0 0-2 0,0-2-2 16,0 2-1-16,-1 0-3 0,1-2-2 0,0 1 0 15,0-1-1-15,0 1 0 0,0-3-2 0,0 4-1 0,0-3-4 0,0 2-2 16,0-2-3-16,0 1-3 0,0 1 2 0,0-2 1 0,0 2 1 15,0-2 0-15,0 0 0 0,0 0-3 0,0 0-1 0,0 1-1 0,0-1-2 16,0 0-2-16,0 0 2 0,0 2 0 0,0-2 2 0,0 1 0 0,0-1-1 0,0 2-2 16,0-1-1-16,0-1 0 0,0 2 1 15,0-1 0-15,0 2-1 0,0 0 0 0,0 0-2 0,0 0 1 0,0 0-3 0,0 0 0 16,0 0-5-16,0 0-1 0,0 0-3 0,0 0-1 0,0 0-6 0,0 0-1 0,0 0-3 16,0 0-2-16,0 0-3 0,0 0 1 15,-2 0-2-15,2 2 1 0,-2-1-1 0,2-1 1 0,0 3 0 0,0-1 2 0,0 0 2 16,0 2 1-16,0 0 2 0,0 1 1 0,0-1 3 15,0 2 0-15,0-1 2 0,0 5 1 0,0-3 1 0,0 3 0 0,2-1 0 0,-2 1 1 16,0 2-1-16,0-1 0 0,0 2 2 16,0 1-1-16,2 1 1 0,-2 0 3 0,0 0 0 0,0 1 1 15,0 1 0-15,0 2 1 0,0-1 0 0,0 0 0 0,0 2 0 0,0-1 0 0,0 1 1 16,0 0 0-16,0 1 1 0,0-1-1 0,0 0 0 16,0 1 1-16,0 0-1 0,0-2 0 0,0 1 0 0,0 0-1 0,0-1-1 15,1 0 0-15,-1-2-2 0,0 4 0 0,2-1-1 0,0-1-3 16,-2 0 0-16,2 1 0 0,-2 0-1 0,0-3-2 0,2 2 0 0,-1 1 2 15,-1 0 2-15,2-1 0 0,0-1 1 0,-2 2 2 0,0-2 2 16,1 0 2-16,-1-1 1 0,0 2 3 0,0-2-1 0,0 0 1 0,0-2 0 16,0 4 2-16,0-4 0 0,0-1-1 0,0 1-3 0,3-1-1 15,-3-1-1-15,0 1 0 0,0 0-1 0,0-4-1 0,0 2-1 0,0-2-1 16,0 0-2-16,0 2 1 0,0-3-1 0,0-1 2 0,0 1-2 16,0 0 1-16,0-1-2 0,0-1 2 0,0 1-1 0,0-1 1 0,0 3 0 15,0-3 1-15,0 0 0 0,0 0-1 0,0-1 1 0,2 2 1 16,-2 0-1-16,0-1 0 0,0 1 1 0,0-1-1 0,0 3 1 15,0-3 0-15,0 0-1 0,0 3-1 0,0-3 1 0,0 2-1 0,0 0 1 16,0-3 0-16,0 4-1 0,0 0 1 0,0-1-2 0,0-1 0 16,0 0 0-16,0 1 1 0,0-2-2 0,0 1 1 0,0-2-1 0,0 4 0 15,0-3 1-15,0 1-1 0,0 0 0 0,0 0 1 0,0-3-1 16,0 3 2-16,0-2-1 0,0-1 1 0,0 2-1 0,0-4 1 0,0 4-1 16,0-2 2-16,0 0-1 0,0 0 0 0,0-2 1 0,0 1 0 0,0-1 2 15,0 1 1-15,0-1 1 0,0 0-1 0,0 0 0 0,0-1 0 16,0 0 0-16,0 0-1 0,0 1-1 0,0-2 0 0,0 1 1 15,0-1 2-15,0 2-1 0,0-3 0 0,0 0-1 0,0 2-3 16,0-2 1-16,0 1-2 0,0-1 1 0,0 0-1 0,0 0 2 0,0 1 0 0,0-1 0 16,0 0 1-16,0 0 0 0,0 0 0 15,0 0-2-15,0 0 2 0,0 0 1 0,0 0 1 0,0 0 1 0,0 0 1 0,0 0 2 16,0 0 0-16,0 0 3 0,0 0 1 0,0 0 1 0,0 0 1 0,0 0 1 16,0 0 1-16,0 0 2 0,0 0 1 0,0 0 0 0,0 0 2 15,2-1 1-15,-2 1 2 0,1 0 1 0,-1-1-1 0,2-1-1 16,-1 2-2-16,-1-1-7 0,2-1-8 0,-2 2-16 0,2-1-23 15,-1-1-28-15,-1 1-27 0,2-2-36 0,-1 1-40 0,-1-1-72 0,3 1-90 0,0-5-116 16,-1 2-130-16,0 0-66 0,-1 0-35 0,1 0-15 16,-1-2-4-16,-1 2 8 0</inkml:trace>
  <inkml:trace contextRef="#ctx0" brushRef="#br0" timeOffset="127466.4921">12700 13305 313 0,'-3'1'531'0,"0"-1"6"0,1 0 5 0,-1 0-85 0,1 0-130 16,1 2-85-16,-1-2-63 0,1 0-34 0,1 0-20 0,0 0-10 0,0 0-7 16,0 0-7-16,0 0-5 0,0 0-6 0,0 0-6 0,0 0-5 15,0 0-4-15,0 0-3 0,0 0-4 0,0 0-3 0,0 0-3 0,0 0 0 16,0 0-1-16,0 0-2 0,0 0 0 0,0 0-2 0,0 0-1 16,0 0-2-16,0 0-3 0,0 0-3 0,0 0-3 0,1-2-2 0,-1 2-4 15,0 0-4-15,0 0-3 0,2-1-5 0,-1 1-6 0,-1-2-4 16,2 1-3-16,0 1-4 0,-1-2-2 0,2 0-3 0,1 2 0 15,2-1-1-15,-2 0 0 0,1 0-2 0,2-1-1 0,-1 1 0 16,3-3-1-16,-1 3 0 0,0-1 1 0,0 0-1 0,1-1 0 0,-1 3-1 16,1-2-1-16,1 0 0 0,-2 2-3 0,-1-1-1 0,-1 1-1 15,1 0-2-15,0 0-2 0,0 0 0 0,-4 1 0 0,0-1 0 0,2 2-2 16,-2 0 1-16,-1 1 0 0,-1 1-2 0,2 1 2 0,-3-1-1 0,0 2 3 0,-3 0 1 0,2 1 2 16,-3 1 2-16,1-1 1 0,0 2 2 0,-2 2 0 15,-1-3 0-15,-1 4-1 0,0-2 1 0,0 0 0 16,-1 1 0-16,0-1-1 0,-1 2 0 0,1-2 0 0,0-1-1 15,1-1 1-15,0 1-2 0,1-2 1 0,-1 0 1 0,2-1 1 0,1-1 1 0,-1 0 4 0,2-1 0 16,0-1 4-16,1 1 2 0,-1-3 3 0,3 1 4 16,-2-2 2-16,2 0 2 0,0 0 4 0,0 0 2 0,0 0 2 15,0 0 1-15,2 0 2 0,-2-2-1 0,3 2-3 0,-1-3-4 16,-1 1-2-16,1 2-3 0,1-5-5 0,2 2-2 0,-1-2-2 0,0 1-3 16,0-1-4-16,1-1-2 0,2 0-3 0,0 0-2 0,0-2-1 15,1 2 0-15,1-3 1 0,0 2 2 0,-1-1 1 0,2-2 0 16,2 3 0-16,-2-3 1 0,1 0 0 0,2 1 0 0,-2 0-1 0,0-1 0 0,2 3 0 0,-2-3 0 15,0 0 1-15,0 2 0 0,-2-1 2 16,2 2 1-16,-3-2 2 0,0 1-1 0,0 1 2 0,-2 0-1 0,1-3 3 0,-3 4 2 16,1-1 1-16,-1 0 1 0,-1 2 0 0,-2-1 2 15,2 1-2-15,-1 1 0 0,-2 0-1 0,0 0 1 0,0-1-1 0,0 2 0 0,-2 1 0 16,2 0 0-16,-3-1-1 0,3 1-1 0,-3 2-2 0,3 0-2 0,-3-3-2 16,3 3-2-16,-2 0-2 0,2 0-1 0,-3 0-3 15,1 0-2-15,1 3-2 0,-1-3-2 0,-1 0-2 16,1 2 1-16,1 1-1 0,-2-1 1 0,-2 0-1 0,2 3 1 0,0-2 1 15,-2 4 2-15,0-4 1 0,2 5 1 0,-2-2 3 0,2 2 0 16,-3 1 3-16,3-2 1 0,-2 3 0 0,2-1 1 0,-2 1-1 0,3-2 1 16,-2 3 1-16,-1 0-1 0,4-1 0 0,-1 3 1 0,0-3 0 15,2 0 0-15,0-1 0 0,0 0 2 0,0 1-1 0,0 0 0 0,2-3 1 16,1 3 1-16,2-3 1 0,-1 1 2 0,0-3 2 0,0 2 2 16,3-4 2-16,-1 4 3 0,3-4 0 0,-1 0 4 0,2-2 0 15,2 1 1-15,0-2 2 0,0 0 0 0,3-2 0 0,-1 1-1 0,2-2-1 16,-2 0-2-16,0-2-4 0,0 1-4 0,2 0-9 0,-2-1-11 15,-1-2-13-15,-2 3-19 0,-3-1-23 0,1 2-32 0,-4-1-38 0,-2-1-66 16,-3 2-81-16,-1 1-127 0,-3 2-144 0,-4 0-78 0,-4 0-43 16,-4 1-20-16,-1 3-11 0,-7 1-4 0</inkml:trace>
  <inkml:trace contextRef="#ctx0" brushRef="#br0" timeOffset="140248.5276">13644 11896 64 0,'0'0'496'16,"0"0"3"-16,0 0-27 0,0 0-45 0,0 0-95 0,0 0-120 0,0 0-70 15,0 0-41-15,0 0-27 0,0 0-17 0,0 0-11 0,0 0-9 0,0 0-6 16,0 0-8-16,0 2 0 0,0-2 3 0,0 3 2 16,0-3 2-16,0 4 3 0,0-1 3 0,0 2 4 0,0 0 4 0,0-1 4 15,0 2 3-15,0 1 6 0,-2 0 2 0,2-1 4 0,0 2 4 0,-1 0-3 16,-1 1-5-16,2 2-4 0,-1 1-3 0,1 0-3 0,-2-1-6 16,0 1-3-16,-1 2-5 0,1-1-4 0,1 2-3 0,-1 0-3 0,-1 0-2 15,3 0-5-15,-2 0-4 0,1 2-3 0,-1-2-3 0,2 0-1 16,-1 0-2-16,-2 1-1 0,3-2-1 0,-2 1 0 0,2-2-4 0,-1 0-3 15,-1 0 0-15,2-1-6 0,0-2-8 0,0 1-9 16,0-2-12-16,0 0-10 0,0-2-12 0,0-1-13 0,0-1-14 0,0 2-17 0,0-1-17 16,0-3-18-16,0 1-15 0,0-1-42 0,0-3-54 15,0 0-61-15,0 0-70 0,0 0-58 0,2-3-55 0,-1-1-21 0,-1-1-5 0</inkml:trace>
  <inkml:trace contextRef="#ctx0" brushRef="#br0" timeOffset="140582.9499">13614 11935 243 0,'-2'-5'495'0,"-1"1"4"0,3 0 6 0,-1 0-92 0,1 0-142 0,-2 1-83 16,2-2-54-16,0 0-32 0,0 2-18 0,0 0-14 0,2-1-8 16,-2 0-8-16,1 1-8 0,1-1-5 0,-1 1-6 0,4-3-5 15,-2 2-4-15,0-1-5 0,0 1-1 0,2-1-5 0,0-1 0 16,0-1-2-16,1 1 0 0,-2 1-1 0,3-1 1 0,-1-1-2 0,-1 3-1 0,4-2-1 15,-1 2-1-15,-1-1 0 0,-1 1-3 0,3-1 1 16,-2 2-2-16,1 1 0 0,-2-1-2 0,3 1-1 0,-2 0 0 16,-1 1-2-16,2 1-1 0,1 0 0 0,-2 1-1 0,-1 1 0 15,1 0-1-15,-1 3 0 0,0-2 2 0,0 3 0 0,-1-2 1 0,0 4 1 0,-2-2 1 16,1 2 2-16,-3 1 2 0,1 0 1 0,0 0 3 0,-2-1 3 0,-2 4-1 0,0-4 2 16,-1 3 1-16,-2-1 0 0,2-1 2 15,-4 2 0-15,1-2 0 0,0 1-2 0,-2-1 0 0,2 2-1 0,-1-2-1 0,-4 0-2 16,3-2-4-16,2 2-6 0,0-1-10 0,-4 0-14 15,4 0-18-15,-2 0-23 0,3-1-28 0,0-1-45 0,-1 0-55 16,3 0-93-16,0-1-110 0,0 0-69 0,1 0-48 0,1 0-23 16,-1-3-13-16</inkml:trace>
  <inkml:trace contextRef="#ctx0" brushRef="#br0" timeOffset="141066.8766">13917 12013 245 0,'-3'-1'585'15,"0"-1"7"-15,1-3 4 0,-1 3 3 0,3-1-107 0,-1 0-162 0,1 2-101 0,0-2-69 16,0-1-41-16,1 1-27 0,1 0-17 0,-1 0-15 0,3-1-12 16,-1 1-16-16,1 1-9 0,1-1-10 0,0-1-6 0,0 1-4 15,1 0-3-15,0 0-2 0,2 0-1 0,-2-1-1 0,-1 2 0 0,2-1-2 0,0 2 1 16,-2-3-1-16,1 4-1 0,-1-1 1 15,0 1-2-15,2 0 0 0,-2 0 0 0,-1 0-1 0,0 1 0 0,0 1 1 0,-1 1-1 16,0 0 1-16,0-1 1 0,1 3 2 0,-3 0 0 16,-1-1 2-16,3 0 0 0,-3 3 1 0,0-1 2 0,0 1 2 0,-3 0 0 0,2 0 1 15,-1-2 1-15,0 3 0 0,-3-2 1 0,2 2-1 16,0-2 2-16,-2 0-1 0,2 1 0 0,0-2-1 0,-1 2 1 0,0-1-1 16,1 1 0-16,0-3-1 0,1-1-1 0,-1 2 1 0,1-1-2 15,2-3 0-15,-1 3 0 0,-1-3 0 0,2 0-1 0,0-1-1 16,0 0-1-16,2 2-1 0,-1-2 2 0,1 1 0 0,0 0 0 15,1-1-1-15,0 2 0 0,0 0-1 0,3-2-2 0,-1 1-3 0,0 1-3 16,1-2-3-16,2 1-2 0,0 2-1 0,0-1 1 0,0-1-4 16,0 2 0-16,1 0 0 0,2 0-1 0,-3-1-2 0,1 1 2 15,0 2-1-15,-3 0 3 0,4 0 2 0,-3 0 2 0,0-1 0 16,-3 1 3-16,1 2 0 0,-2-2 4 0,-1 0 4 0,0 0 5 0,-2-1 4 0,-2 2 4 16,-1-2 3-16,-2 1 4 0,-1 0 3 0,-3-1 1 0,-3 2 1 15,-1-3 2-15,-1 1-1 0,0 1 0 0,-5-2-2 0,3 1-14 16,-3 1-21-16,1-2-33 0,0 1-41 0,-3 0-101 0,5-2-130 0,-4 2-104 15,4-3-92-15,0 1-48 0,2-2-25 0,2-2-14 0,0-1-9 16</inkml:trace>
  <inkml:trace contextRef="#ctx0" brushRef="#br0" timeOffset="146432.9395">14905 13159 384 0,'-2'-3'510'0,"-1"2"11"15,2-2-61-15,-1-1-93 0,0 2-77 0,-1 1-66 0,2-1-37 0,-2-1-25 16,1 1-14-16,-1 1-6 0,2-3-5 0,-1 4-3 0,0-3-4 16,2 1-4-16,-1 0-6 0,-1 1-7 0,0-1-4 0,2 0-4 0,-1 2-6 15,-1-3-6-15,2 3-5 0,0 0-6 0,0 0-6 0,0 0-7 16,0 0-7-16,0 0-9 0,0 0-9 0,0 0-9 0,2-2-8 16,-1 0-9-16,-1 2-7 0,4 0-6 0,-3 0-8 0,3 0-2 15,-1 0-4-15,3 0-4 0,-3 0-1 0,2 0-2 0,1 0-1 0,1 0 1 16,-1 2 1-16,3 0 1 0,-1-2 2 0,-1 3 1 0,-1-1 0 15,3 1 2-15,-2 1-1 0,-1-1-1 0,0 1 0 0,0 1-2 0,-1-1 0 16,0 2-1-16,-2 0 0 0,0 0-1 0,-1 0 2 0,-2 0-1 0,0 1 1 16,-2 3 0-16,-1-3 2 0,0 1 1 0,-2-1 1 0,-2 0 1 15,0 2 1-15,-2 0 2 0,0-1 0 0,-3-1 3 0,2 2 1 0,-5-2 2 16,4 2 0-16,-1-2 0 0,0 1 0 0,-1-3 2 0,4 1-1 16,-2-1 0-16,1-1 0 0,2 1 3 0,-1-2 0 0,4 0 2 15,0 0 0-15,1-2 0 0,0 0-1 0,1 1 1 0,1-2-3 16,2 0-4-16,0 0-6 0,0 0-6 0,2-3-6 0,1 2-5 0,1-2-5 15,-1 0-5-15,2 0-4 0,1-2-4 0,2-1-4 0,0 2-3 0,0-4 0 16,1 3-2-16,0-4 3 0,3 2 3 0,-3-1 5 0,2-1 5 16,0 1 5-16,-1 2 5 0,2-2 4 0,-2 1 4 0,-2-2 4 15,3 1 4-15,-2 0 4 0,-1 1 5 0,1 2 2 0,0-4 5 0,-3 4 3 16,0-1 5-16,0-1 3 0,-1 3 5 0,0-2 4 0,-2 3 6 16,0-2 3-16,-1 3 5 0,0 1 5 0,-1-2 3 0,-1-1 5 0,0 3 3 15,0-1 0-15,0 2 1 0,0 0-2 0,0 0-1 0,0-2-2 16,0 2-3-16,0 0-5 0,-1 0-7 0,-1 0-6 0,2 0-6 15,-2 0-7-15,-1 2-5 0,2 0-6 0,-1-2-6 0,0 1-3 0,-1 3-3 0,2-1-3 16,-1 0-2-16,0 1 1 0,-2 0-2 0,2 2 1 16,-1 0 1-16,2 2 1 0,-1-3 2 0,0 3 2 0,1-1 2 0,1 2 1 0,0-2 0 15,0 1 0-15,1-1 0 0,1 0 0 0,0 0 0 0,1 0 0 16,2 0-1-16,1-1-2 0,-2 1-1 0,1-2-6 0,0 2-7 16,3-4-9-16,1 2-10 0,-1 0-10 0,2-2-11 0,1-1-15 15,-2 2-18-15,3-4-20 0,1 1-23 0,0-1-27 0,1-1-28 16,2 1-50-16,0-4-65 0,-2 2-89 0,3-1-104 0,-2-2-56 0,1 0-32 0,-2 2-11 15,2-4-1-15</inkml:trace>
  <inkml:trace contextRef="#ctx0" brushRef="#br0" timeOffset="146826.0059">15251 13125 195 0,'-3'0'435'0,"-2"1"-35"16,1-1-47-16,0 0-50 0,0 0-51 0,-1 2-47 0,0-2-34 0,1 0-25 15,0 0-14-15,1 0-8 0,0 2-3 0,0-2-3 0,1 0-4 16,0 0-3-16,-1 0-3 0,2 0-3 0,-1 0-5 0,2 0-6 0,0 0-4 16,0 0-5-16,0 0-4 0,0 0-5 0,0 0-3 15,0 0-3-15,0 0-5 0,0 0-3 0,0 0-6 0,2 3-5 0,-1-3-6 0,-1 0-6 16,3 0-4-16,-1 0-4 0,0 0-4 0,-1 0-3 0,3 0-1 0,-1 0-2 0,0 0-3 16,0 0-2-16,3 0-3 0,-1 0-1 0,1 0-7 15,2 0-6-15,-1 0-8 0,2-3-8 0,-1 3-9 0,2 0-11 0,0-2-13 16,-2 2-14-16,2-2-19 0,1-1-17 0,-2 1-20 15,1 2-22-15,-2-3-22 0,3 1-25 0,-1 0-27 0,-2-1-27 16,1 1-35-16,-3 1-36 0,2-2-39 0,-3 2-41 0,2-2-43 16,-2 3-46-16,-1-3-14 0</inkml:trace>
  <inkml:trace contextRef="#ctx0" brushRef="#br0" timeOffset="147082.7817">15351 13039 65 0,'-4'-3'422'0,"-1"1"-30"0,1 1-40 16,0-2-44-16,0 3-42 0,1-1-36 0,1-2-28 0,-1 3-21 0,2 0-14 0,-3 0-11 0,3 0-6 15,-2 0-6-15,3 0-6 0,-1 0-6 16,1 0-7-16,0 0-8 0,-2 0-8 0,2 0-8 0,0 0-9 0,-2 0-8 0,2 0-8 16,-1 0-4-16,-1 3-2 0,2-2-2 15,0 2 0-15,0 0-3 0,0 0-3 0,0 1-2 0,0-1-4 0,-2 2-3 16,2 2-3-16,0-2-1 0,-1 2-2 0,1 0 0 0,0 0-3 0,0 2-3 16,-2-1-6-16,2 2-7 0,0 0-6 0,0-1-5 0,0 3-3 15,0-2-3-15,0 0-2 0,0 1-2 0,0-1-5 0,2 3-6 0,-1-4-7 0,-1 3-10 16,2-2-14-16,-2 0-12 0,3 1-19 15,-1-1-18-15,0 0-26 0,2-2-27 0,-1 1-36 0,0-1-39 0,2-3-68 16,-2 2-80-16,2-3-91 0,2 1-98 0,-2-3-43 0,0 2-16 16,0-4 0-16,3 0 5 0</inkml:trace>
  <inkml:trace contextRef="#ctx0" brushRef="#br0" timeOffset="147495.4469">15472 13046 493 0,'-1'-5'571'0,"-1"0"4"0,2 0-7 0,0 0-14 15,0 3-115-15,0-2-168 0,2 0-94 0,-1 0-58 0,3 1-32 0,-3-1-19 16,4 1-14-16,-2-2-11 0,2 3-9 0,0-3-9 0,2 2-8 0,-2 0-6 16,0-1-3-16,0 4-3 0,0-2-1 0,1 0-3 0,-2 2-2 15,1-1-2-15,2 1 0 0,-2 0-1 0,-1 1-1 0,1-1-1 0,-1 2 1 16,0 0-1-16,0-2 2 0,0 4-1 0,1-1 1 15,-2 2 0-15,0-2 0 0,1 0 0 0,-1 4 1 0,1-3 1 0,-3 2 0 0,3-1-1 16,-3 1 1-16,1-1 1 0,-1 3 0 0,-1-1 0 16,2 0 2-16,-2-2 0 0,0 0 1 0,0 2-1 0,0-2 2 0,0 1-1 0,0 0 1 15,0-2-1-15,0 1 2 0,0 0-1 0,0-1 1 0,0-1 0 16,0 2-1-16,0-2 1 0,2-1-1 0,-2 1 2 16,1-1 0-16,-1 1 1 0,3-1 2 0,-1 0 0 0,2-2 1 0,-1 3 1 15,1-1 0-15,1 0 1 0,-1-1-1 0,1 3 0 0,2-3-1 0,0 1 0 16,0-1-1-16,-1 1-1 0,0 2-1 0,4-1-3 0,-6 0-1 0,3 0-1 15,-1 1 1-15,-1-1-4 0,-2 2 1 0,3-2-1 16,-3 1 1-16,-3-1 0 0,0 2 3 0,0 0 3 0,-3-2 0 0,0 2 3 0,-5 2 0 16,0-2 0-16,-1 2-7 0,-5 0-10 15,-1 0-21-15,-2 0-27 0,-1 1-50 0,-3-2-60 0,-1 2-123 0,-4 0-153 0,1-1-81 16,-2 2-48-16,-3-3-28 0,-2-1-18 0,-2 2-7 0</inkml:trace>
  <inkml:trace contextRef="#ctx0" brushRef="#br0" timeOffset="150366.0417">19616 10872 491 0,'0'-4'556'0,"0"0"4"0,-2 1-23 15,0 2-35-15,2-1-111 0,-1 0-147 0,1 2-83 0,0 0-51 0,0 0-28 16,0 0-19-16,-2 2-12 0,2 0-10 0,-2-1-10 0,1 2-6 0,-1 1-5 0,1 1-3 0,-3 2 0 16,3-2 1-16,-1 4 1 0,-2-1 1 15,1 2 4-15,0 1 3 0,-4-1 2 0,2 3 4 0,0 1-3 16,1-3-1-16,-4 2-2 0,2 1-1 0,-1-1-2 0,-1 3-3 0,-1-2-2 15,3 1-1-15,-2 2-2 0,-2-2-2 0,2 0-3 0,0 1-2 16,0-2-4-16,1-1 0 0,0 1-2 0,1-2-2 0,-1 1 1 16,1-4-1-16,0 2 1 0,3-4 1 0,-2-1 4 0,4-1 3 0,-3 1 7 15,1-2 8-15,3-1 9 0,-2-1 11 0,2-1 5 0,0-1 4 16,0 0 1-16,0-3 3 0,2 0-2 0,0-4 0 0,-1 0-1 0,3 0-3 16,-1-3-4-16,2-4-4 0,-2 1-5 0,3-2-9 0,0-3-9 15,1-1-9-15,-3 1-7 0,5-4-3 0,-2 0 0 0,1-1-5 0,2-1 1 16,-3-1-1-16,3 2-1 0,-1 0 2 0,1-1-1 0,-1 2 0 15,-1 3 2-15,0-1 4 0,1 2-1 0,-1 3 0 0,-1 2 0 16,-1 1-1-16,0 1-1 0,-1 2 0 0,-2 2 2 0,2 1-1 0,-2 3 0 0,2 1 0 16,2 1 0-16,-2 2 0 0,0 1-1 0,2 2-1 15,-1 2 0-15,1 1 0 0,-2 2 2 0,4 4 2 0,-1-1 2 0,-2 1 0 16,1 2 2-16,-2 2 0 0,2 1 1 0,-1 0 0 0,-1 0 0 16,3 3-1-16,-4-1 1 0,1 2-1 0,2-1-1 0,-4-1-2 0,0 0 0 15,3 1-2-15,-3-2-2 0,2 1-1 0,-2 0 0 0,4-2-1 16,-6-3 1-16,2 2-1 0,1 0 1 0,0 0 1 0,-1-4 0 15,0 1-1-15,1 0-3 0,-3-4-1 0,2 0-6 0,1 0-10 0,-1-2-10 16,0-2-12-16,0 0-12 0,2-1-14 0,-2-2-18 0,0 1-23 16,-1-3-27-16,-1 1-32 0,2-2-38 0,-3-2-43 0,2 0-64 0,-2-4-72 15,0 2-79-15,-2-1-83 0,1-3-37 0,-2 0-12 0,-1-2 1 16</inkml:trace>
  <inkml:trace contextRef="#ctx0" brushRef="#br0" timeOffset="150533.435">19503 11078 187 0,'-4'0'560'0,"-3"0"9"0,6 0 8 0,-3 0-45 0,1 0-71 16,3 0-102-16,0 0-116 0,0 0-65 0,3 0-41 0,1 0-22 15,0-2-13-15,1 2-11 0,1 0-11 0,2-2-12 0,2 2-14 0,1-1-10 0,1-1-11 16,0 0-8-16,2 0-9 0,0-1-14 0,3 1-15 0,-2-1-20 16,2 0-20-16,-3 0-28 0,4 0-29 0,-2 0-43 0,-1 0-48 15,1 0-75-15,1 0-86 0,-4 0-86 0,1 3-84 0,-1-3-41 0,-1 1-15 0,-2 0-3 16</inkml:trace>
  <inkml:trace contextRef="#ctx0" brushRef="#br0" timeOffset="150965.94">19891 10965 365 0,'-2'-3'594'0,"0"1"9"15,2-3 7-15,-1 5-55 0,-1-2-84 0,2-1-103 0,0 1-114 0,0 1-67 16,0 1-44-16,0 0-26 0,0 0-19 0,0 0-17 0,0 0-16 0,0 0-13 0,0 0-12 15,0 0-6-15,0 0-4 0,0 0-1 0,0 0 0 16,2 3 0-16,-1-1 0 0,-1-1 3 0,2 1 1 0,0 3 6 16,-1-2 2-16,2 3 5 0,2-1 4 0,-4 1 0 0,1 0 2 15,-1 0-2-15,1 1-4 0,1 2-3 0,-1 1-4 0,0 0-3 0,1 0-3 0,-2 2-6 16,3 0-5-16,-3-1-4 0,1 2-4 0,-1-1-5 0,1 0-3 16,2 1-2-16,-2 1-3 0,0-3-3 0,-1 4-2 0,2-3 1 15,1 1-1-15,-3-3 2 0,1 3 0 0,-1-1 1 0,3-2 1 0,-3 0 1 0,1 0 0 16,-1-3 1-16,1 2 2 0,2-3 2 15,-2 0 3-15,0-1 6 0,-1-1 4 0,1 0 5 0,-1 0 3 0,1-4 5 0,0 0 8 16,-1 0 3-16,2 0 3 0,-1 0 2 0,0 0 0 16,3-4 2-16,-4 0-1 0,5 0 2 0,-3-2 0 0,2-1-3 0,0 0-3 0,0-4-3 15,1 2-4-15,2-4-4 0,-2 1-6 0,1-1-5 16,-3-1-2-16,3-2-2 0,0-1-1 0,-2 0-1 0,2 1 0 0,1-2-3 16,-3 1-1-16,0-2-2 0,0 1-1 0,0 2-1 0,-2-2-1 15,2 1 0-15,-2 2-2 0,0 0 0 0,2 0 0 0,-2 2-2 16,-1 2 1-16,-1-1-3 0,2 2-2 0,-1 2-9 0,0 1-11 0,-2-1-20 15,1 2-20-15,-1 1-27 0,3 3-27 0,-3-3-29 0,4 3-30 16,-3-1-33-16,1 3-31 0,-1 0-49 0,4 0-57 0,0 0-106 0,-2 3-129 16,2-1-72-16,-1 3-41 0,0-3-10 0,2 3 7 0,-3 1 17 15</inkml:trace>
  <inkml:trace contextRef="#ctx0" brushRef="#br0" timeOffset="151532.8091">20314 10868 342 0,'-3'0'553'0,"-2"-3"13"0,2 2-33 16,-2-2-54-16,2 2-87 0,-3-1-104 0,3 2-61 0,0-2-40 0,1 1-23 15,0 1-13-15,-1 0-13 0,3 0-12 0,0 0-11 0,0 0-13 16,0 0-10-16,0 0-11 0,0 0-9 0,0 0-9 0,0 0-8 0,3 0-9 0,-1 0-6 16,1 0-4-16,0 0-4 0,1 0-3 0,1 0-3 15,0 0-2-15,3 0-3 0,0 0-3 0,1 0 0 0,1 0-1 0,5-2-1 0,-1 0-3 16,-2 2-3-16,6-2-3 0,-2 1-8 0,2-1-7 0,1-1-9 16,-1 0-10-16,2 0-9 0,-2 0-9 0,1 0-8 0,-1-1-8 15,-1 1-5-15,-2 0-6 0,0 1-4 0,-1-1-3 0,-2 0 1 16,0 0 4-16,-2 0 5 0,-2 1 6 0,-1 0 6 0,-2 1 7 15,-1-1 8-15,-2 2 6 0,-1-2 5 0,-2 1 7 0,-1 1 3 0,-2-1 6 0,1-2 4 16,-4 3 6-16,1 0 1 0,-1 0 2 0,-2 0 3 16,3 0 3-16,-4 0 2 0,0 0 3 0,0 3 4 0,2-2 3 0,-2-1 4 0,-1 3 3 15,3-1 2-15,0-1 2 0,-1 1 1 0,3 0 0 16,-1 1 2-16,-1 0 1 0,3 0 2 0,-1 0-1 0,2 2 2 0,-1-2 0 16,2 1 1-16,-2 2 1 0,1 0 1 0,1 0-1 0,-1 3 1 15,-1-2 1-15,4 3 3 0,-3 0 2 0,3 1 0 0,-1-1 1 0,0 3-1 16,-1-1 0-16,2 3 0 0,-1-1-3 0,0 1-2 0,-1 0-3 0,2 1-1 15,-2 1 0-15,1 0-2 0,-1-1-1 0,2 1-3 16,-3 0-3-16,1 0-4 0,1-1-2 0,1 0-2 0,-2 0-2 0,1 0-2 0,0-2 1 16,-1-1-2-16,2 0 0 0,-1-1 0 15,-1 0-2-15,3-1 0 0,-1-2 0 0,-1-1 0 0,2 0 1 0,-2-1-1 0,2-1-1 16,0-1-10-16,0-2-12 0,0 1-18 0,0-2-19 0,0 1-24 16,2-3-27-16,-2 3-38 0,2-2-46 0,-2-1-118 0,0 0-157 0,0 0-98 15,1-4-71-15,4 1-36 0,-4-2-16 0,2-1-2 0,1 0 7 16</inkml:trace>
  <inkml:trace contextRef="#ctx0" brushRef="#br0" timeOffset="152715.8604">20134 11052 163 0,'0'-4'523'0,"0"2"10"16,0 0-44-16,-2-1-69 0,2 2-84 0,-1-1-89 0,-1-1-51 0,2 3-30 16,-1 0-16-16,1-3-13 0,-2 1-9 0,0 2-9 0,2 0-8 15,0 0-8-15,0 0-8 0,0 0-11 0,-1-2-7 0,1 2-10 16,0 0-8-16,0 0-9 0,0 0-7 0,0 0-8 0,0 0-8 15,-2 2-7-15,2-2-2 0,-1 2-1 0,1 1 0 0,-2-1-1 16,0 1-1-16,1 1 1 0,1 0 1 0,0 3 1 0,0-3 1 0,0 4 1 0,0-1 3 16,0 2-1-16,0 1 2 0,0 0 0 0,1 2-4 15,1 0-4-15,0 0-4 0,-2 0-3 0,1 2-2 0,1 1-2 0,-1-1 0 16,1 1-2-16,0-1-1 0,-1 1 1 0,2 0-2 0,-1-2 1 16,0 1 1-16,-1-1 1 0,2-1 0 0,0 1 2 0,-1-1 1 0,-1-2-1 15,3-2 2-15,-3 3 0 0,1-3 1 0,-1-2 2 0,3 2 5 16,-3-1 6-16,2-2 8 0,-1-1 12 0,0-1 10 0,-1 0 15 15,4-1 13-15,-4-2 13 0,1 0 8 0,1 0 4 0,0-2 2 0,0-1 0 16,1-1 0-16,0-2-3 0,1-1-4 0,1 0-5 0,1-2-7 16,-3 0-11-16,1-2-9 0,2-1-14 0,-2-1-12 0,0-1-11 0,0-2-6 0,0 1-4 15,2-2-1-15,-4 0-1 0,2-3-1 0,-4 2 0 0,3-2-1 16,0 0 0-16,-3 1-2 0,-1 0-1 0,2 2-1 16,-1-4-1-16,-1 3-2 0,0 0-2 0,0 0-2 0,-1 1-2 0,-1 2 1 15,2 1-2-15,-1-1-1 0,1 1-2 0,0 2-2 0,0 0-5 0,0 2-10 16,0 1-11-16,0 0-19 0,0 1-23 0,0 2-25 0,0 0-29 15,0 3-27-15,1-2-29 0,-1 2-29 0,3 1-31 0,-1 0-45 16,1 2-54-16,1 2-110 0,0 0-139 0,0 1-70 0,1 2-39 0,0-3-6 0,-1 2 9 16,0 2 17-16</inkml:trace>
  <inkml:trace contextRef="#ctx0" brushRef="#br0" timeOffset="153370.0505">20804 11025 131 0,'-1'0'634'0,"-3"0"18"0,3 0 14 0,-1 0 14 0,1 0-57 16,1 0-92-16,0 0-98 0,0 0-99 0,0 0-58 0,0 0-38 0,0-3-24 15,0 2-21-15,1-2-20 0,1 3-24 0,-1-3-19 0,3 2-21 16,-1-2-17-16,1 2-13 0,3-1-14 0,-3-1-14 0,4-1-13 15,-1 2-12-15,2 1-11 0,-1-3-7 0,0 2-5 0,4-1-6 0,0 0-6 16,-1 0-8-16,1 0-14 0,1 0-20 0,1 1-20 0,-3 1-23 16,2-2-23-16,1 1-24 0,-1 1-23 0,-1-1-25 0,1 2-30 0,0 0-32 15,-4 0-47-15,2 0-57 0,0 0-90 0,-3 2-110 0,0-1-61 16,-3 1-37-16,0 1-6 0,-2 1 8 0,-2 1 15 0</inkml:trace>
  <inkml:trace contextRef="#ctx0" brushRef="#br0" timeOffset="153565.2773">20782 11185 67 0,'-8'2'627'0,"3"1"15"0,2-2 15 0,0 2 2 16,1-3-2-16,-1 2-107 0,3-2-159 0,0 0-93 15,0 0-57-15,0 0-33 0,2 0-18 0,1 0-16 0,0 0-14 0,4-2-16 0,-3 2-18 16,6-3-15-16,-2 2-13 0,1-1-12 0,2-1-13 0,0 3-11 16,3-5-10-16,-1 3-13 0,2-1-13 0,2-1-22 0,-3-2-24 15,7 4-32-15,-3-3-34 0,0 2-44 0,2-1-46 0,1 1-82 0,0-2-97 16,-3 1-126-16,4 1-138 0,-4-2-72 0,2 1-41 0,-1-1-17 15,-3 1-9-15,1-1 5 0</inkml:trace>
  <inkml:trace contextRef="#ctx0" brushRef="#br0" timeOffset="164362.8839">21727 10752 142 0,'0'-3'557'0,"0"-2"10"0,0 2-3 0,0-1-11 0,0 2-98 0,0-3-145 15,0 2-78-15,0-1-45 0,2 2-28 0,-2-1-19 0,1 0-14 16,-1 1-13-16,0 0-13 0,2 1-10 0,-1-1-9 0,-1 2-8 0,0 0-6 16,0-2-6-16,0 2-3 0,0 0-2 0,0 0 0 0,0 0-2 15,0 0 1-15,0 0 0 0,0 0 2 0,0 0 0 0,0 0 1 0,0 0 2 16,0 0 1-16,0 0 0 0,0 0-2 0,0 0-1 0,0 0-4 15,0 0-5-15,0 0-4 0,0 0-6 0,0 2-4 0,-1 0-5 0,1-1-6 16,0 1-3-16,0 0-3 0,0 1-3 0,0 2 2 0,0 0 1 0,0-1 2 16,0 2 4-16,0 0 3 0,1 2 3 0,-1 1 3 15,0-1 3-15,0 3 2 0,0 2 3 0,0-1-1 0,0-1 2 0,0 3-2 16,-1 0 0-16,-1 0-4 0,2 3-4 0,-1-2-3 0,1 0-4 16,-4-1-3-16,3 3-4 0,-1 0-2 0,1-1-4 0,-4-1-2 0,2 0-3 15,2 0-2-15,1 1 0 0,-4-2-2 0,4-2 0 0,-1 1-1 0,1-2 0 16,-2-1-1-16,0 2-2 0,2-4 1 0,0 1 1 15,0-1 0-15,0-2 0 0,0 0 1 0,0-2-1 0,0 1-9 0,2-5-11 0,0 3-21 16,-2-1-24-16,1 0-30 0,1-2-32 0,0 1-42 16,-1-1-47-16,-1 0-104 0,0 0-136 0,0 0-110 0,3-1-99 0,2 1-51 15,-4-2-25-15,1 0-8 0,-1-1 2 0</inkml:trace>
  <inkml:trace contextRef="#ctx0" brushRef="#br0" timeOffset="164965.8023">21996 10978 313 0,'-5'-1'579'0,"4"-2"11"16,-1 1 11-16,1 1-59 0,-1-1-91 0,0-1-86 0,2 2-86 0,-1-1-45 15,-1-1-26-15,1 3-14 0,1 0-12 0,0-3-10 0,0 3-10 0,0 0-9 16,0-2-10-16,0 2-7 0,0 0-7 0,0 0-7 16,0 0-10-16,1-2-7 0,1 2-9 0,-1-1-10 0,-1-1-8 0,4 2-8 15,-3 0-7-15,2 0-7 0,2 0-6 0,-2 0-5 0,2 0-5 0,1 0-5 0,1 0-6 0,3 0-3 16,-2 0-4-16,0 0-3 0,5 0-3 16,-4 0-2-16,4 0-4 0,0 0-2 0,-1 0-4 0,2 0-5 15,1 0-7-15,0 0-9 0,0 0-12 0,0 0-15 0,2 0-15 16,0 0-17-16,-1 0-17 0,1 0-17 0,-1 0-19 0,0 0-16 0,0 0-18 0,-1 0-19 15,0 0-20-15,-1 0-19 0,-2 0-22 0,1 0-25 16,-2 0-26-16,0 0-48 0,-2 0-59 0,-2 0-76 0,-1 0-87 0,-2 0-33 16,-1 0-8-16,-3 0 4 0,0 0 10 0</inkml:trace>
  <inkml:trace contextRef="#ctx0" brushRef="#br0" timeOffset="165316.4858">22121 10843 411 0,'-4'-3'557'0,"4"0"9"15,-1 0 9-15,-2 0-70 0,3 2-108 0,0-2-86 0,0 0-76 0,0 0-39 16,0 0-23-16,3 1-13 0,-2-1-10 0,-1 2-7 0,2-1-8 0,0 2-4 16,-2-3-5-16,0 1-4 0,0 2-2 0,0 0-6 0,0 0-3 15,0 0-6-15,0 0-5 0,0 0-6 0,0 0-9 0,0 0-6 0,0 0-9 16,0 0-7-16,-2 0-9 0,0 2-8 0,-2 1-9 0,3-3-7 15,1 0-7-15,-2 0-6 0,0 3-5 0,2-1-2 0,-1 1-1 16,1 0 1-16,0 0 3 0,0 3 3 0,0-2 5 0,0 1 4 0,0 2 4 16,0 0 4-16,0 3 3 0,0-1 1 0,0 1 1 15,0 1 0-15,0 1-1 0,1-2-3 0,-1 1-4 0,0 3-3 0,0 1-2 0,0-1-6 16,0 0-5-16,0 1-4 0,0-2-3 0,0 4-4 0,0-2-2 0,0-2 0 16,0 2-2-16,-1 0 0 0,1-1 0 0,-2 1 0 0,0 0-3 15,2-3-8-15,0 1-14 0,0 0-20 0,0-1-24 0,0 1-29 16,0-1-30-16,0-3-39 0,0 0-41 0,0 1-70 0,0-3-85 0,0 0-120 15,0 1-139-15,0-3-70 0,0 1-38 0,0-1-10 0,0-3 0 16,0-2 13-16</inkml:trace>
  <inkml:trace contextRef="#ctx0" brushRef="#br0" timeOffset="172582.2863">22745 10851 34 0,'0'-2'473'16,"0"1"-6"-16,0-3-49 0,0 3-68 0,0 0-65 15,0-2-61-15,2 1-38 0,-2 1-25 0,0-1-14 0,2-1-11 0,-2 2-8 0,0-1-7 16,0 1-4-16,1-2-2 0,-1 1-2 0,3 1-3 0,-3-1-2 16,0-1-1-16,0 2-3 0,0-1-3 0,0-1-5 0,0 3-3 15,0-5-2-15,0 5-2 0,0-2-1 0,-3-1-1 0,3 1-3 0,-1 1-4 0,1 1-4 16,-2-1-4-16,0 1-6 0,1 0-6 15,-3 0-9-15,3 0-6 0,1 0-6 0,-2 0-9 0,-1 0-7 0,1 1-10 16,-1-1-4-16,2 1-6 0,-1 1-3 0,-1 1-3 0,-2-1-1 16,2 3-1-16,0-3-1 0,-2 2 1 0,2 2-1 0,-2 2 2 0,0-1 1 0,-4 0 1 15,4 4 3-15,-1-1 3 0,-1 3-1 0,3-3 0 0,-4 4 1 16,3-2-2-16,-1 0 0 0,1 2 1 0,0 1-1 16,2-2 0-16,-1 0 0 0,2 0-1 0,1 1 2 0,1 0-1 0,0-1 0 15,0-2-1-15,1 1 0 0,2-1 2 0,2 0 0 0,-2-2 2 16,2 2-1-16,0-1 2 0,1-4 0 0,0 0 2 0,3 0 2 0,0-1 2 15,-1-1 0-15,2 1 2 0,0-3 0 0,0 0 3 0,2-2 0 16,-1 0 0-16,1-2 0 0,1 0 0 0,-1-1-1 0,2 0 0 0,-2-2 1 0,1-3-1 16,0 1 0-16,-2 1-2 0,1-4 1 0,0 0-2 0,-3 0 2 15,2-2 0-15,-1 0-1 0,-2-1 1 0,-1-2 1 0,0 1 0 0,-3-2 1 16,1 1 1-16,-2 0-1 0,1 0 1 0,-4-2 1 0,0 2 2 16,0 0-1-16,-2 0 1 0,0 2 1 0,-1-1-3 0,-2 1 0 15,1 2-2-15,-1 1-4 0,-3 1-2 0,3 0-4 0,-1 0-8 16,0 2-15-16,-3 0-19 0,0 3-24 0,1-1-29 0,0 3-36 0,-1 0-39 15,1 4-45-15,-2 0-47 0,1 3-108 0,-2 0-136 0,1 2-89 0,-2 1-67 16,1 3-31-16,0 0-15 0,-2 1 3 0,2 0 13 16</inkml:trace>
  <inkml:trace contextRef="#ctx0" brushRef="#br0" timeOffset="174165.7249">23214 11010 383 0,'-3'1'545'0,"2"-1"9"0,1 2-32 0,-2-2-54 16,-1 0-91-16,3 1-109 0,0-1-66 0,0 0-40 15,0 0-22-15,0 0-13 0,0 0-9 0,0 0-8 0,0 0-6 0,0 0-7 0,0 0-7 16,0 0-5-16,0 0-2 0,0 0 0 0,0 0-2 0,0 0 0 16,0 0-2-16,0 0 1 0,0 0 0 0,0 0-1 0,0 0 0 0,0 0-2 15,5-1 0-15,-4 1-3 0,1-2-2 0,1 2-3 0,0-1-5 16,2-1-5-16,2 2-5 0,-3-2-5 0,5 1-6 0,-1 1-5 15,1-2-6-15,3 0-5 0,-1 2-4 0,0-2-6 0,3 1-5 0,2-3-3 0,-2 3-4 16,2 0-5-16,2-2-6 0,-1 1-6 16,-1 1-7-16,1-1-10 0,-1 1-5 0,1-1-8 0,-2 2-8 0,0-1-7 0,1 1-8 0,-2-2-9 15,-1 1-9-15,3 1-8 0,-7 0-9 0,3 0-9 16,-3 0-9-16,0 0-7 0,-1 0-8 0,-3 0-6 0,1 0-11 0,-1 0-11 16,-2 0-15-16,-1 0-17 0,-1 0-13 0,-1 0-12 15,0 0-25-15,-1 0-28 0,1 0-33 0,-3 1-34 0,-1 1-55 0,-1-2-65 16,0 1-33-16,0-1-18 0</inkml:trace>
  <inkml:trace contextRef="#ctx0" brushRef="#br0" timeOffset="174500.6039">23439 10868 6 0,'-2'0'486'15,"2"-3"9"-15,-1 2-40 0,-1 0-67 0,2-1-63 0,-1 2-63 0,1-1-44 0,0 1-33 16,0 0-22-16,0 0-16 0,0 0-10 15,0 0-9-15,0 0-8 0,-2-2-8 0,2 2-9 0,0 0-7 0,0 0-9 0,-2 0-8 16,2 0-9-16,0 0-8 0,0 0-7 16,-1 0-9-16,-1 0-7 0,2 2-7 0,-1-1-7 0,1-1-5 0,-2 2-1 0,0-1 2 15,2 0 2-15,-2 2 1 0,0 1 0 0,2-1 4 0,-1 2 4 16,1 0 3-16,-2 0 3 0,0 1 5 0,2 0 4 0,-1 1 6 16,1 2 2-16,0-1 4 0,0 2-3 0,0 1-4 0,-2-1-3 0,0 1-3 15,2 1-3-15,0-2-3 0,-1 1-1 0,1 2-6 16,-2 0-2-16,2-2-4 0,0 3-2 0,-1-2-5 0,-1-2-2 0,2 2-1 0,-2 0-3 0,2 0 0 0,0-1-2 15,0-1-1-15,0-1 0 16,0-1-2-16,0 2 0 0,0-3 0 0,0 1 0 0,0-1 0 0,0 0 0 0,0-1-2 16,0-1-4-16,0 0-9 0,2-2-15 0,0 2-19 15,-1-2-26-15,-1 1-31 0,2-1-49 0,-1-1-59 0,1 1-129 0,0-3-164 0,-2 0-92 16,0 0-52-16,0 0-30 0,0 0-15 0,0 0-5 0,0 0 0 16</inkml:trace>
  <inkml:trace contextRef="#ctx0" brushRef="#br0" timeOffset="191298.6143">24060 10660 56 0,'-2'0'498'0,"-2"0"6"0,3 0 4 0,-1 0-85 15,0 0-130-15,2 0-84 0,0 0-62 0,0 0-34 0,0 0-19 0,-1 0-12 0,1 0-8 16,-4 0-9-16,4 0-7 0,-1 0-9 0,-1 2-7 0,2-1-5 16,-1-1-3-16,1 2-1 0,-2-1 1 0,0 1 1 0,-1-1-1 15,2 2 2-15,-1 0 0 0,0 2 3 0,-4-2 4 0,3 1 4 0,0 2 4 16,-2 0 3-16,2 3 3 0,-2-2 3 0,0 5 2 0,-1-2 0 15,2 2-1-15,-3 0 0 0,1 1-1 0,-1 2-2 0,0 1 0 16,0 0-3-16,3 2-3 0,-3-1-5 0,2 4-3 0,-2-2-6 0,2 0-3 0,0 2-6 16,2-2-4-16,0 3-5 0,-1-3-4 15,3 0-4-15,-1 3-2 0,1-3-2 0,1-1-3 0,1 1-3 0,-1 0-3 0,3-1-3 16,1-2-1-16,-1 1-3 0,0-2-1 0,4 0-7 0,-3-2-10 0,5-1-11 0,-2 0-15 16,-1 1-15-16,2-3-20 0,2 0-25 0,-1-2-30 15,-1 1-47-15,5-3-58 0,-4 0-101 0,2 0-123 0,3-3-72 16,-2 1-46-16,-2 1-18 0,3-2-2 0</inkml:trace>
  <inkml:trace contextRef="#ctx0" brushRef="#br0" timeOffset="191782.5515">24220 10821 191 0,'0'-5'569'0,"0"2"9"0,0 0 3 0,0 0-3 16,0 1-108-16,0 0-161 0,0-1-91 0,0 3-55 0,0 0-33 15,0 0-20-15,0 0-22 0,0 0-17 0,0 0-16 0,-2 0-15 0,1 0-12 0,-3 2-9 16,3-1-5-16,-1 1-4 0,-1 3-2 16,0-2-2-16,2 3 1 0,-3-1 0 0,1 2 2 0,0-1 3 0,-2 1 4 0,2 2 2 15,0 1 2-15,-3-1 3 0,3 1-1 0,-2 1 0 0,2-1-2 16,-2 1-1-16,-2-1-2 0,1 2-3 0,2-1 0 0,-1-1-2 0,2 1-2 16,-2-1-2-16,1-1-1 0,0 2-1 0,-1-4-1 0,2 2 0 0,-2-1 0 15,4 0 2-15,-2-3 0 0,1 1 2 0,0-1 3 16,2-3 4-16,0 3 3 0,0-2 4 0,0-1 1 0,0-1 5 15,2 1 1-15,0-1 3 0,-1-1 3 0,2 0 3 0,1 0 4 16,0 0 3-16,2-1 1 0,1-1 0 0,-1 2-2 0,2-3-2 0,1 2-4 0,1-1-1 16,0 1-5-16,2-3-2 0,-1 3-3 0,0-2-3 15,3 0-9-15,-2 2-10 0,-2-1-14 0,3-1-12 0,-1 3-13 0,-2-3-13 0,2 1-13 16,-3 2-17-16,3 0-15 0,-3 0-19 0,-1 0-20 0,2 0-20 0,-2 0-25 16,-1 0-26-16,-1 2-27 0,0 1-30 0,-1-3-39 15,0 2-45-15,-4-1-50 0,4 2-51 0,-3-1-45 0,-2-2-42 16,0 0-16-16,0 0-1 0</inkml:trace>
  <inkml:trace contextRef="#ctx0" brushRef="#br0" timeOffset="192094.1122">24328 10963 60 0,'-4'-8'483'0,"3"0"-3"0,-1 1-43 16,1 0-66-16,-1 0-58 0,0 2-54 0,2-1-36 0,-1 0-23 16,1 2-17-16,0-1-12 0,0 1-9 0,0 1-7 0,0-2-7 15,0 2-8-15,0 3-6 0,0-5-5 0,0 5-6 0,0-2-7 0,0 1-7 16,0 1-5-16,0-2-9 0,0 2-7 0,0 0-8 0,-2 0-8 0,2 0-9 15,0 0-8-15,0 0-7 0,0 0-6 0,-2 0-4 0,2 2-2 16,-3-1-1-16,3 1 0 0,-1 0-1 0,-1 1-2 0,0 0 2 16,-2 3 0-16,3-1 2 0,-1 1 3 0,0 0 4 0,1 1 2 0,-2 1 1 15,-1 1 1-15,3-1 1 0,-1 2-5 0,0 0-3 0,1 1-5 16,-1 1-4-16,2 0-2 0,-1-2-2 0,1 4-4 0,-2-1-4 0,0-2-4 16,2 2-4-16,-1 1-2 0,-1-1-2 0,2-1-1 0,-2 0-1 15,2 1-3-15,0 0-1 0,0-1-1 0,0-2-1 0,0 0-1 0,0 2-6 16,0-2-8-16,0-2-13 0,0 0-14 0,0 0-16 0,0 1-17 15,0-3-19-15,0 0-22 0,0-2-28 0,0 0-31 0,0 1-38 0,0 0-42 16,2-3-82-16,-2-2-100 0,0 0-95 0,0 0-85 0,0 0-37 16,0 0-9-16,2-2 3 0,1-1 9 0</inkml:trace>
  <inkml:trace contextRef="#ctx0" brushRef="#br0" timeOffset="192432.4215">24496 11035 419 0,'-3'0'607'16,"2"0"9"-16,1 0 4 0,0 0 1 0,-2-3-106 15,2 3-157-15,-2-2-89 0,2 2-53 0,0 0-32 0,0 0-21 0,0 0-17 0,0 0-17 0,0 0-14 16,0 0-14-16,0 0-9 0,0 0-7 15,0 0-8-15,0 0-5 0,0 0-5 0,0 0-9 0,0 0-6 0,0 0-6 0,2 0-6 16,0 0-4-16,-1 0-3 0,2 0-5 0,1 0-4 16,1 0-4-16,-1-2-3 0,4 2-2 0,-2 0-4 0,2 0-1 0,0-1-2 0,1-1-3 15,3 2 0-15,-1-2-2 0,1 1-7 0,1 1-11 16,3-1-11-16,-3-2-13 0,1 3-14 0,2 0-13 0,-2-3-16 0,0 3-15 16,2-1-17-16,-2 1-17 0,2 0-20 0,-3 0-20 15,-1 0-25-15,1 0-27 0,-4 0-31 0,4 0-36 0,-5 0-49 0,0 0-56 16,-2-1-70-16,0-1-80 0,-3 2-31 0,2 0-9 0,-5 0 6 0</inkml:trace>
  <inkml:trace contextRef="#ctx0" brushRef="#br0" timeOffset="192712.8348">24658 10917 162 0,'-2'-3'517'0,"2"0"11"0,-1 0 5 0,1 0-64 16,0 1-98-16,0 1-73 0,0-2-61 0,0 1-37 0,0 1-22 0,0-1-14 15,0 2-10-15,0 0-11 0,0 0-9 0,0 0-10 0,0 0-12 0,0 0-10 0,0 0-7 16,0 0-12-16,0 0-11 0,0 0-9 16,0 0-5-16,0 0-4 0,0 0-2 0,0 0-1 0,0 2-1 0,0 1-2 0,1 0-1 0,-1 0 2 15,2 1-2-15,-1 1 1 0,-1 0 2 0,4 0 1 0,-2 2 3 0,0 1 0 16,0 0 0-16,-2 0-4 0,1 3-7 0,-1-2-5 16,2 0-4-16,-1 1-5 0,-1 1-3 0,2 2-3 0,0-1-1 15,-2-1-3-15,1 0-2 0,-1 1-4 0,0-2-3 0,0 2-5 16,0 0-8-16,0 0-12 0,0-1-12 0,0-1-14 0,0 1-14 15,0-2-14-15,0 3-16 0,0-2-21 0,0 2-22 0,0-4-29 16,0 1-32-16,0-2-37 0,0 1-43 0,0-2-71 0,2 2-86 0,-1-1-84 16,-1-2-82-16,4-1-34 0,-3-1-10 0,3-2 3 0,0 1 8 15</inkml:trace>
  <inkml:trace contextRef="#ctx0" brushRef="#br0" timeOffset="193346.9347">24914 10950 256 0,'0'-4'595'0,"0"-2"6"0,0 4 5 0,0-3-31 0,0 2-48 0,0-1-108 15,1 2-135-15,-1-1-76 0,2 0-47 0,-1 0-28 0,-1 2-20 16,2-1-18-16,0-1-20 0,-1 2-14 0,1-1-13 0,-1 2-8 16,3-1-7-16,-1 1-5 0,0-2-5 0,1 2-5 0,0 0-6 0,-1 0-3 15,2 0-4-15,-2 2-4 0,2-2-3 0,0 1-2 0,-1 2 1 16,1 0 0-16,-2-1-1 0,2 2 1 0,-2 1 1 0,0-2-1 0,2 4 1 15,-2-1 0-15,1 1 0 0,0 0 0 0,-3 0 0 0,1 1 0 16,0-1-1-16,-2 1 0 0,0 1 1 0,-2-2-1 0,0 2-1 0,1-2 1 16,-3 3 0-16,0-3-1 0,-1 1 1 0,2-1 1 15,-2 1 0-15,2-2 1 0,-2 0 0 0,0-2 1 0,0 1 2 0,1-1 2 0,0 1-1 16,-1-1 2-16,1-3 1 0,0 2 2 0,0 1 4 0,0-3 1 0,3 1 3 16,-3-2 2-16,3 2 3 0,1-2 4 0,0 0 5 0,0 0 4 15,0 0 3-15,0 0 3 0,0 0 1 0,1-2 0 0,-1 2-3 0,2-3-3 16,0 2-5-16,-1-2-5 0,3-1-5 0,0 1-6 15,0 0-9-15,0-2-7 0,2 1-8 0,1-1-7 0,0 0-9 0,-1-1-5 16,3 0-6-16,-1 0-2 0,2-2 0 0,2 2 0 16,-3-1 0-16,2 0 3 0,0 0 3 0,2-3 2 0,-2 3 4 0,0 2 5 0,1-3 3 15,-2 1 4-15,0 1 4 0,-1-2 4 0,-1 3 5 0,2-3 4 16,-4 1 4-16,1 2 5 0,-2-2 6 0,-2 2 5 0,2 0 7 0,-1 1 6 16,-3-1 6-16,-1 1 3 0,2 1 3 0,-2 0 4 0,0 0 0 0,-2 0 1 15,2 1-1-15,-1-1-4 0,1 3-2 0,-4-1-6 16,3-1-7-16,-1 2-7 0,0 0-10 0,-1 0-6 0,2 2-5 0,-3-1-7 15,1 1-2-15,-3-1-4 0,3 2-1 0,-2 0-2 16,2 2 0-16,-2-2 1 0,0 1 2 0,1 2 2 0,-2 2 3 0,1-3 2 0,2 3 5 16,-2-1 0-16,2 3 0 0,-1-1 2 0,1 0 1 15,-1 1 0-15,2-1 1 0,2 0 1 0,0 3 1 0,0-1 0 16,2-1-1-16,2-1 0 0,-1 2 0 0,1-2 1 0,0-1 0 0,1 3 1 0,0-2 0 0,3-1-1 16,-4 0 1-16,4 0 1 0,1-2 0 0,0 2 1 15,-1-4 0-15,0 2-1 0,0-3 1 0,2 1-2 0,0 0-2 16,-2-4-6-16,3 3-10 0,-1-3-10 0,-1 0-14 0,0 0-11 15,-1 0-16-15,0 0-19 0,0 0-19 0,0-3-33 0,-3 3-34 0,0-4-59 0,-1 2-69 16,0-1-121-16,-3 1-146 0,-1 2-71 0,-1-3-36 16,-3 2-12-16,0-1 1 0,-3 1 6 0</inkml:trace>
  <inkml:trace contextRef="#ctx0" brushRef="#br0" timeOffset="196182.6057">12694 13612 255 0,'0'0'351'0,"0"0"-73"0,0 0-53 15,0 0-45-15,0 0-29 0,0 0-22 0,0 0-12 0,0 0-7 0,0 0-5 16,0 0-4-16,0 0-3 0,-2 0-4 0,-1 0-1 16,3 0-4-16,-2 0-4 0,1 2-2 0,-1-1-1 0,1-1-2 15,-1 0-3-15,0 1-4 0,2-1-4 0,-1 0-4 0,-1 0-3 0,-1 0-4 0,3 0-3 16,-1 2-3-16,-1 0-4 0,2-2-3 0,0 0-4 0,-1 0-5 0,1 0-5 15,-2 1-4-15,2-1-4 0,0 0-3 0,0 0-4 16,0 2-4-16,0-2-2 0,0 0-3 0,-2 0-3 0,2 0-6 0,0 1 0 16,-1 1-2-16,-1-2-2 0,2 1-1 0,-1 1 1 0,-1-1-1 15,2 2 1-15,-2 0 1 0,2 0 1 0,-3 4 1 0,2-2 2 0,-3 2 3 16,3 0 1-16,-1 1 4 0,0 2 2 0,-2 0 3 0,3 2 4 0,-1-1 3 16,0 6 3-16,2-3 1 0,-1 3 2 0,-1 0 0 0,2 5 1 15,-1 0 1-15,-1-1 0 0,2 4 0 0,0 1-1 0,0 3-2 0,2 0-1 16,-1 2-2-16,1-1-2 0,-1 6-3 0,1-4-1 15,1 4-3-15,1-1-2 0,1 2-1 0,-1-3-1 0,0 0-2 0,1 1-1 0,-2-2 1 16,2 0-2-16,1-1 2 0,-1 0-1 16,-2 0-1-16,2-2 2 0,-2-2-1 0,2-2 1 0,0 3 1 0,-1-4-1 0,-1 0 1 0,-1-2 1 15,1-2 0-15,-1-1 0 0,-1-1-1 0,1-2 0 16,-2-3 2-16,2 1 0 0,-2-1-1 0,0-4 0 0,0 0 0 0,0 0-2 16,0-3-4-16,0-1-7 0,0 0-6 0,0-1-15 0,0-2-19 15,0-2-22-15,0-1-23 0,0 0-32 0,-2-1-34 0,2-2-58 0,-2-2-69 16,-1-2-94-16,0-1-106 0,1-3-52 0,-1-4-26 0,-3-1-8 15</inkml:trace>
  <inkml:trace contextRef="#ctx0" brushRef="#br0" timeOffset="196716.0019">12619 13733 148 0,'-3'0'230'0,"1"0"-27"16,0 0-19-16,-1 0-17 0,1 0-15 0,0 0-15 15,-1 0-15-15,2 0-15 0,-1 0-13 0,0 0-9 0,-1 0-9 0,1 0-5 16,2 0-6-16,0 2-2 0,-1 0-4 0,-1-2-4 0,1 1-2 0,-1-1-2 0,0 4-1 15,-2-3-2-15,3 2 0 0,-1 1-1 0,0-2 0 16,-1 2 0-16,2-1 2 0,-3 3 1 0,1-1 1 0,0 1 0 0,0-1 0 16,-1 3 1-16,0-1 0 0,1 2 1 0,1-1 0 15,-1 1-1-15,0-1 1 0,0 2 0 0,-1-1-2 0,1 0-2 0,0 1-1 16,-3 0-3-16,3 0-2 0,-2-1 0 0,2 0-2 0,-2 0-3 0,3 0-2 16,-1 0-5-16,0-1-2 0,0-1-5 0,-2 0-1 0,2 0-3 15,2-2-1-15,-1-1 1 0,0 0 0 0,1-2 0 0,-1 1 0 16,1-2 1-16,-1 1 2 0,2-2-1 0,0 0 1 0,0 0-3 0,0-2-1 15,2-1-1-15,-1 0-2 0,1-2-2 0,-1-2-5 0,1 2-5 0,1-5-3 16,0 1-3-16,2-1-5 0,-2-3-3 0,2 3-2 16,-2-1-4-16,3-1 0 0,-1 0 0 0,0 0 2 0,1 1-1 0,0 0 2 0,-1 1 0 15,0 1 2-15,0-1 2 0,1 3 2 0,-1-1 1 0,-1 1 0 16,3 2 0-16,-2 0 2 0,0 2-2 0,2 0 2 0,-1-1 0 0,-1 3 3 16,3 0 0-16,1 1 2 0,-1 1 3 0,-1 0 0 0,3 4 1 0,0 0 0 15,0-1 1-15,1 2 2 0,0 1 0 16,0 1 2-16,2 1 2 0,-2 1 0 0,0 0 0 0,1 0-3 0,1 1-5 15,-3 1-9-15,2 0-15 0,0 0-16 0,1-2-19 0,-3 2-28 16,0-1-32-16,0 0-59 0,0 1-72 0,-2 0-99 0,0 0-111 0,0-2-56 16,-2 0-29-16,-3-2-11 0,2 1 0 0</inkml:trace>
  <inkml:trace contextRef="#ctx0" brushRef="#br0" timeOffset="201812.6126">12584 13290 204 0,'-2'-2'390'0,"0"1"-70"0,2-1-60 0,-1 0-56 15,-1 2-34-15,2 0-21 0,-2-3-14 0,2 3-10 0,0 0-7 16,-1 0-4-16,-1-2-6 0,2 2-6 0,0 0-3 0,-1 0-1 16,1 0-1-16,-4 0 0 0,3 0-3 0,-1 0-2 0,0 0-4 0,2 0-4 15,-3 0-3-15,3-2-3 0,-3 2-4 0,1 0-2 16,1 0-3-16,-2 0-3 0,2 0-4 0,-1 0-2 0,0-1-5 0,-1 1-3 15,1 0-4-15,1 0-4 0,-1 0-4 0,-1 0-2 0,1 0-5 16,1 0-3-16,-1-2-5 0,-1 2-3 0,1 0-4 0,-2 0-2 0,3 0-3 0,-3-2-3 16,3 2-1-16,-1 0 0 0,0 0 2 0,-1-3 3 15,2 3 2-15,-1 0 2 0,0 0 2 0,1-2 2 0,1 2 3 0,-2-2 1 16,2 2 2-16,0 0 1 0,0 0 3 0,0 0 2 0,0 0 2 0,0 0 0 16,0 0 0-16,0 0-1 0,0 0-1 0,0 0 1 0,0 0 0 15,0 0 1-15,0 0 1 0,0 0-1 0,2-1-1 16,-1-1-1-16,-1 2-3 0,2-2 0 0,-2 2-5 0,0-1-5 0,2 1-3 15,-1 0-6-15,1 0-3 0,-1 0-4 0,1 0-3 0,1 0-3 0,2 0-2 0,1 0-2 16,-1 0 0-16,1 0-1 0,1 0 0 0,2 0 1 16,0 0-1-16,3 0 2 0,0 0 1 0,1-2 4 0,2 1 2 0,0 1 0 0,2-1 2 15,-1 1 0-15,3-3 1 0,-1 3-2 16,2-3 2-16,2 1-2 0,-1-1 1 0,3 0-1 0,-3 0 1 0,3 0 1 0,-3-1-1 16,1 1 0-16,2-2-1 0,-2 3 0 0,-3-3-1 0,0 2-1 15,-2-1-1-15,0-1-1 0,-1 3 1 0,-3-1-1 0,-2 1 0 16,-2-1 0-16,-1 3 2 0,-1 0-2 0,-4-2 1 0,0 2 0 15,0 0 1-15,-3 0 0 0,0 0 3 0,-3 2 2 0,0-2 0 0,0 3 4 16,-4-1-1-16,2 3 1 0,-4 0 0 0,0-1 2 0,-1 2-2 0,-4-1 0 0,4 3-1 16,-2 1 0-16,-1-1-1 0,-1 2 0 15,0 0-2-15,1 0-1 0,-1 0-2 0,3 2 0 0,0 0-1 0,-5-1-1 0,5 0 0 16,-2 3 0-16,2-2 0 0,0 0 0 0,0 0 0 0,1 2-1 0,2-4 1 0,-1 3-1 16,0-1-2-16,2 0-1 0,-1-2 0 15,2 0-1-15,2 1-1 0,-3-3 0 0,4 4-1 0,-2-5 1 0,2 2-1 0,0-1 1 16,-2-3 1-16,4 1-1 0,-1 0 2 0,0 0 1 15,2-1 1-15,-1-1 1 0,-1-1 2 0,2 0 4 0,0 0 2 0,0 0 5 0,0-1 2 16,0-2 6-16,0 0 4 0,0 0 4 16,0 0 5-16,0 0 4 0,0 0 4 0,0 0 3 0,0 0 3 0,2 0 0 0,-1 0 2 15,1 0-1-15,1-2-1 0,-1 2-3 0,2-1-2 0,-1-1-4 16,1 2-2-16,0-3-3 0,1 1-3 0,2 1-3 0,0 0-3 16,1-2-4-16,0 0-1 0,2 0-3 0,2-1-3 0,-2 3 0 15,4-2-1-15,0 0 0 0,-1 0 0 0,4 0-2 0,1 0-1 16,-1 0-1-16,2 1-1 0,0-1-1 0,3-1 0 0,-1 1 0 0,1-2 0 15,0 3-1-15,2-3 1 0,-1 3-2 0,1-3 1 0,-2 0-1 16,0 2-1-16,0 0 1 0,0-1-2 0,-2 1 0 0,-2 0-2 0,-1-1-1 0,-2 3 0 16,-2-2 0-16,3 2 2 0,-7-1-1 0,-1-1 0 15,1 3 0-15,-2-1 2 0,-2 1 0 0,-1-2 1 0,-2 2-1 0,1 0 2 16,-3 0 0-16,0 0 0 0,0 0 0 0,0 0 0 0,0 0-1 0,-3 0-1 0,1 0-6 0,1 0-7 16,-2 2-12-16,-1-2-16 0,1 0-18 15,-2 1-17-15,2-1-19 0,-3 2-18 0,1-1-20 0,1-1-24 16,-1 2-27-16,-2-2-33 0,1 1-38 0,-2-1-68 0,2 0-82 15,-1 0-100-15,-1 0-104 0,-1 0-44 0,1 0-15 0,-1-1 1 0,-2-1 10 0</inkml:trace>
  <inkml:trace contextRef="#ctx0" brushRef="#br0" timeOffset="202533.1054">12653 13348 175 0,'-4'-5'455'0,"3"0"-55"0,-1 0-87 0,0 1-65 0,-2 1-54 0,3-2-26 16,-1 2-12-16,0 0-3 0,-1 0 2 0,2 2-2 16,-1-1-2-16,0-1-4 0,-1 2-4 0,1 1-4 0,1-2-7 0,-1 1-1 15,-1 1-5-15,1-2-4 0,0 0-2 0,-1 2-7 0,1-1-6 16,0 0-7-16,-1 1-9 0,3-1-6 0,-1 1-8 0,-1 0-5 0,2 0-5 15,0 0-5-15,-2 0-7 0,2 0-7 0,0 0-6 0,0 0-7 16,0 0-7-16,0 0-6 0,0 0-5 0,0 0-6 0,0 0-3 0,0 0-4 16,0 0-7-16,0 0-1 0,0 0-5 0,0 0-1 0,0 0 0 15,2 0 0-15,-2 1-1 0,3-1 4 0,0 2 0 0,-1 0 2 16,5 0 3-16,-2 1 3 0,0-2 3 0,3 1 2 0,0-1 3 0,1 1 3 16,3-1 1-16,-1-1 2 0,1 2-1 0,1-1 1 0,3-1 0 15,-2 0-1-15,3 0 0 0,-1-1-2 0,3-1-1 0,0 2-1 0,-3-3-1 16,3 2-2-16,-2-1-1 0,2-1-2 0,-3 0 0 0,1 0-2 15,-4 2 0-15,3 0-1 0,-5-2-1 0,0 1-1 0,-3 0 0 16,0 2 0-16,-3-1-1 0,-1 1-1 0,-1 0 1 0,0 0-1 0,-1 0-1 16,-2 0 1-16,0 0-1 0,-2 0-1 0,1 1 2 0,-1 3-1 15,-1-3 1-15,-3 2 0 0,1-1-1 0,0 2 1 0,-1 0-1 0,-2 1 2 16,0 0-1-16,0 2 1 0,-1-1 0 0,-2 1 1 0,1 3 0 0,1-3 0 16,-2 2 0-16,0 0 0 0,1 1 0 0,-2 0 0 0,1 3-2 15,-1-1 0-15,0 0 0 0,1 2-3 0,0-1 0 0,0 2 1 16,1-2-1-16,-1 2 2 0,3 0 0 0,-1-1 1 0,1-1-1 0,0-1 2 15,2 0-1-15,1 0 1 0,0-1-1 0,2-1 2 0,0-2 2 16,0-1 2-16,0 1 0 0,1-1 1 0,2-1 0 0,0-1-1 16,0-2 2-16,0 2 0 0,2-3 2 0,-1 0 2 0,4-1 3 0,-4-1 3 0,2 0 4 15,-1 0 1-15,3 0 3 0,0-1 1 0,-1-1 0 0,3 0 2 16,0-3 0-16,3 3 0 0,-2-1 0 0,1 0-1 0,1-1-3 16,0 1-2-16,2-3-2 0,-1 1-3 0,0 1-3 15,3-1-2-15,-1 1 1 0,1-2-4 0,1 0 0 0,2-1-1 0,-3 2-1 0,3 0 0 16,-1-2-1-16,2 2 1 0,-1-1 1 0,2 0-1 0,0 0 1 15,-3 0-2-15,3 0 1 0,-2 2-2 0,2-2 1 0,-2 0 0 16,-1-1-1-16,-2 4 2 0,1-2-1 0,-4 1 2 0,1-1 0 0,-2 0 0 0,-2 2 2 16,1 0 0-16,-4 2 0 0,-2-2 0 15,1 1 1-15,-3 1-1 0,1 1-1 0,-2 0-7 0,0 0-8 0,-2 0-13 0,1 0-13 16,-3 0-18-16,1 0-18 0,-2 0-23 0,0 1-29 0,-4 1-33 16,3-2-39-16,-1 1-69 0,-1 1-84 0,-1-1-106 0,0 2-114 0,-1-2-54 15,1 1-21-15,-1 1-6 0,2-1 6 0</inkml:trace>
  <inkml:trace contextRef="#ctx0" brushRef="#br0" timeOffset="204252.5726">12275 13425 177 0,'2'-4'490'0,"-1"1"8"0,-1-1-52 0,3 1-84 16,-3 0-78-16,2 0-74 0,-1 2-42 15,-1-2-25-15,2 0-12 0,-1 0-7 0,-1 1-6 0,2 0-5 0,-2 1-5 0,2-2-5 0,-1 3-8 16,-1 0-7-16,0 0-9 0,0 0-9 0,0 0-9 0,0 0-9 0,0 0-8 16,-1 0-6-16,-1 3-6 0,2-2-6 0,-2 3-5 15,2-1-3-15,0 1-1 0,0 2 0 0,0 0 1 0,0 1 1 0,0 2 1 0,0-1 2 16,-1 1 0-16,1 3 2 0,-2-1-1 15,2 2 1-15,-1 0-3 0,-1 1 1 0,2-1-3 0,-3 3-1 0,3-1-2 0,-1 2-4 16,1-5-2-16,0 3-3 0,0-1-2 0,0 0-1 16,0-1-1-16,0 1-1 0,0-4 1 0,0 0-2 0,0 1 0 0,0-4 1 0,0 3 0 15,1-5 3-15,-1 0 2 0,3-2 4 16,-3 1 6-16,2-1 5 0,-1-1 5 0,-1 0 6 0,3-1 3 16,-1-1 2-16,1-1 3 0,0-1 1 0,1 0 1 0,1-3 1 0,-1 3-2 0,2-3-3 15,1 1-3-15,-1 0-4 0,2-2-8 0,0 0-5 16,1 0-5-16,-1 0-7 0,0-1-5 0,1 0-3 0,0 2-5 0,-1 0-4 15,1-2-6-15,-1 2-6 0,-2 0-7 0,2 0-7 0,0 3-6 16,-2-3-8-16,1 1-6 0,-3 0-8 0,1 3-8 0,0-2-8 0,-1 2-6 16,0-1-10-16,-1-1-4 0,-2 3-6 0,1-1-1 0,1 1 0 15,-1-2 2-15,-1 1 0 0,-1 1 1 0,0 0 3 0,0 0 2 16,0 0 2-16,0-2 5 0,-1 0 7 0,-1 1 7 0,1-1 9 0,-1 0 9 16,0-1 7-16,1 0 9 0,-1-1 9 0,1 1 7 0,-3-1 8 0,3 1 8 15,-2-2 10-15,1 1 10 0,-1 1 11 0,2-2 9 0,-1 3 8 16,0-3 6-16,-1 1 6 0,2 0 6 0,-1 0 7 0,2 1 7 0,-2-1 4 15,1 1 4-15,-1-1 5 0,2 3 3 0,-1-1 5 0,-1 0 2 16,-1 1 2-16,0-1 0 0,3 0 0 0,-2 2 1 0,1-1-2 16,-1 1-2-16,1 0-3 0,-1 0-6 0,2 0-5 0,0 0-5 0,-2 0-5 15,1 0-6-15,-1 0-8 0,2 0-7 0,-1 1-7 0,-1-1-4 0,2 4-4 16,-2-3-2-16,2 1-1 0,-1 0-1 0,-1 3-1 0,2-2-3 16,0 1 0-16,0 2 0 0,0-1 1 0,0 2 2 0,0-1 0 0,0 2 4 15,0 1 0-15,0-1 0 0,0 1-2 0,0 1-2 16,2-1-4-16,-1 0-2 0,-1 1-2 0,2 1-1 0,-2 1 0 0,2-2-2 15,-1 0 0-15,2 0-1 0,-1-2-1 0,-2 3-2 0,3-2-1 16,-1 1-3-16,-1-1 0 0,1-1-6 0,1 1-7 0,0-1-7 0,-1-2-12 0,-2-1-15 16,1 2-14-16,1-1-16 0,-1-2-15 0,-1-1-20 15,2 0-20-15,1-1-21 0,-3 3-24 0,3-5-25 0,-3 2-28 0,0-2-55 16,0 0-69-16,0 0-84 0,0 0-92 0,2-2-45 0,-2-3-23 0,2 3-3 16,-1-4 5-16</inkml:trace>
  <inkml:trace contextRef="#ctx0" brushRef="#br0" timeOffset="205064.6008">12529 13573 42 0,'-1'-2'562'0,"-1"2"9"15,0 0-13-15,-2 0-27 0,3 0-94 0,-3 0-128 0,3 0-76 0,-1 0-50 0,0 0-31 16,2 0-24-16,0 0-17 0,0 0-19 16,0 0-13-16,0 0-15 0,0 0-11 0,0 0-12 0,0 0-8 15,0 0-8-15,0 0-8 0,0 0-6 0,0 0-6 0,0 0-2 0,0 0-4 16,0 0-2-16,0 0 0 0,0 0-3 0,0 0 1 0,0 0-1 15,0 0-1-15,0 0 1 0,0 0 0 0,2 0 1 0,0-3 2 16,-1 1 2-16,3 2 0 0,1 0 1 0,-3-2 0 0,3 2-1 0,-2-1 0 0,2-1-2 16,0 2 0-16,0-2-2 0,0 1 0 0,0-1-4 15,0 1-2-15,2 1-5 0,-3-1-4 0,1 1-5 0,-1-2-3 0,1 1-3 0,-2 1 0 16,1-2-2-16,-1 1 1 0,-1 1 0 0,-1-2 2 16,1 2 2-16,-2 0 2 0,0 0 4 0,0 0 3 0,0 0 5 0,0 0 2 15,0 0 6-15,0 0 0 0,-2 2 1 0,1-2 3 0,-1 1 1 0,-1 1 1 0,-1-2 0 16,1 1 1-16,0 1 0 0,-3-1 0 0,1 0 1 15,1 1 1-15,-3 1 0 0,2-1 3 0,-1-1 2 0,-2 1 3 0,3 3 5 0,-1-3 3 16,0 1 1-16,-2-1 3 0,2 0 0 16,1 1 2-16,0-3 0 0,0 4-3 0,2-3 1 0,0 1-4 0,0 0-2 15,1-2-4-15,1 1-3 0,1-1-3 0,0 0-3 0,1 2-2 0,1-2 0 16,1 0 0-16,0 0 1 0,0 0-1 0,2 0 0 0,0-2 0 16,1 1 1-16,-1-1 1 0,4 0 2 0,-1 1 3 0,0-3 2 0,3 1 0 0,-3 1 0 0,3-1 1 15,0-1-3-15,0-1 0 0,-1 3 0 16,2-1-1-16,-2 0-1 0,0 0 0 0,0 0 0 0,-2 0-1 15,0 2-2-15,0-2 1 0,-2 1-2 0,-1 0-1 0,0 2 0 16,-2-1 0-16,-1 1-1 0,-2 0 0 0,0 0-1 0,0 0 0 16,0 0 0-16,-2 1-1 0,-1-1 0 0,-2 2-1 0,2 0 0 0,-2-2 0 15,-2 1 0-15,0 1-3 0,-1 1 0 0,0-2-4 0,-1 1-4 0,1-1-4 16,1 2-5-16,-1-2-6 0,-1 1-7 0,1-2-7 0,3 2-6 16,-1-1-10-16,0-1-9 0,1 0-13 0,1 0-11 0,-1-1-13 15,1-1-9-15,3 0-12 0,-1 1-13 0,1-2-12 0,1 0-13 0,0-1-8 16,1 1-6-16,-1-2 1 0,3 1 0 0,-1-1 7 0,0 1 10 15,1-2 11-15,0 0 15 0,-1-1 19 0,-1 2 19 0,1 0 24 0,1-2 26 16,-1 2 27-16,0 0 30 0,-2 1 21 0,2 0 21 0,-2-3 17 16,0 3 14-16,0 1 9 0,0-1 11 0,0 1 6 0,0-2 8 0,-2 3 4 15,2-3 2-15,-2 2 0 0,0-1 0 0,2 1-2 0,-1 1-2 0,-1 0-1 16,2-1-1-16,-2 1 1 0,2 2-1 0,-1-3-2 0,-1 1-4 16,2 0-6-16,-1 2-7 0,1-1-8 0,0 1-11 0,0 0-11 15,0 0-9-15,0 0-8 0,0 0-7 0,0 0-3 0,0 1-3 0,0 1-2 16,0 0-6-16,0 1 1 0,0-1 1 0,0 3 2 0,1-3 2 15,-1 5 5-15,2-2 4 0,-1 0 5 0,-1 3 5 0,2-2 4 16,1 1 1-16,-1 1-2 0,0-1-1 0,0 1-1 0,0 2-1 0,-1 1-2 0,1-2-2 16,-1 0-3-16,1 1-3 0,-2 1-2 0,3-1-3 15,-1 0-3-15,-2 2-3 0,3-3-2 0,-3 1-3 0,3-1-3 0,-3 0-2 0,2 1-3 16,-2-1 0-16,2 2-2 0,-1-3-2 0,1 2-1 0,0-1 0 16,-2-2-2-16,2 0 0 0,-2 3-3 0,2-5 0 0,-1 2-4 15,-1-2-5-15,2 0-12 0,-2 0-15 0,1 0-20 0,-1-1-21 0,2-3-29 0,-2 3-30 16,2-1-38-16,-2-2-41 0,0-1-88 0,0 0-113 15,0 0-102-15,0 0-99 0,0 0-48 0,0 0-23 0,-2-1-3 0,0-2 7 0</inkml:trace>
  <inkml:trace contextRef="#ctx0" brushRef="#br0" timeOffset="205646.2046">12265 13575 205 0,'0'-4'483'15,"-1"4"-43"-15,-1-5-67 0,2 5-60 0,-1 0-56 0,-1-2-41 0,2 2-31 16,-2 0-22-16,-1 0-17 0,2 2-17 0,-1-2-12 0,-1 0-9 16,0 5-7-16,1-3-3 0,-1 1-3 0,0 1-2 0,-2-1-2 0,2 4 0 15,-2 0-1-15,0 1 1 0,-1-1 0 0,-2 4 3 0,2-1 1 16,-1 3 3-16,-2-1 1 0,1 2-2 0,-1 1-5 0,0 2-5 15,2 0-9-15,-1 2-9 0,3 0-8 0,-1 1-8 0,0 1-9 0,1 0-6 16,4-1-5-16,1 2-6 0,0 0-5 0,4-1-3 0,1 2-3 16,1-2-2-16,2 0-4 0,2-2-7 0,2 2-9 0,4-2-10 0,1 1-16 15,1-5-16-15,4 1-19 0,0 1-24 0,3-3-28 0,-1-1-34 16,3-4-38-16,0 2-75 0,3-4-89 0,-2-1-100 0,4-3-104 0,-2 0-48 16,0-3-19-16,2-3-3 0,-1 0 6 0</inkml:trace>
  <inkml:trace contextRef="#ctx0" brushRef="#br0" timeOffset="206115.7015">13272 12980 231 0,'-3'-2'502'0,"2"-3"11"15,-1 3-49-15,0-1-82 0,-1-1-80 0,1 3-81 0,1-1-42 16,-1 0-25-16,-1 1-15 0,1 1-10 0,2-2-9 0,-2 1-7 0,2 1-9 0,0 0-7 15,0 0-8-15,0 0-8 0,0 0-8 0,0 0-8 16,0 0-6-16,0 0-7 0,0 0-6 0,0 0-6 0,-2 1-3 0,2-1 1 0,0 0 0 16,2 2 1-16,0 1 2 0,0-1 0 0,0 1 3 15,1-1 3-15,0 3 4 0,0-2 2 0,2 1 3 0,0 1 4 0,4 2 2 16,-2-3 2-16,1 3 1 0,0-1-1 0,2 1-1 0,0 3 0 16,1 0-2-16,0 0-3 0,2 2-2 0,1 0-6 0,-3 1-3 0,2 2-5 15,1 1-4-15,-3 0-3 0,3 4-2 0,-3 0-3 0,1 3-3 0,-2 1-3 0,-2 0-5 16,-3 6-2-16,0-1-4 0,-3 2 0 15,-2 5-3-15,-4-2-3 0,-2 3-11 0,0 4-9 0,-7 0-14 0,-1-2-14 0,-3 4-14 16,-1 1-15-16,-4-3-19 0,0 2-19 0,-2-2-25 16,-1 1-29-16,-2-1-35 0,0 0-37 0,0-3-67 0,-3 0-78 15,2-3-92-15,-1 2-100 0,1-4-41 0,-1-1-13 0,1-3-1 0,1 0 8 0</inkml:trace>
  <inkml:trace contextRef="#ctx0" brushRef="#br0" timeOffset="208400.4431">24995 11015 276 0,'0'-1'350'0,"1"-2"-47"15,-1 2-30-15,0-1-21 0,0-1-20 0,0 1-21 0,0 0-15 16,-1 2-14-16,1 0-13 0,-2-2-14 0,0 2-11 0,1-1-9 16,-1 1-7-16,1 0-8 0,-3 0-5 0,3 0-7 0,-1 0-6 0,0 0-5 15,-1 0-5-15,2 0-5 0,-1 0-6 0,0 0-6 0,-2 0-3 0,3 0-4 16,-1-2-7-16,0 0-3 0,1 2-5 0,-2-1-6 0,-1 0-4 0,3 1-7 16,-1-2-5-16,0 1-4 0,-1 1-4 0,0-2-6 15,0 2-4-15,-1-1-3 0,0-1-3 0,1 2-4 0,-2-1 0 0,2-1-2 16,-2 2-2-16,0-1-1 0,1 1 1 0,-1-2 0 0,4 1 1 15,-3 1-1-15,1-2 1 0,0 1 0 0,0 1 0 0,0 0 1 16,1 0 1-16,0 0 3 0,1 0 2 0,-3 0 2 0,4-2 3 16,-2 1 4-16,2 1 3 0,0 0 6 0,-2 0 4 0,2 0 6 0,0 0 5 15,0 0 8-15,0-2 2 0,0 2 4 0,0-1 1 0,0-1 0 0,0 1 1 16,0-1-1-16,0-1-1 0,0 3-3 0,0-3-1 0,0 1-4 16,0 0-3-16,0-1-5 0,0 0-4 0,0-1-5 0,0 1-2 0,0 1-2 15,0-1-2-15,0-1 0 0,0 1-1 0,0 1 0 0,0-1-3 16,0-1-1-16,0 2-2 0,0-1-2 0,0 1 1 0,0-1-3 15,0 0 0-15,0 2-2 0,0-1-2 0,0 1-2 0,0 1-1 0,0-3-2 16,0 3-1-16,0 0 0 0,0 0-1 0,0 0-1 0,0 0-1 16,0 0-1-16,0 0 0 0,0 0-1 0,0 0-1 0,0 0 0 0,0-2-7 0,0 2-10 15,0 0-10-15,0 0-14 0,0-1-16 0,0 1-16 0,0 0-21 16,0 0-24-16,0 0-26 0,0 0-32 0,4 0-37 0,-4 0-41 16,0 0-67-16,0 0-82 0,0 0-86 0,0 0-87 0,0 0-36 15,0 0-13-15,0 0 2 0,0 0 11 0</inkml:trace>
  <inkml:trace contextRef="#ctx0" brushRef="#br0" timeOffset="209150.5185">24854 10851 502 0,'-4'-3'571'0,"-2"1"8"0,3 0 8 16,-2 0-79-16,2 0-122 0,2 1-93 0,-3 1-79 0,3-2-40 0,-2 2-21 15,-1-1-12-15,4-1-9 0,-1 2-12 0,1 0-11 0,0 0-9 0,0 0-9 0,-2 0-5 16,-1 0-6-16,3 0-3 0,0 0-2 16,0 0-3-16,0 0-1 0,-1 0-3 0,1 0-1 0,0 0-2 0,0 0-2 15,-2 0-1-15,2 0-3 0,0 0-1 0,0 0-5 0,0 0-4 0,0 0-4 16,0 0-4-16,0 0-7 0,0 0-3 0,0 0-8 0,0 0-3 0,0 0-7 16,2 0-2-16,-1 2-1 0,4-1 1 15,-4-1-1-15,4 2 1 0,-2-1 1 0,1 1 2 0,0 0-1 0,1 0 2 16,1 0 0-16,1-1 0 0,-3 1 2 0,4 2 1 0,1-1 0 0,0 0 0 0,-1-1-1 0,0-1-2 15,-2 0-4-15,5 2-2 0,-3 0-1 16,0-2-3-16,1 2 0 0,-1-1-2 0,2-1 1 0,-4 1-2 0,3 0-1 0,-1 1 0 16,0-3 0-16,1 0 0 0,0 0 1 0,-3 0-1 15,0 0 0-15,3 0 0 0,-4 0 0 0,2 0 1 0,-1 0 1 0,-1 0 0 16,-2 0 1-16,3 0 2 0,-3 0 1 0,-1 0 1 0,0 0 0 16,-2 0-1-16,0 0 0 0,0 0 0 0,0 0-1 0,0 0-2 0,0 0-1 15,0 0 0-15,-4 0-2 0,3 0-3 0,-1 0-4 0,1 0-1 16,-4 2-2-16,4-1-1 0,-3-1 0 0,1 3 0 0,-2-1 1 15,2 1 0-15,-2 0 1 0,0 1 1 0,0 1 0 0,-2 1 2 0,1-1 0 0,-2 2 2 16,-3 0 2-16,3 0 1 0,-2 3 1 0,1 0 0 16,0-1 0-16,-3 0 1 0,2 0 0 0,0 2-1 0,0-1 0 0,-2 0 0 0,2 2-1 15,1-1 0-15,-4 0 1 0,4-1-1 0,-3 1 1 16,2-1 0-16,0 0 0 0,0 0-1 0,0-3-1 0,2 2 1 16,-1 0 0-16,0-1 0 0,1-1 0 0,0-2 0 0,3 3-1 15,-1-1 1-15,0-2 1 0,1 0-1 0,1 0-1 0,0-1 2 16,-1-1 0-16,2 0 2 0,2 0 1 0,-1 0 2 0,-1-1-1 0,3 0 3 0,-1-2 2 0,1 0 3 15,0 0 0-15,1 2 2 0,-1 0 1 16,3-2-1-16,-1 0 1 0,-1 0 0 0,2 0 0 0,1 0-1 0,-1 0 0 0,2 0-1 0,-2 0-1 16,2 0-2-16,2 0-1 0,0 0-2 15,-1 0-1-15,2 0 0 0,3 0 0 0,-1 0-2 0,-1 0 1 0,4 0-3 0,-1 0 1 16,1 0-2-16,0 1-1 0,1 1-2 0,2-2-1 0,-3 1-2 16,4-1 0-16,-3 2-2 0,3-1-1 0,2-1-1 0,-3 2-1 15,1-1-1-15,-1-1-1 0,2 2 0 0,-1-2 0 0,0 0-2 0,2 0 1 0,-3 0-2 16,0 0 2-16,0 0 1 0,-1 0-1 0,-2 0 2 15,1 0 1-15,-2 0 0 0,-1 0 1 0,-1 0 2 0,-1 0 1 0,-1 0 2 0,-4 0 1 16,2 0 2-16,-1 0 2 0,-2 0 1 16,1 0 2-16,-3 0-1 0,-1 0 2 0,0 0-5 0,0 0-4 0,0 0-10 15,0 0-7-15,0 0-15 0,-1 0-17 0,-1 0-20 0,0 0-21 16,1 0-23-16,-3 1-26 0,1 1-30 0,1-2-34 0,-2 1-40 0,0 0-45 0,0-1-89 16,0 0-108-16,-1 0-87 0,-2 0-75 0,0 0-29 15,0 0-7-15,3 0 9 0</inkml:trace>
  <inkml:trace contextRef="#ctx0" brushRef="#br0" timeOffset="209786.8207">24814 10950 69 0,'-1'-2'508'16,"-1"1"9"-16,2-3-31 0,-1 4-53 0,1-3-78 0,-2 2-93 0,0 0-52 15,2-1-33-15,-1 2-17 0,-1-1-9 0,2-1-5 0,-1 2-7 16,1-2-5-16,-2 1-6 0,2 1-5 0,-2 0-6 0,2 0-6 16,0 0-7-16,0-2-8 0,0 2-4 0,0 0-8 0,0 0-8 0,0 0-7 15,0 0-8-15,0 0-8 0,0 0-8 0,0 0-7 0,0 0-5 16,4 0-5-16,-3 0-5 0,4 0-2 0,-2 2-6 0,5-2-3 0,0 1-5 0,-2 1-1 15,2-2-1-15,5 3-2 0,-4-1 1 0,3-1 1 16,1 0 2-16,0 2-1 0,1 0 1 0,1-2-1 0,-1 2-2 0,2-1 0 16,-2-1-1-16,0 1 0 0,2-2 0 0,-3 0 0 15,-1 2 0-15,-1 1 0 0,0-3-1 0,2 0-1 0,-7 0 0 0,2 2-2 0,-1-1 0 16,0-1-1-16,-4 2-1 0,1-1 0 0,-3-1 0 0,2 2 0 0,-3-1 1 16,0 1 1-16,0-1 1 0,-3 1 1 0,2 1 1 0,-4 1 1 15,-1-1 0-15,1 2 0 0,-1 0 2 0,-1 0 1 0,1 2 0 0,-3 1 2 16,1 0 0-16,-4 0 0 0,3 0 0 0,0 2 0 15,-1 1-2-15,-2-1 1 0,2 1 0 0,0 2 0 0,-2-1 1 0,1-1-2 0,1 1 1 16,-1 0 0-16,2-1-2 0,-3 2 1 16,3-1-1-16,1 0-1 0,0-2 1 0,2 1-1 0,-2-2 1 0,3-1 0 0,1 2 3 15,0-3 0-15,1 3 0 0,2-3 1 0,-1-2 3 0,2 1 3 16,0-2 2-16,2 1 4 0,-1-2 4 0,2 0 2 0,1 0 2 0,-1-2 1 16,3 1 1-16,2-1-2 0,-2-1 0 0,2 0-1 15,0 0-1-15,1-1-2 0,3 1-3 0,-1-2-3 0,1 1-2 0,3-1-4 16,-3-1-4-16,1 0-2 0,1 0-5 0,0 0-1 0,-1-1-2 0,3 1-1 0,-2-2-2 15,0 2 1-15,1 3 1 0,-1-5 0 16,-2 3-1-16,1-1 1 0,0 0 0 0,-4-1 0 0,2 4-1 0,-1-4 2 16,-4 3 0-16,3-1 1 0,-2-1 1 0,-4 3 0 0,2-2 2 15,-4 1-2-15,3 1 0 0,-4-1-5 0,0 1-3 0,0 0-9 0,0 0-10 0,0 0-12 16,0 0-15-16,0 0-15 0,0 0-15 0,-2 0-19 0,0 0-21 0,1 0-27 16,-2 0-28-16,-1 0-37 0,1 1-38 0,-2-1-66 15,-1 0-80-15,3 0-92 0,-2 1-95 0,2-1-40 0,-2 0-16 0,2 0 2 0,-2 0 7 16</inkml:trace>
  <inkml:trace contextRef="#ctx0" brushRef="#br0" timeOffset="210521.806">25582 11055 221 0,'-9'0'528'0,"4"0"11"16,0 0-44-16,-1 0-71 0,1 0-78 0,0 0-78 0,0 0-47 0,0 0-35 16,-2 0-17-16,2 0-10 0,2 0-10 0,-2 0-7 0,1 0-7 15,-1 0-8-15,4 0-6 0,-3 0-6 0,1 0-3 0,0 0-4 16,1 0-2-16,1 0-3 0,-2 0-1 0,-1 0 0 0,3 1-3 15,-2-1-1-15,1 0-3 0,-1 0-3 0,3 0-4 0,-1 0-5 0,1 0-4 0,-2 2-5 16,2-2-4-16,0 0-6 0,0 0-4 16,0 0-6-16,0 0-5 0,0 0-5 0,0 0-4 0,0 0-7 0,0 0-2 0,0 0-5 0,0 0-4 15,0 0-2-15,2 1-2 0,-2-1-2 0,1 0-2 0,1 0-4 0,-1 0-2 16,4 0-3-16,-4 0-1 0,1 0-1 0,3 0 0 16,-4 2 2-16,4-2 1 0,-2 1 1 0,2-1 2 0,3 2 3 15,-3-2-1-15,3 1 2 0,0 1 1 0,1-2 1 0,-1 0-1 16,1 0 1-16,1 1 1 0,2-1-1 0,-2 0-1 0,1 0-2 0,-2 0-2 0,3 1-1 15,-3-1-2-15,1 0-2 0,-2 0-1 16,0 0-1-16,1 0 1 0,-1 0-1 0,-2 0 1 0,1 0 0 0,-2 0 1 0,0 0 0 16,0 0 0-16,2 0 0 0,-4 0 0 0,0 0-2 15,0 0-1-15,2 0-3 0,-2 0-9 0,-2 0-12 0,1 0-22 0,0 0-24 0,-1 0-27 16,2 0-31-16,-1 0-36 0,0 0-41 0,-1 0-62 0,2-1-75 0,1 0-124 0,-4 1-148 16,0 0-75-16,0 0-39 0,0 0-12 15,0 0 0-15,0 0 13 0</inkml:trace>
  <inkml:trace contextRef="#ctx0" brushRef="#br0" timeOffset="223945.5888">26024 10912 356 0,'-4'-3'548'16,"4"-1"7"-16,-1 1 6 0,-1 0-86 0,0 1-132 0,2 1-90 0,-1-1-67 15,-1 2-41-15,2-1-29 0,-1 1-20 0,1 0-16 16,0 0-17-16,0 0-15 0,-2 0-15 0,0 0-12 0,2 1-9 15,-1-1-5-15,-1 2-2 0,1-1 0 0,-1 1 0 0,-1 1 6 16,2 0 2-16,-2 1 3 0,1-1 4 0,0 2 5 0,-1 1 4 0,0 1 6 16,0-1 4-16,-1 1 5 0,1 3 2 0,0-3 2 15,-1 2-1-15,1 2 0 0,-1-2-2 0,3 1-3 0,-3 1-3 0,3 1-3 0,-1 1-2 16,1-4-4-16,-1 3-2 0,0-1-1 0,2 2-3 0,0-3-2 0,2 3-1 16,0-1-2-16,-1 0-1 0,1-2-1 0,-1 1 0 0,3-1 1 15,-1 0 0-15,2-2 0 0,-1 1 0 0,1-1 1 0,1-1 1 0,-1-1 0 0,2 0 2 16,-3 0 0-16,5-1 2 0,-2-2 0 15,3 1 2-15,-1-1 2 0,-1 0 1 0,0-3-2 0,1 0 1 0,2 0 2 0,-1-1 0 16,-2-3 1-16,3-1-2 0,-3 2 1 0,1-2 1 16,2-1-1-16,-1-1-1 0,-2-2 0 0,1-2-4 0,-3-1-1 0,1 0 0 0,-3-1 0 15,1-2 2-15,0 1 4 0,-1-2 1 0,-2 1 3 16,-2-2 1-16,0 1 1 0,-2-1-1 0,1 1-3 0,-3 0 1 0,0 2 1 16,-1-1-2-16,1 1 1 0,-1 3-3 0,-2-2-4 0,1 2-8 15,2 2-11-15,-1 1-21 0,0 0-23 0,-1 2-26 0,1 2-28 16,-3 1-30-16,0 1-34 0,0 2-40 0,-1 0-48 0,1 3-107 0,-2 2-135 0,1 1-93 15,0 1-74-15,-1 2-34 0,0-1-15 0,1 5 4 16,3-2 13-16</inkml:trace>
  <inkml:trace contextRef="#ctx0" brushRef="#br0" timeOffset="224551.2888">26506 11050 137 0,'-5'-2'619'0,"-2"2"14"15,4-1 10-15,-2 0 10 0,1 1-97 0,1-2-151 0,0 1-91 0,-1-1-62 16,1 1-36-16,0-1-24 0,1 2-22 0,1-1-21 0,-3-1-19 16,3 2-21-16,-1 0-16 0,2 0-14 0,0 0-11 0,0 0-11 15,0 0-10-15,0 0-7 0,0 0-9 0,0 0-7 0,0 0-5 16,0 0-3-16,0 0-3 0,0 0-1 0,0 0 1 0,0 0-1 0,0 0 2 15,0 0 0-15,2 0 1 0,-1 2 1 0,-1-2-1 0,4 0 2 0,-3 0-1 16,1 0 0-16,1 0-2 0,-1 0 2 0,1 0 0 0,0 0 1 16,0 0 0-16,3 0-2 0,1 0 1 0,1 0 1 0,-2 0 0 15,5-2 1-15,-1 2-1 0,-1 0 0 0,4 0-5 0,-1-5-5 0,1 5-11 16,1-2-9-16,1-1-14 0,0 1-16 0,0 1-15 0,0-3-15 0,-2 1-17 16,1 2-21-16,-1 0-21 0,-1-1-25 0,0-1-32 0,-4 1-38 15,1 1-61-15,0-3-75 0,-2 4-99 0,-2 0-107 0,-2 0-53 16,-3 0-24-16,0 0-6 0,0 0 1 0,0 0 10 0</inkml:trace>
  <inkml:trace contextRef="#ctx0" brushRef="#br0" timeOffset="225100.9949">26798 10905 64 0,'1'-8'618'0,"-1"2"10"0,2 0 7 0,0 1 4 16,-2-2 2-16,1 2-120 0,1-2-183 0,-1 2-102 0,3 0-63 0,-3 2-36 0,3-2-22 16,0 1-21-16,1 1-21 0,-1-2-16 0,0 4-18 15,0-2-11-15,1 0-10 0,2 0-5 0,0 1-8 0,0-1-3 0,1 2-4 0,-2-1-2 16,3-1-1-16,-1 3 0 0,0 0 0 0,3 0 1 15,-3-3 0-15,-1 1 0 0,1 2-1 0,-1 0 1 0,0 0-2 0,1 2 0 16,-4 1 0-16,3-3 0 0,-1 0-1 0,-1 3 2 16,-1-1-2-16,0 1 0 0,-1 0 2 0,0 0-1 0,-1 1 0 0,-1-1 2 0,4 3 0 15,-5-1 1-15,0-1 1 0,0 1 1 0,0 2 0 0,0-1-1 0,-5-2 2 0,5 3 0 16,-1-2 0-16,-1 2 2 0,0-3-2 16,-1 1 1-16,3 1-1 0,-1-2 1 0,1 1-1 0,-2-1 1 15,0 0 0-15,2 1-1 0,-1-3 0 0,1 3 1 0,0 0 0 16,0-2 0-16,0 1 1 0,1-1 0 0,-1-1 0 0,2 2 1 0,0-1 2 0,-1-1-1 15,1 1 1-15,1 0-2 0,0 0 2 0,2 0-1 16,-2-1 1-16,2 1-1 0,-2 0 1 0,2 1-1 0,-2-1 0 0,2 2-2 0,-2-2 0 16,3 1-2-16,-3-1-1 0,2 1 0 0,0 1-1 15,-1 1-2-15,0-2 0 0,1 1-1 0,-1 0 0 0,-1 2-1 0,0-2-1 16,-1 1 1-16,-1 0 0 0,1-2 0 0,-2 1 1 0,0-1 0 16,0 0 2-16,-2 1-1 0,2 1 2 0,-3-1 2 0,2-1 1 15,-3 0 2-15,-1 0 0 0,1-1 3 0,-1 2 1 0,1 0 2 0,-4-3 0 0,3 2 2 16,-4-1-1-16,1 1-2 0,0 0-5 0,0 0-10 15,-5-1-11-15,5 2-14 0,-3-2-17 0,0 1-24 0,0-2-27 0,-1 1-35 0,0 1-38 16,3-1-69-16,-4 0-82 0,4 0-106 16,1-2-116-16,-1 2-57 0,1-3-25 0,1 0-8 0,2-3 1 0</inkml:trace>
  <inkml:trace contextRef="#ctx0" brushRef="#br0" timeOffset="225365.8194">27128 10678 153 0,'2'-4'643'0,"-2"-1"14"0,0 1 5 0,1-1 1 0,-1 5-54 15,4-5-85-15,-4 5-118 0,3-2-133 0,-2 2-74 0,3 2-42 0,-1-2-24 0,2 5-19 16,0-2-17-16,0 2-14 0,3 1-14 0,0 1-10 16,3 2-4-16,-1 0-2 0,-1 3 2 0,4-1 5 0,-2 2 0 15,0 2 1-15,2 0-4 0,0 0-4 0,0 2-4 0,-1 1-4 16,2 0-4-16,-3 0-2 0,0 3-6 0,1 0-2 0,-2 0-4 0,0 0-3 15,-3-1-1-15,0 3-4 0,-2-2-4 0,-2 3-5 0,-2-1-3 16,-2 0-4-16,-2 1-3 0,-2 1-5 0,-3-1-11 0,-3-1-18 16,-4 2-22-16,-2-1-24 0,-3 1-26 0,-1 1-26 0,-6-2-34 0,0 1-40 15,-4 1-76-15,-4-2-95 0,0 0-116 0,-1 0-124 0,0-2-64 16,-2 2-35-16,0-2-7 0,-2 0 3 0,4-3 14 0</inkml:trace>
  <inkml:trace contextRef="#ctx0" brushRef="#br0" timeOffset="227114.9143">27776 11001 288 0,'-1'0'528'0,"-2"0"-14"0,-1 0-30 0,1 0-73 15,0 0-95-15,-1-2-69 0,2 2-55 0,-1 0-34 0,1 0-19 0,1 0-12 16,-1 0-7-16,0 0-5 0,2 0-8 0,-1 0-7 0,1 0-8 15,0 0-4-15,0 0-4 0,0 0-2 0,0-1-2 0,0 1-2 16,0 0-2-16,0 0-1 0,0 0-3 0,0 0 0 0,0 0 0 16,0 0 0-16,0 0-1 0,0 0-2 0,0 0 0 0,0 0-2 0,0 0-2 15,0 0-4-15,0 0-1 0,0 0-3 0,1-2 0 0,-1 0-3 16,2 2-3-16,0 0-4 0,-1 0-5 0,1 0-5 0,1 0-5 0,-1 0-5 16,2 0-3-16,-1-1-4 0,0 1-3 0,4-1-4 0,-2 1-2 0,1-2 0 15,3 1-5-15,1 1 0 0,-1-2-2 0,4 2 1 0,-2-1-2 16,5-1 2-16,-4 2-1 0,6-1-4 0,-2-1-5 0,1 1-9 0,1-1-8 15,0 1-13-15,3-2-14 0,-2 1-14 0,1 1-16 0,0-1-17 16,-2 2-18-16,3-1-20 0,-3-1-23 0,-1 2-30 0,-1-1-31 16,-2-1-45-16,-1 2-51 0,0-1-93 0,-1-1-115 0,-3 2-56 0,-1 0-27 0,-2 0-6 15,-1 0 5-15,-5 0 9 0</inkml:trace>
  <inkml:trace contextRef="#ctx0" brushRef="#br0" timeOffset="227412.1643">27830 10851 87 0,'-2'-2'541'0,"2"1"14"0,-1-3-7 0,1 3-16 0,-2 0-92 0,0 1-131 16,2-2-74-16,0 2-44 0,0 0-27 0,0 0-15 0,0 0-12 15,0 0-15-15,0 0-12 0,0 0-14 0,0 0-12 0,0 0-9 16,0 0-8-16,0 0-4 0,0 0-3 0,0 2-4 0,4-2-1 0,-3 2 0 15,1 0 2-15,0 0 1 0,1 1 4 0,-2-1 4 0,1 3 4 16,1 0 3-16,0 0 4 0,1 0 1 0,-3 2 1 0,2 1 0 16,-1 0-3-16,1 1-1 0,-2 0-4 0,1 1-5 0,0 2-6 0,-1-1-8 0,1 2-5 15,-2 1-8-15,1-1-4 0,-1 1-6 0,0 3-8 16,0 2-8-16,0-1-19 0,0 0-23 0,0-1-25 0,-1 3-26 0,1 1-31 16,-2-1-36-16,1 1-44 0,-1 1-48 0,0 1-124 0,1-1-158 15,-2-1-95-15,-2 2-64 0,2-1-29 0,-2 1-15 0,0-3 5 16,2 1 15-16</inkml:trace>
  <inkml:trace contextRef="#ctx0" brushRef="#br0" timeOffset="230135.3062">28533 10871 331 0,'0'-7'511'0,"2"-1"-1"16,0 1-6-16,-2 1-87 0,1 0-128 0,3 0-70 0,-3 0-44 0,1 0-21 0,-1 0-11 0,4 3-8 15,-4-4-9-15,2 2-6 0,-1 0-5 16,0 1-6-16,-1 0-3 0,2-1-5 0,-1 1-2 0,0 1-2 16,-2-1-2-16,1 2-4 0,-1-1-4 0,2 1-2 0,0-1-6 0,-2 2-4 0,0-1-4 0,0 2-7 0,0 0-7 15,0 0-6-15,0 0-8 16,0 0-8-16,0 0-10 0,0 0-7 0,0 0-6 0,0 0-8 0,0 0-5 15,-2 2-3-15,0-1-4 0,2 2-1 0,-1 2-3 0,1-1 1 16,-4 1 1-16,3 4 0 0,-1-1 2 0,-1 2 1 0,0 0 4 0,-3 4 2 16,3-2 2-16,-4 2 1 0,2 1 0 0,1 2 1 0,-1 0-1 15,-3-2 0-15,2 1 0 0,-1 1 1 0,1-1-1 0,0 1 1 16,0-2 1-16,1 1-2 0,2-2 0 0,-2-1 0 0,2 1 1 0,-2-4-1 16,1 1-1-16,2-1 0 0,0-3 1 0,1 3 3 0,1-3 1 0,0-4 0 15,0 3 3-15,0-3 3 0,1 0 0 0,1-1 4 0,0 1 4 16,2-3 1-16,1 1 3 0,-1-1 1 0,1 0-1 0,2 0 1 15,2-1 0-15,-1 1-3 0,1-3-2 0,1 1-10 0,-1 0-11 0,3 0-11 16,-2 0-8-16,1-1-11 0,-1 0-12 0,1 0-12 0,-2 3-12 16,3-3-13-16,-3 1-14 0,1 0-14 0,-2 1-16 0,0-1-14 0,2-1-15 15,-3 2-13-15,-1-2-9 0,1 3-13 0,-1 0-11 0,-3-3-22 16,2 3-25-16,-2-1-27 0,0 1-29 0,-3 0-21 0,0 0-16 16,0 0-23-16,2-1-23 0,-2 1-19 0,0 0-14 0,1-2 9 0</inkml:trace>
  <inkml:trace contextRef="#ctx0" brushRef="#br0" timeOffset="230382.3432">28693 11025 83 0,'-1'-10'390'0,"-1"3"15"0,0 0-11 0,-1-1-26 16,2 1-31-16,-3-1-34 0,3 1-33 0,1-1-33 0,-3 0-20 0,3 3-16 0,-4-2-12 16,4 0-10-16,-2 1-8 0,2 2-9 0,-2 1-9 15,0-2-8-15,2 1-9 0,-1 2-9 0,-1-1-11 0,2 0-9 0,-1 2-11 0,1-1-8 16,-2 1-11-16,0 1-13 0,2 0-10 0,0 0-9 0,0 0-8 16,0 0-8-16,0 0-2 0,0 0-1 0,-1 3-1 0,1-2 0 15,-2 2 0-15,1 0 1 0,1 2 2 0,-2-1 3 0,0 1 0 0,2 2 4 16,-1 0 2-16,1 3 3 0,-2 0 2 0,0 1 2 15,2-1-2-15,-1 1-5 0,-1 0-2 0,0 1-4 0,2 1-2 16,-2 0-4-16,0-1-3 0,2 0-4 0,0-1-5 0,0 3-4 0,0 1-12 16,0-4-14-16,0 3-18 0,0-2-18 0,0-1-21 0,0 1-24 0,0 1-30 15,0-1-33-15,0 0-43 0,0-2-48 0,0 1-93 0,0-3-116 0,0 1-93 0,2 1-77 16,0-3-33-16,-2-1-8 0,2 0 3 0,1-2 11 16</inkml:trace>
  <inkml:trace contextRef="#ctx0" brushRef="#br0" timeOffset="231082.6096">28804 11010 96 0,'0'-2'377'0,"0"2"-38"0,0 0-44 16,0 0-34-16,-2 0-29 0,2 0-23 0,-2 0-26 0,2 0-20 0,0 0-18 0,-1 0-13 15,1 0-12-15,0 0-6 0,-2 0-6 0,2 0-5 16,0 0-1-16,0 0-5 0,-1 0 0 0,1 0-2 0,0 0-1 0,0 0-2 0,-5 0 1 16,5 0-3-16,0 0-3 0,0 0-1 0,-1 0-4 15,1 0-3-15,-2 0-4 0,2 0-3 0,-1 0-3 0,1 0-4 0,0-2-3 16,0 2-2-16,0 0-3 0,0 0-1 0,0 0-1 0,-2-1-1 0,2 1 0 0,-2 0 0 15,2 0 0-15,0 0 1 0,0 0 1 16,0 0-1-16,0 0 0 0,0 0 0 0,0 0 0 0,0 0-1 0,0 0-2 0,0 0-2 16,0 0-1-16,0 0-3 0,0 0-4 0,0 0-5 15,0 0-4-15,0 0-3 0,0 0-6 0,0 0-2 0,0 0-5 0,0 0-3 0,0 0-2 16,0 0-5-16,0 0-2 0,0 0-3 0,0 0-2 0,0 0-1 16,0 0-1-16,0 0 0 0,0 0-2 0,0 0 1 15,0 0 1-15,0 0-2 0,0 0 0 0,0 0-1 0,0 0 1 0,0 0-1 16,0 0 1-16,0 0-2 0,0 0-1 0,0 0 1 0,0 0-3 15,0 0 0-15,0 0-2 0,0 0 0 0,0 0 0 0,0 0 1 16,0 0 0-16,0 0 1 0,0 1 0 0,0 1 0 0,0 1 1 0,0-1 0 16,0-1 1-16,0 0 3 0,0 2 0 0,0 1 2 0,0-1 1 0,0 0 2 15,0-1 1-15,0 3 1 0,0-5-1 0,0 3 0 0,0 0 0 16,0 2 1-16,2-3-1 0,0 3 0 0,-2-2 0 0,1 2 1 16,1-2-1-16,-2 1 1 0,1 1 1 0,-1-2-1 0,3 1 0 0,-1 2 1 15,-2-2-1-15,1-1 0 0,2 2 2 0,-1 0-2 0,0-3 2 16,-1 3-1-16,3-2 2 0,-3 0-2 0,1 0 2 0,-1 0 0 0,3-2 0 15,-3 3 2-15,2-3 1 0,2 1 0 0,-2-2 0 0,0 0 1 16,0 0 1-16,2 0-1 0,-2-2 1 0,2 1 0 0,1-3 0 0,-1 2 1 16,0-1 0-16,1-2 0 0,-1 2 0 0,0-2-1 15,1-2 0-15,-1 2-1 0,-1-2 0 0,1-1 1 0,-2 1-2 0,2 0 0 0,-2-2-2 16,2 0 1-16,-2 1 0 0,-1 0-1 0,1-4 0 0,-3 4-2 16,1-3 0-16,-1 4-3 0,0-2-1 0,-1 0-1 0,1 1-2 0,-3 2-1 15,1-4-3-15,-1 3-2 0,-2 0-3 0,2 1-6 0,0 0-8 0,0 1-12 16,-2 1-16-16,2 1-15 0,-2 0-19 0,2 0-18 15,-5 3-21-15,3 0-27 0,1 0-29 0,-1 3-44 0,-2 0-52 0,4 0-107 16,-1 1-133-16,-1 3-73 0,2-2-41 0,-2 3-13 16,2-1 1-16,-1 0 8 0</inkml:trace>
  <inkml:trace contextRef="#ctx0" brushRef="#br0" timeOffset="231982.1426">28744 11076 24 0,'-4'0'546'0,"1"-2"12"0,0 2 9 0,-1 0-53 16,2 0-84-16,0 0-84 0,-1-1-79 0,3 1-48 15,-1-2-29-15,1 2-19 0,0-2-14 0,0 2-14 0,0 0-15 0,0 0-13 0,0 0-14 16,0 0-12-16,0-1-12 0,1 0-10 0,-1 1-11 16,3-2-10-16,-1 1-10 0,1 1-9 0,2-2-9 0,-1 2-7 0,0-1-6 15,0-1-6-15,3 2-4 0,-1-1-4 0,3-1-5 0,-1 2-4 0,2-1-5 0,-1 1-3 16,3-2-2-16,-3 1-2 0,3 1-2 15,-2-2 0-15,0 0-2 0,1 2-2 0,0 0-2 0,-2 0-3 0,1 0 0 0,-1 0-1 16,-1 0 3-16,1 0 1 0,-2 0 6 0,-1 0 3 16,-1 0 4-16,-2 0 5 0,2 0 2 0,-1 0 3 0,-2 0 4 0,-2 0 3 15,0 0 2-15,0 0 3 0,0 0 2 0,0 0 2 0,0 0 1 0,-2 0 0 16,1 0-1-16,-3 0 1 0,0-1-2 0,-1 0 0 0,1 1 0 16,-1-2-2-16,-2 2 1 0,1-1-1 0,-2-1 1 0,0 2 0 0,2-1 1 0,-3-1 1 15,1 2 1-15,0 0 2 0,0-1 1 16,0-1 3-16,2 2 3 0,-1 0 1 0,1 0 0 0,1 0 0 0,-2 0 1 0,3 0-1 15,1 0-1-15,0 0-1 0,1 0 1 0,1 0-4 16,1 0 0-16,0 0-1 0,0 0-3 0,0 0-2 0,0 0-2 0,0 0-1 0,1 0 1 16,3 0 1-16,-1 0 1 0,2 0 0 15,-1 0 1-15,4 0 1 0,-2 0-1 0,2 0 0 0,3 2 1 0,-1-2 0 16,-1 0-1-16,4 0 0 0,0 0-1 0,-1 0-3 0,1 0-2 16,0 0-3-16,1 0-2 0,0 0-2 0,-2 0-2 0,1 0 1 0,0 0-1 15,-1 0 2-15,0-2 1 0,-2 2 1 0,0 0 1 0,-2 0 3 16,-1 0 1-16,-2 0 5 0,0-3 5 0,-1 1 3 0,-3 2 3 0,1 0 4 15,-2 0 2-15,0 0 1 0,0 0 0 0,-3 0 0 0,1-2-2 16,-1 2-1-16,-1-1-2 0,-1-1-3 0,-2 2-2 0,1-2-1 0,-4 1-4 16,-1 1-2-16,2-1-2 0,-3-2-2 0,-1 3-1 0,1 0-2 0,-2-3 1 15,1 3-1-15,-2-1 2 0,2 1 1 0,-1-1 1 0,0 1 2 16,2 0 0-16,0-2 0 0,1 2 1 0,3 0 0 0,-1 0 2 0,1 0-1 16,3 0 2-16,1 0-1 0,1 0 2 0,2 0 1 15,-1 0 0-15,2 0 1 0,0 0-1 0,2-1 0 0,-1-1 0 0,2 2-2 16,1-2 0-16,1 1-2 0,1 1 0 0,0-2 0 0,4 0-2 0,1 2-3 15,-3 0-5-15,3-2-6 0,0 2-3 0,3-1-9 16,-1 1-9-16,-2-2-9 0,3 0-10 0,-1 2-13 0,-1-1-16 0,-1 0-20 0,2 1-23 16,-1-2-31-16,-2 2-33 0,1 0-50 0,-2 0-60 15,0 2-88-15,-3-2-104 0,1 1-47 0,0 0-21 0,-2-1-6 0</inkml:trace>
  <inkml:trace contextRef="#ctx0" brushRef="#br0" timeOffset="232434.4587">29272 10968 69 0,'0'-2'600'0,"-2"-1"14"0,1 2 12 0,1-1 9 0,-2 2-71 0,0-5-113 0,2 5-93 15,-1-2-84-15,-1 2-50 0,1-1-31 0,1-1-25 16,0 2-18-16,-2 0-21 0,2 0-21 0,0 0-20 0,0 0-18 0,0 0-14 0,-2 0-13 15,1 0-9-15,-1 0-10 0,0 2-8 0,-1-1-7 16,1 1-4-16,0 3-5 0,0-5-3 0,-1 5 0 0,0-1 0 0,0 1 1 0,-1 1 5 16,1 0 1-16,2 0 3 0,-3 1 2 15,0 2 2-15,-1-2 2 0,4 5 0 0,-2-4 1 0,-1 3-1 0,3-1-2 0,-3 1-1 16,3-2-1-16,-1 3-1 0,2 0-1 0,0-2-1 0,0 1-1 0,0-1-1 0,0 1-2 0,2-2-3 16,-1 1-1-16,3-3-2 0,-3 3 1 15,3-3-1-15,-1 1 1 0,3-3 0 0,-2 2 0 0,0-3 1 0,0 1-1 0,1-2 2 16,2-2 0-16,0 0 2 0,0-1 1 0,1 0 1 15,0 0 3-15,1-2 2 0,-1-1 0 0,0-2 2 0,0 1 1 16,3-3 0-16,-5 2 2 0,1-3-2 0,-1 1 0 0,2-3 0 0,-4 3 1 16,0-3-3-16,0 1 0 0,0-2-1 0,-3 1-2 0,-1-1-1 0,0-1-2 0,0 0-2 15,-1 0-2-15,-3 2-1 0,1 1-1 0,-2-2-3 0,2 2-2 16,-3-3-1-16,1 3-3 0,1 0-6 0,-3 2-9 0,1-1-13 0,-2 2-13 16,2 0-15-16,-1 2-17 0,3-1-19 0,-3 2-21 15,0 2-27-15,0-1-32 0,1 2-45 0,-1 0-49 0,2 0-104 0,0 3-135 0,0 0-72 16,2-1-42-16,-1 2-15 0,1 1 0 0,1-2 8 0</inkml:trace>
  <inkml:trace contextRef="#ctx0" brushRef="#br0" timeOffset="232742.2724">29504 11062 600 0,'-3'-1'673'0,"-1"-1"13"0,3-1 13 16,-1 2-13-16,1 1-23 0,-4-2-127 0,5 1-173 0,-1 1-98 0,-1-2-57 15,2 2-32-15,0 0-20 0,0 0-19 0,0 0-20 0,0 0-21 16,0 0-22-16,0 0-16 0,0 0-14 0,0 0-12 0,0 0-8 16,0 0-7-16,3 0-6 0,-1 0-5 0,1 0-5 0,-2 0-1 0,2 0 0 0,1 0 2 15,1 2 4-15,-1-2 0 0,1 0 4 0,4 0 2 0,-1 0-1 16,0 0 1-16,5 0 1 0,-4 0-4 0,4 0-4 0,1-2-6 0,-1 0-6 15,3 2-9-15,-2-1-14 0,2 0-10 0,-2-1-12 0,2 1-12 0,-2-1-10 16,2 1-12-16,-3-1-11 0,-1 1-11 0,1-1-9 0,-2 2-10 16,0 0-9-16,-3 0-11 0,-2-3-11 0,1 1-16 0,-1 2-20 0,-2 0-20 15,-2 0-25-15,-2 0-43 0,0 0-54 0,0 0-80 0,0 0-97 0,-3 2-52 16,-3 1-29-16,1-3-9 0,-1 0 4 0</inkml:trace>
  <inkml:trace contextRef="#ctx0" brushRef="#br0" timeOffset="233385.0443">29915 10933 601 0,'0'-5'636'15,"0"1"15"-15,0 1 17 0,0 0 13 0,0 0-101 16,0 0-160-16,0 0-90 0,-1 0-58 0,1 2-34 0,0-2-22 0,-2 0-18 15,0 1-14-15,2 1-17 0,-1-1-21 0,1 2-19 0,-2-1-19 16,2 1-17-16,-1-2-17 0,1 2-15 0,0 0-16 0,-2 0-15 0,0 0-14 0,1 2-10 16,-2-1-9-16,1-1-6 0,0 2-4 0,-1 1-1 15,0 0-2-15,-3 0 1 0,3 0 1 0,-2 1 1 0,0 1 3 0,0 1 2 0,0-3 3 16,-2 6 3-16,1-4 1 0,-1 5 3 0,1-3 1 0,1 1 1 0,-3-1-1 0,2 1 0 16,1-1 0-16,0 0 0 0,0 0 0 15,1 3 0-15,-2-3 0 0,2 2 1 0,1-1-1 0,2-3-1 0,1 1 0 0,-2 0 0 16,2-2-1-16,0 1 1 0,2-2-2 0,-1 1 2 15,2 1 2-15,1-4-4 0,3 1-1 0,1 2-7 0,0-1-8 0,0-1-11 0,5-1-12 16,0-1-11-16,0 2-12 0,2-2-11 0,2 0-11 16,-1 0-10-16,1-2-10 0,-1 2-9 0,2-1-6 0,-1-1-8 0,0 2-3 15,-1-2-1-15,-2 1 4 0,-1 1 5 0,1-2 7 0,-2 0 11 0,0 2 10 16,-2 0 13-16,-2 0 11 0,-2 0 11 0,1 0 11 0,-2-2 7 0,-1 2 8 16,-1-1 7-16,-2 1 8 0,-1 0 5 0,0 0 6 0,-1-4 6 15,-1 3 5-15,1 0 6 0,-3-2 4 0,-1 1 3 0,1-1 1 16,-2 0 3-16,1-1 3 0,-1 0 5 0,1 0 4 0,-2 1 4 0,-2-1 3 15,3 2 6-15,-1-5 5 0,2 4 5 0,-1-1 4 0,-1-2 3 16,2 4 6-16,0-3 4 0,-2 2 5 0,3-1 5 0,-1 2 4 0,2-1 0 0,0 1 4 16,0 0 1-16,1 0 1 0,0 1 0 0,1-1 1 15,1 2 1-15,0 0-2 0,0 0-3 0,0 0-4 0,0 0-3 0,0 0-6 0,0 0-5 16,0 0-6-16,0 0-4 0,0 0-6 0,0 0-6 0,1 0-6 16,1 0-6-16,0 0-7 0,-1 2-8 0,2-2-5 0,-1 1-7 0,0 1-5 15,-1-2-7-15,2 1-1 0,-1 0-3 0,-1 3 0 0,1-3-1 16,-2 1-1-16,1 3 0 0,1 0 2 0,0-1-1 0,1 3 2 15,-3-1 3-15,1 1 2 0,-1 1 2 0,4-1 3 0,-4 2 2 0,1 0 1 16,-1-1-2-16,2 5 1 0,0-2-3 0,-2-1-2 0,0 2-10 16,0 0-13-16,0 2-21 0,0-1-24 0,-2 1-26 0,0-1-24 0,1 1-30 15,-1-2-34-15,0 0-51 0,1 5-57 0,-2-5-125 0,-1 2-160 0,3-2-86 0,-2 1-51 0,-3-2-19 0,2 2 0 16,1-3 11-16,2-3 18 16</inkml:trace>
  <inkml:trace contextRef="#ctx0" brushRef="#br0" timeOffset="234832.5237">30185 10606 334 0,'-3'-1'544'0,"2"-3"16"0,-1 2-35 0,0-1-65 0,1 1-82 16,-2 1-90-16,1-1-52 0,0 1-31 0,1-1-20 0,-2 2-12 0,1-1-14 16,0-1-11-16,2 2-14 0,0 0-15 0,0 0-13 0,0 0-14 15,0 0-10-15,0 0-10 0,0 0-10 0,0 0-8 0,0 0-6 0,0 0-6 16,0 0-5-16,0 0-6 0,2 2-4 0,0-1-4 0,1-1-3 16,-2 2-1-16,1-1 5 0,0-1 4 0,1 3 5 0,0-1 4 0,0-1 6 15,0 1 6-15,3 0 5 0,-1 0 6 0,2 0 4 0,-3-1 6 16,1 2 3-16,0-1 3 0,3-1 2 0,-4 1-1 0,1 1-2 0,0-2-7 15,2 0-4-15,-2 1-4 0,0 0-7 0,0-2-6 0,-2 1-5 0,2-1-7 16,-2 2-5-16,2-2-5 0,-1 0-5 0,0 2-3 0,-1 0-4 16,-2-2-1-16,3 1-2 0,-3-1-1 0,-1 0-1 0,0 0-2 0,0 0 0 0,0 0 0 15,0 0-1-15,0 0 0 0,0 0-1 0,0 0 1 0,0 0-1 16,0 0 1-16,0 0-2 0,0 0 1 0,0 0-1 0,0 0-2 0,0 0-1 16,0 0-2-16,0 0 0 0,0 0-1 0,2 2 1 0,0-2-1 15,-2 2-1-15,1-1 2 0,1 1 0 0,-1-1 0 0,1 0 0 0,0 2 1 16,1 1 0-16,1 1 2 0,-1-2 0 0,2 2 2 0,0 0-1 0,1 1 0 0,1 0-1 15,0 1 2-15,0 1-1 0,1 1-1 0,-2 1 0 16,5 1 0-16,-3 2 0 0,2-2 0 0,-1 4-1 0,0 0-1 0,1 2 0 0,1 0 0 16,-3 3 2-16,1 1 1 0,0 3 1 15,0 0-2-15,-1 1 0 0,-3 4-2 0,-1 1 0 0,2 1 1 0,-3 2 1 0,-1 1 1 0,0 3 1 16,-4 0 3-16,0 1 0 0,-3-1-1 0,0 4 1 0,-2-2-2 0,1-1 1 16,-6 3-2-16,0-3 2 0,1 0 2 0,-5 0-2 15,0-2 0-15,1 0-4 0,-6-2-3 0,2 0-10 0,-4-4-9 0,-1 2-17 0,-3-3-19 0,1-2-20 16,-5 0-24-16,-4-3-25 0,1 0-24 15,-3 0-32-15,-3-3-39 0,-3-1-65 0,-4 2-78 0,2-3-116 0,-3-2-135 0,-2 0-64 16,-1 0-31-16,0 0-7 0,1-4 5 0,0 0 12 16</inkml:trace>
  <inkml:trace contextRef="#ctx0" brushRef="#br0" timeOffset="235751.4267">21737 10650 247 0,'-7'0'469'16,"2"-2"-6"-16,1 1-12 0,-1 1-103 0,1-2-145 0,-1 2-76 0,1 0-38 0,0 0-16 0,0 0-4 15,1 2-2-15,-3-1 0 0,3 1 0 0,-2 1 1 16,2 1 0-16,-3 1 2 0,1 1-1 0,-3 1-2 0,3 2 1 0,-3 0-3 16,2 1 0-16,-3 2 1 0,-1 3 1 0,2 1 0 0,2 0 1 15,-3 0-2-15,-1 4-2 0,0 1-3 0,1-1-6 0,1 2-4 16,0 2-6-16,0 2-6 0,-1-1-5 0,3 4-5 0,1-1-6 0,1 2-8 0,1 0-1 0,2 0-2 15,1 3 1-15,0-1-1 0,3 0 0 16,2-1 1-16,1 1-1 0,2-3 1 0,3 0-4 0,0 5-6 0,1-7-6 16,3 1-10-16,0 1-10 0,0-3-13 0,2 1-20 0,-1-2-20 0,3 1-25 0,-1-2-26 15,0-2-32-15,3-1-33 0,-3 0-57 0,3-2-66 16,-2-2-83-16,1-2-93 0,0-1-40 0,-2-1-14 0,2-2-2 0</inkml:trace>
  <inkml:trace contextRef="#ctx0" brushRef="#br0" timeOffset="236218.5766">21746 11693 514 0,'-9'0'557'0,"1"0"4"0,1 0-12 15,-2 0-24-15,6 0-114 0,0 0-162 0,1 0-86 0,0-3-49 16,2 3-24-16,0 0-11 0,2-1-8 0,1 1-6 0,1-1-6 0,2-1-7 15,1 2-9-15,3-2-4 0,1 1-7 0,6-1-4 16,1 1-3-16,3-3-5 0,2 4-4 0,7-3-5 0,0 3 0 0,7-3-1 0,2 0 1 16,5 0 0-16,2 1 2 0,6-1-1 15,4 0-1-15,2 2-3 0,5-2 1 0,4 1 3 0,3 0 2 0,7 0-1 0,5 2 0 16,5-2-1-16,6 2-1 0,7 0-3 0,6 2-3 0,8-2-4 0,6 1 1 16,1 0 4-16,4 3 3 0,6-1 2 0,0 0-1 0,3 1-3 15,1-1-3-15,1 2 0 0,3-2-1 0,-3 4 2 0,3-1-1 0,1 1 2 0,0-3 1 16,1 2 2-16,-4 1-2 0,2-2-3 0,1 1 0 15,-3 0 2-15,-2-2 3 0,0 1 3 0,-2-1 3 0,0 2 2 0,-4-1 0 0,-4 0-2 16,-3 0 2-16,-5 2 1 0,-3-3 1 16,-3 2 1-16,-7 1 0 0,-5-4 2 0,-1 2-1 0,-4-1-2 0,-4 1-2 0,-3-1-3 0,-5 2 0 15,-8-3-2-15,0 2-1 0,-7-2 1 0,-4 0-2 0,-6 1 0 0,-5-1 0 16,-4-2-1-16,-7 1-1 0,-2 1 0 16,-6-2 1-16,-3 2 0 0,-5-3 0 0,-2 0-1 0,-4 3 1 15,-4-3 0-15,-2 0 1 0,-3 0 1 0,-1 0-1 0,-3 0 0 16,-1 0-1-16,2 0 0 0,-6 0-3 0,3 0-6 0,-4 0-8 0,0 0-10 0,0 0-11 0,0 0-13 15,0 0-16-15,0 0-20 0,-4 0-23 0,3 0-29 16,-6 0-33-16,2 0-37 0,-1 1-72 0,-3-1-93 0,-1 1-93 0,-3 1-93 16,-2 1-43-16,-2-1-19 0,-1-2-4 0,-2 5 4 15</inkml:trace>
  <inkml:trace contextRef="#ctx0" brushRef="#br0" timeOffset="236652.1956">26761 12034 160 0,'2'-7'582'15,"0"-1"13"-15,-2 1 10 0,0 0 11 0,0 2-85 0,0-2-131 16,0 3-97-16,0-2-83 0,0 3-45 0,0-1-30 0,-2 1-18 0,0 0-11 15,2 1-11-15,-1 0-14 0,-2 1-16 0,1 0-18 0,-1 1-12 16,-2 0-13-16,2 1-10 0,-3 0-7 0,-2 3-8 0,-1-1-6 0,-3 3-7 16,-2-1-3-16,-2 4-1 0,-2-2 2 0,-2 3 3 0,0-2 2 15,-4 2 5-15,2 1 0 0,-2 1 1 0,1 0 1 0,-3 0-1 16,3 0 0-16,0-2 0 0,1 1 0 0,0-1 0 0,5-2 2 0,-1 2-1 16,1 0 2-16,4-5 0 0,4 4 0 0,-4-6 2 0,7 4 2 0,0-5 2 15,2 3 0-15,1-2 1 0,1-2 3 0,2 1 1 0,4-1 2 16,-1-1 0-16,2 2 2 0,1-1-2 0,4-1-2 0,4 0-3 15,-1 0-1-15,2 0-3 0,3 0-2 0,1 0-3 0,3 0 1 0,-1 0-4 16,4 0-5-16,-2 0-9 0,3 0-8 0,-1 0-9 0,0 0-10 16,1 0-10-16,-3 0-9 0,2 2-11 0,1-1-10 0,-3 0-14 0,-2 1-15 0,3 1-18 15,-4-1-19-15,-1 1-19 0,0 1-20 0,0-1-17 0,-3 0-19 16,0 0-28-16,-3 1-35 0,0-1-33 0,-1-1-36 0,-3 0-54 16,0-2-64-16,-1 1-33 0,-3-1-17 0,0-1 3 0</inkml:trace>
  <inkml:trace contextRef="#ctx0" brushRef="#br0" timeOffset="236882.537">26842 12126 60 0,'-13'-10'507'0,"0"-1"16"0,1 0-28 16,-1 2-50-16,1-3-60 0,1 3-66 0,-2-1-45 0,4 1-39 0,-1 1-21 16,-1 1-13-16,5-1-7 0,0 3-10 0,1 0-10 15,1-2-12-15,0 5-13 0,-1-1-15 0,2 0-17 0,2 2-17 0,-1-2-10 0,2 3-7 16,-2 3-5-16,1-3-7 0,1 1-6 0,-2 3-7 0,1 0-4 0,1 3-3 16,-2 0 0-16,0 1 0 0,2-1 3 0,-1 4 4 15,1-1 1-15,-2 3 4 0,0 2-2 0,2-2-7 0,0 3-7 0,0-2-7 0,0 6-6 16,0-4-5-16,0 2-4 0,0 0-4 15,0 2-4-15,0 0-5 0,2 0-3 0,0-2-3 0,-1 4-2 0,1-2 1 0,0-1 0 16,1-1 1-16,2 2 0 0,-2-2-3 0,3-2-11 16,-3 1-13-16,2 0-21 0,0-5-24 0,1 3-26 0,0-4-31 0,4 1-39 15,-4 0-45-15,2-3-89 0,3 0-109 0,-2-2-112 0,3 0-113 0,2-2-58 0,-2-2-26 0,4-3-8 16,-2 0 2-16,4-3 12 0</inkml:trace>
  <inkml:trace contextRef="#ctx0" brushRef="#br0" timeOffset="237392.6687">30346 11638 328 0,'-1'0'653'0,"1"0"10"16,0 0 10-16,0 0 7 0,0-1 4 0,1-1-134 0,3 0-203 0,-1-1-106 15,2 1-58-15,1-1-27 0,0 0-16 0,5-1-9 0,-1 4-11 16,-1-4-12-16,5 1-16 0,-1 1-12 0,3-1-11 0,-2 2-8 0,3-3-8 16,0 4-6-16,1-3-4 0,1 3-6 0,-1-3-8 0,2 1-7 0,0 1-7 15,0-2-12-15,-1 3-13 0,1-2-18 0,-2 2-21 0,0-1-23 0,0-1-23 16,-1 2-24-16,-1-1-25 0,-2-1-29 0,-2 2-31 0,0 0-36 16,-2 0-39-16,-2 2-54 0,1-1-59 0,-4-1-86 0,-2 3-98 15,-3-3-46-15,-3 2-21 0,-1 2 3 0,-3 1 13 0</inkml:trace>
  <inkml:trace contextRef="#ctx0" brushRef="#br0" timeOffset="237582.5225">30435 11734 12 0,'-9'6'543'0,"-1"0"13"0,4-1 11 0,-1 2-37 15,1-1-60-15,1-2-88 0,4 1-106 0,-2 0-51 0,3 2-27 0,0-5-10 0,0 2-2 16,3-1-3-16,-2 1-2 0,4 0-2 0,-2-1-3 0,3-2-5 16,2 2-6-16,0 0-5 0,1-1-5 0,1-1-9 0,1 0-10 15,2 1-12-15,0 0-14 0,0-2-13 0,0 0-15 0,4-2-14 0,0 0-13 16,1 2-19-16,2-2-21 0,-1 0-28 0,3-1-27 0,-2 0-31 15,2 0-29-15,2-2-35 0,1 3-35 0,-1-3-43 0,2-1-46 0,-1 1-103 0,2-3-133 16,-1 0-98-16,3-1-79 0,-2 0-34 0,-1-1-8 16,-1-3 7-16,1 2 17 0</inkml:trace>
  <inkml:trace contextRef="#ctx0" brushRef="#br0" timeOffset="237897.3993">31413 11410 361 0,'0'-5'627'0,"0"1"18"16,0 0 14-16,0 0 16 0,0 0-85 0,0 1-133 0,0-2-96 15,0 0-74-15,0 2-40 0,0-1-21 0,0 2-13 0,0-1-11 0,0 1-15 0,0-1-18 16,0 2-17-16,0 1-17 0,0 0-17 0,0 0-17 0,0 0-14 0,0 0-14 0,0 0-14 16,0 0-14-16,0 0-6 0,-1 1-6 15,1-1 1-15,0 3 0 0,0-1 2 0,0 2 2 0,0 1 3 16,0-2 4-16,0 6 2 0,0-1 4 0,0 0 1 0,0 1 4 0,1 3 1 15,-1 0 1-15,2 2-1 0,0 2-8 0,-2 0-5 0,1 2-6 0,1 4-4 0,-2-2-5 16,1 3-3-16,-1 0-2 0,2 0-3 0,0 3-3 16,-2 0-2-16,1 1-4 0,1 0-2 0,-2 0-2 0,1-1-3 0,1 2-6 0,1-1-13 15,-3-2-14-15,1 0-27 0,3 0-33 0,-1 0-40 0,-3-2-45 0,1-1-58 0,1-1-63 16,0 2-144-16,-2-4-187 0,0-2-100 0,0 3-61 16,-4-3-29-16,3-4-17 0,-6 1-1 0,1-3 5 15</inkml:trace>
  <inkml:trace contextRef="#ctx0" brushRef="#br0" timeOffset="239555.3393">20959 12530 118 0,'-8'0'605'0,"3"0"10"0,1-2 9 0,-1 2 4 0,1-2-74 0,3 1-118 0,-2-1-107 16,2 0-104-16,1-1-59 0,1-1-33 0,3 1-20 0,1 0-13 15,0 0-15-15,2-1-15 0,-1 1-13 0,3-2-13 0,1 2-10 16,-1-1-8-16,4-1-7 0,0 2-5 0,1-2-4 0,-3 3-5 0,3-2-1 16,0 0-5-16,-1 1-3 0,1-2-3 0,1 3-8 0,-2-1-12 15,0 1-15-15,1 0-14 0,-1 2-20 0,-2 0-20 0,3 0-27 0,-2 0-29 16,-2 0-41-16,0 2-50 0,0 1-96 0,0 1-117 15,-2 1-77-15,0-3-59 0,-1 3-23 0,-2-1-5 0,1 2 7 0</inkml:trace>
  <inkml:trace contextRef="#ctx0" brushRef="#br0" timeOffset="239742.7693">21028 12759 268 0,'-6'3'659'0,"-2"-3"13"0,4 1 15 0,0-1 7 0,0 0 2 0,4 0-119 16,0 0-182-16,0 0-109 0,3-1-72 0,0-2-43 0,2 2-27 0,1-2-23 15,3-1-19-15,-1 1-19 0,2 1-20 0,6-1-17 16,-3-2-16-16,0 1-10 0,4 0-6 0,0 0-12 0,0 2-14 0,2-1-21 0,1-2-23 16,1 3-26-16,1-3-30 0,2 2-36 0,0-1-42 15,-2 0-78-15,3 1-95 0,-1-4-116 0,1 3-125 0,-1 0-64 0,0-1-33 16,-1 1-10-16,3-3 2 0,-3 2 11 0</inkml:trace>
  <inkml:trace contextRef="#ctx0" brushRef="#br0" timeOffset="240595.4929">22113 12446 367 0,'3'-7'584'0,"-2"1"14"0,-1-1 9 0,0 1-78 0,2 1-124 15,0-1-81-15,-2 0-57 0,0 1-32 0,0 2-18 0,0-2-12 16,0 2-12-16,0 1-13 0,0-3-15 0,0 3-14 0,0 0-16 0,0 1-13 16,0 1-14-16,0 0-15 0,0 0-13 0,0 0-13 0,0 0-13 0,-2 1-10 15,0 1-7-15,2 0-5 0,-1 1-5 0,-2 1-1 0,2 1-1 0,1-1 0 16,-2 3 4-16,0 1 2 0,2 1 5 0,0 1 3 0,-1 3 4 0,1-1 1 16,-2 3 1-16,2-2-1 0,-2 2-2 0,2 1-4 15,0 0-3-15,0 1-5 0,-1 1-2 0,1 1-3 0,0 2-3 0,0-3-2 16,-2 0-6-16,2 2-1 0,0-1-4 0,0 1-7 15,0-2-11-15,-1 0-16 0,1 1-18 0,0-3-21 0,0-1-24 0,0 0-24 0,0 0-26 16,0-1-33-16,0-2-35 0,1-1-49 0,2 0-55 16,1-2-122-16,1-2-155 0,0-1-76 0,2 1-34 0,-1-4-11 0,2-1 5 0,1-2 12 15</inkml:trace>
  <inkml:trace contextRef="#ctx0" brushRef="#br0" timeOffset="240934.6325">22435 12668 93 0,'-3'-5'604'0,"-2"1"13"16,0 1 8-16,2 1 8 0,-3-1-75 15,3 1-117-15,2 1-102 0,-3-2-96 0,3 1-56 0,1 0-35 0,-2 2-22 0,0-1-16 16,2 1-15-16,0 0-15 0,0 0-13 0,0 0-14 16,0 0-9-16,0 0-9 0,0 0-5 0,0 0-6 0,4 0-3 0,-3 0-2 15,3 0 0-15,-3 0 0 0,4 0 1 0,1 0-1 0,0 0-1 16,-1 0 1-16,3 0-3 0,3 0 0 0,-1 0-2 0,2 0-1 0,1 0-2 16,1-1-5-16,3-1-7 0,-1 2-11 0,2-1-14 0,2-1-18 0,-1 1-17 15,3-1-17-15,-1 1-20 0,1-2-22 16,0 1-26-16,0 0-32 0,2 0-36 0,-3 2-42 0,1-1-73 0,-2-1-89 0,-2 1-86 15,0 1-84-15,-1-4-35 0,0 3-11 0,-4-1 2 16</inkml:trace>
  <inkml:trace contextRef="#ctx0" brushRef="#br0" timeOffset="241215.9712">22620 12481 373 0,'-4'-4'579'0,"0"-1"11"0,-1 1-31 0,2-1-50 0,0 2-100 0,0-2-123 16,0 3-68-16,3-1-40 0,-1-1-23 0,1 4-15 0,-2-3-14 16,0 3-15-16,2 0-15 0,0 0-15 0,0 0-12 0,0 0-8 15,0 0-2-15,0 0 2 0,0 0 5 0,0 3 2 0,0 1 7 0,0-1 4 0,0 4 8 0,0-4 9 0,0 5 5 16,0-1 6-16,0 1 5 0,0 1 5 16,0 1 5-16,0 1 2 0,2 1-5 0,0 0-9 0,-2 1-9 0,1 0-10 0,-1 4-7 15,2-2-11-15,-1 2-11 0,2-1-13 0,0 1-7 16,-1 1-8-16,-1 0-12 0,3 0-14 0,-3 0-18 0,1 1-23 0,1 0-26 15,0 0-34-15,1-1-32 0,-3 0-32 0,2-1-49 16,2 1-53-16,-1 0-124 0,0 0-160 0,1 1-97 0,-1-2-67 0,0-4-31 0,0 0-13 16,1-1 4-16,-1-2 9 0</inkml:trace>
  <inkml:trace contextRef="#ctx0" brushRef="#br0" timeOffset="243065.433">23481 12436 354 0,'-4'-6'498'0,"1"2"-35"0,0-1-63 15,0 0-72-15,-1 1-80 0,3-2-45 0,-3 2-29 0,1-1-14 0,0 1-9 0,1-2-7 0,-2-1-6 16,3 3-8-16,-3-1-5 0,3 2-7 15,-1-4-5-15,0 2-6 0,1 0-4 0,-1 2-1 0,2 0-5 16,-1-2-4-16,1 2-7 0,-2 0-2 0,0 0-5 0,2 0-1 16,-1 0-3-16,-1 0-1 0,2 1-2 0,-1 0-2 0,1 1 1 0,-2-3-1 0,0 3-1 15,2-1-3-15,-2 2-2 0,0 0-1 0,2 0-1 0,0-2-2 16,0 2-3-16,0 0-2 0,0 0-1 0,0 0-2 0,0 0-4 16,0 0-2-16,0 0-2 0,0 0-2 0,0 0-2 0,0 0 0 15,0 0-3-15,0 0-1 0,0 0-1 0,0 0-3 0,0 0-2 16,0 0-3-16,0 0-4 0,0 0-4 0,0 0-2 0,0 0-4 0,0 0-4 15,0 0-4-15,0 0-4 0,0 2 1 0,0 0-1 0,0-1 1 16,0 4 2-16,0-2 3 0,2 3 1 0,0-2 4 0,-2 4 4 0,2-1 3 0,0 2 4 16,-2 0 3-16,1 2 3 0,-1 1 5 0,2-1 3 15,-1 3 0-15,-1 0 0 0,2 3-2 0,0 0-2 0,-2-4-3 0,1 5 0 0,-1-1-2 16,2 1-1-16,-1 1-1 0,-1-2-3 0,2 1-3 16,0 2-3-16,-2-2-13 0,1 0-16 0,-1 0-21 0,2 1-23 0,-2-2-25 15,0-1-27-15,0 1-30 0,-2-1-33 0,2 0-45 0,-1-1-52 0,-1-1-103 0,0 0-128 16,-1-1-99-16,0 1-87 0,0-2-35 15,0-2-10-15,-1 1 5 0,-1-3 14 0</inkml:trace>
  <inkml:trace contextRef="#ctx0" brushRef="#br0" timeOffset="243717.0265">23859 12668 392 0,'-3'-2'599'0,"-2"0"13"16,2-1-4-16,-1 1-11 0,2 1-102 0,1-2-144 0,-1 2-79 0,1-2-47 0,1 3-24 15,0 0-14-15,0 0-15 0,0 0-13 0,0 0-15 0,1-2-15 0,1 2-13 0,1-1-15 16,1 1-12-16,1-2-14 0,0 1-9 0,1-1-11 16,2 0-9-16,1 1-9 0,3-2-8 0,-3 2-6 15,4-1-7-15,-2-1-7 0,4 2-5 0,-2-1-3 0,1 1-3 0,2-3-1 16,2 3-8-16,-2 0-8 0,1 0-13 0,-1-2-14 0,3 1-16 0,-1 0-17 0,-1 1-18 15,1-2-20-15,0 3-23 0,1-1-27 16,-3-2-31-16,-1 3-34 0,1 0-55 0,0-2-64 0,-1 2-91 0,-2 0-106 0,-1 0-51 16,-2 0-29-16,-2 0-4 0,-1-2 6 0</inkml:trace>
  <inkml:trace contextRef="#ctx0" brushRef="#br0" timeOffset="243982.4602">24040 12458 484 0,'-4'-7'560'0,"4"2"11"0,-1 2-69 0,1-2-113 16,0 0-82-16,0 2-68 0,0-1-39 0,0 2-25 0,0 1-18 15,0-2-17-15,0 3-14 0,0 0-14 0,0 0-13 0,0 0-11 0,0 0-9 16,0 0-5-16,0 3-4 0,0-2 1 0,0 4-2 0,0-1-2 16,0 2 1-16,0 1 1 0,0 0 0 0,0 2 3 0,0 0 4 0,0 1 1 15,0 2-1-15,0 0-4 0,0 4-5 0,-2-2-5 0,2-1-6 16,-1 4-7-16,1-1-8 0,-2 3-6 0,0-2-8 0,2 0-8 15,0 0-13-15,0 3-18 0,0 1-19 0,0-4-18 0,2 0-22 16,0 3-20-16,-2-1-22 0,1-1-21 0,2 0-30 0,-1-1-33 0,1 0-55 16,0-2-64-16,2 0-97 0,0 0-111 0,3-2-62 0,0-1-36 0,0 0-11 15,-2-6 6-15,5 2 9 0</inkml:trace>
  <inkml:trace contextRef="#ctx0" brushRef="#br0" timeOffset="244345.5936">24694 12489 329 0,'-1'-9'626'15,"1"-1"10"-15,-3 2 9 0,-1-1-39 0,3 2-58 0,-1 2-119 16,0 0-147-16,-1 0-85 0,2 3-54 0,-1-1-30 0,0 1-21 16,-1 1-19-16,2 1-16 0,-1 1-16 0,-2 1-15 0,0 1-12 15,1 1-6-15,-2 1-4 0,1 3-4 0,-3-1-2 0,2 2 2 0,-2 1 2 16,0 2 0-16,3 2 2 0,-3-1 4 0,1 4 0 0,-2-2 0 15,3 1 0-15,1 1-1 0,0 0-2 0,1 2 1 0,1-1-2 16,1 0 2-16,1 2 0 0,1-3-1 0,1 1 1 0,1-1 2 0,1-1 0 0,-1 1-1 16,2 0 2-16,4-4 3 0,-4-1-1 0,3-1 0 0,0 1 2 15,0-4-1-15,1 0 0 0,2-4 1 0,-1 1-1 0,2-3 0 0,-1-1 0 16,3-2-1-16,-3-2 0 0,2-1 0 0,1-1 1 0,-2-3-1 0,1-1-1 16,-3-2-1-16,4 1 0 0,-4-2-1 0,-4-1 0 15,2-2-1-15,0-1-2 0,-5 0 1 0,2-1-3 0,-5-1-2 16,0 1-3-16,-3-5-2 0,-2 4-5 0,-3-1-5 0,0 0-5 15,-2 0-9-15,-2 1-13 0,-1 0-13 0,-2 3-15 0,-1 0-20 0,-3 2-24 0,0 2-27 16,-3 0-42-16,1 5-45 0,-2 1-110 0,2 1-140 16,-4 1-82-16,3 3-53 0,-4 3-23 0,2-1-6 0,1 3 1 0</inkml:trace>
  <inkml:trace contextRef="#ctx0" brushRef="#br0" timeOffset="245333.2952">22116 13222 216 0,'-8'-2'545'0,"3"-1"12"0,2-1 11 0,-2 3-54 16,2-1-86-16,-2 0-93 0,1-1-95 0,1 3-50 0,0-2-25 0,-1 0-12 0,3 2-4 15,-2-1-6-15,3-1-8 0,-2 0-9 0,0 2-12 0,2 0-10 0,0 0-11 16,0 0-8-16,2 0-10 0,0-3-9 0,-2 3-8 16,1 0-10-16,2-2-10 0,-1 2-8 0,1 0-9 0,0 0-5 0,3 0-6 0,1 0-3 15,1 0-3-15,2 0-2 0,2 0 1 0,1 0-2 0,4 2 0 16,2-2 0-16,2 0 0 0,2 3 0 0,2-3 1 0,4 0 2 16,2 2-1-16,1 1-1 0,3-1-2 0,3 0 0 0,2-2 0 15,4 3-2-15,0-1-5 0,5 0-6 0,1-1-7 0,3 3-7 16,4-3-7-16,1 1-4 0,4-1-5 0,3 0-2 0,2 0-1 0,3-1-1 15,1 2-2-15,3-2-3 0,2 0-3 0,2 0 2 0,-2 0 4 16,3 0 6-16,-2 0 7 0,0-2 7 0,0 2 8 0,0-1 5 0,-3 1 2 0,0 0 2 16,-1 0 1-16,1 0 1 0,-6 0 3 0,2 0 3 15,-5 0 4-15,-2 0 5 0,-1 0 2 0,-4 0 3 0,-2 0 2 0,-6 0 3 0,-4 0 2 16,-2 0 0-16,-4 0 2 0,-7 0 1 0,-1 0 2 0,-6 0 2 0,-4 0 1 16,-1 0 1-16,-7 0 0 0,-2-1-3 0,-2 1-1 15,-2 0-3-15,-1 0-2 0,-4 0-4 0,0 0-2 0,0-1-5 0,-3 1-8 0,0 0-12 16,0 0-13-16,-3 0-18 0,0 0-21 15,0 0-30-15,-2 0-31 0,0 0-43 0,-1 1-48 0,-2-1-90 0,2 1-112 0,-2 0-83 16,1-1-67-16,-2 0-32 0,-1 0-11 0,2 0 1 16</inkml:trace>
  <inkml:trace contextRef="#ctx0" brushRef="#br0" timeOffset="245983.308">23241 13508 129 0,'0'-5'573'0,"0"0"12"0,0 0 10 16,0 1 9-16,0 1-101 0,0 0-156 0,0 1-91 0,0 1-62 16,-1 0-35-16,1-1-23 0,-2 1-17 0,-1 1-15 0,2 0-15 15,1 0-15-15,-2 0-14 0,1 0-17 0,-3 1-11 0,-1 1-8 0,2-1-8 16,-2 2-1-16,-1 2-5 0,-1-2-2 0,-2 4-2 0,-2 0-2 0,-1 1 2 15,1 0 1-15,-5 1 3 0,0 0 3 0,-1 1 3 0,-1 2 1 16,-1 0 0-16,1-2 0 0,-2 3-3 0,2-1-1 0,-2 0-2 16,3-2-1-16,0 1-1 0,1 1-1 0,0-2-3 0,3-1 0 0,2-1-1 15,0-1 1-15,3-1-1 0,0 0 3 0,3-1 1 0,1-1 1 16,-1-1 1-16,4-1 3 0,-1-1-2 0,2-1 1 0,2 2 2 0,-1-2 0 16,4 0 3-16,-1 0 1 0,3 0 0 0,-1 0 0 0,2 0-1 0,3-2-2 15,0 2-2-15,1-1 0 0,0-1-2 0,2 2-1 0,2-2-1 16,-2 1-1-16,5 1-5 0,-3-2-6 0,1 2-7 0,2 0-7 15,1 0-7-15,-2 0-8 0,2 0-9 0,-2 0-10 0,3 0-9 16,-4 0-12-16,4 0-14 0,-2 0-14 0,0 0-17 0,0 0-18 0,-3 0-20 0,3 2-21 16,-2-2-30-16,-3 1-34 0,2 1-53 15,-2-2-58-15,-1 2-76 0,1-1-86 0,-4-1-39 0,0 2-12 0,-2-2-1 0</inkml:trace>
  <inkml:trace contextRef="#ctx0" brushRef="#br0" timeOffset="246316.4009">23274 13531 391 0,'-9'-4'551'16,"5"-1"11"-16,-1 0 9 0,-2 1-86 0,4-1-134 0,-2 2-84 0,4 1-61 15,-4 0-32-15,2-1-15 0,2 1-11 0,-3 2-6 0,4-3-8 16,-1 1-11-16,1 2-8 0,0 0-9 0,0 0-9 0,0 0-8 0,0 0-7 0,0 0-7 16,0 0-2-16,0 0-2 0,0 0 0 0,-2 5 1 0,2-5 2 0,0 2 0 0,-2 1 2 15,2 1 0-15,0-1 2 0,0 2 2 16,-1 2 1-16,1 0 2 0,-2 0 1 0,2 0 2 0,0 4-3 0,0 0-4 0,0 1-6 15,0 1-7-15,0 1-6 0,0 0-6 0,0 3-3 16,0 3-5-16,0-1-3 0,0 0-5 0,2 3-4 0,-1-2-5 16,-1 3-4-16,2 0-4 0,0-1-3 0,-1 2-3 0,-1-1-4 15,2 0-1-15,0-2-2 0,-2-1 0 0,1 1-2 0,-1-1 0 0,3-1-1 16,-3-1-1-16,3-2 1 0,-1 1-1 0,-2-3 1 0,1-1 0 0,-1-1 1 0,2-1-1 0,-1-3 0 16,-1 2-2-16,2-3-7 0,0-2-12 15,-1 0-21-15,1-1-24 0,-1-1-32 0,3-1-35 0,-3-1-49 16,1-1-57-16,-2 0-132 0,3-1-168 0,0-3-103 0,2-1-69 15,-2 0-36-15,0-2-19 0,-1-3-5 0,-1 0 3 0</inkml:trace>
  <inkml:trace contextRef="#ctx0" brushRef="#br0" timeOffset="247562.4506">25037 12685 389 0,'-5'-1'589'0,"-1"0"13"15,1-2 11-15,2 3-67 0,-2 0-107 0,2-2-94 0,0 2-86 16,0-2-50-16,1 1-29 0,-1 1-19 0,3 0-15 0,0 0-13 0,0 0-15 0,0 0-16 16,0 0-14-16,0 0-15 0,0 0-12 15,3 0-10-15,0 0-10 0,1 0-7 0,-1 0-8 0,2 0-7 0,-1 0-5 0,4 0-5 16,-2 0-5-16,2 0-2 0,4 0-2 0,0 0-4 0,-1 0-7 16,3-2-10-16,-1 2-9 0,0-2-14 0,2 2-14 0,0-3-18 15,0 1-16-15,-2 0-18 0,5-1-19 0,-6 1-24 0,2 1-28 0,1-1-35 16,-1 1-39-16,-3 1-60 0,1-4-71 0,0 4-80 0,-4-2-84 15,0 1-35-15,-2-2-9 0,-2-1 1 0</inkml:trace>
  <inkml:trace contextRef="#ctx0" brushRef="#br0" timeOffset="247772.4612">25160 12499 402 0,'-3'-3'523'0,"-2"0"-23"0,4 1-39 0,-4 1-91 0,4 0-113 0,-2-1-64 15,3 2-35-15,0 0-19 0,-2 2-8 0,0-1-9 0,2 0-6 0,-1 3-4 16,1 0-4-16,0 1-3 0,0 0 0 0,0 4 1 0,0-2 2 15,0 3 1-15,-2 0 2 0,0 0-2 0,2 0-3 0,-1 1-6 16,-1 2-6-16,2 1-5 0,-1 0-6 0,1-1-7 0,-2-2-6 0,0 4-6 16,2 0-8-16,-1 1-5 0,-1-1-7 0,1-1-6 0,-4 1-3 0,4 2-7 15,-1-2-5-15,0-1-10 0,-1 0-8 0,2 0-14 0,-1 2-15 16,0-3-16-16,2 0-19 0,-1-1-24 0,-1 2-27 0,2-4-34 16,0 3-38-16,2-4-61 0,-1-1-75 0,3 0-107 0,-1-2-121 15,2 0-60-15,-2-2-30 0,3-1-10 0,0-2 4 0</inkml:trace>
  <inkml:trace contextRef="#ctx0" brushRef="#br0" timeOffset="248149.1616">25390 12484 144 0,'-2'-7'635'0,"2"0"13"0,0 0 9 15,0 2-14-15,0 0-29 0,0 0-120 0,0 0-166 0,0 1-94 0,0 1-56 16,2 1-35-16,-1 1-24 0,2-1-21 0,-1 1-19 0,-1 1-19 0,4 0-16 15,-2 1-12-15,1 1-11 0,0-2-7 0,1 3-8 0,1 0-2 16,0 1-3-16,-1-1 0 0,2 1 1 0,-1-1 3 0,2 4 3 0,-2-4 0 16,1 4-1-16,-3 0 2 0,3-1-1 0,-1 1 1 0,0 1-1 0,-1-1 0 0,-2 1-1 15,2 0 0-15,-2 1-1 0,1-1 1 0,-3 1-1 16,2 0-1-16,-3 0 1 0,0 0 0 0,0 1-2 0,-3 2-1 0,2-3 1 0,-3-1-1 16,-1 2-1-16,1 1 1 0,-1 0 0 15,-3-1 0-15,-1 1 1 0,1-1 0 0,0 1 3 0,-2-2 2 16,-1 1 2-16,3 0 4 0,-3 0 3 0,3 0 2 0,-1 0 0 0,1-1 2 15,-1 1 0-15,0-2 1 0,5 0-1 0,-3 1 2 0,1-1 2 0,3-1 0 0,-2 1 0 16,4 0-2-16,1-3 1 0,0 2-1 16,0-2-1-16,1 2 2 0,6-4 2 0,-1 2 0 0,0-2 0 0,2 2-11 0,2-2-14 15,4-2-23-15,-1 0-25 0,4 1-31 0,0-2-30 0,2-2-42 16,2 2-48-16,0-1-92 0,0-2-115 0,3 0-110 16,0-1-107-16,-2-1-54 0,2 1-29 0,-2-2-4 0,1 0 3 0</inkml:trace>
  <inkml:trace contextRef="#ctx0" brushRef="#br0" timeOffset="248612.4895">24817 13305 397 0,'-7'1'490'0,"-1"-1"-32"0,3 2-54 0,-2-1-73 0,1-1-84 0,0 2-54 15,1-1-42-15,0-1-19 0,2 2-8 0,0-1-5 0,0-1-3 16,-2 1-1-16,2-1-4 0,2 0 0 0,-1 0 0 0,0 0-1 16,1 0 0-16,1 0 0 0,-2 0 0 0,2 0-1 0,0 0-2 0,0 0-1 0,0 0 0 0,0 0 0 15,0 0 0-15,0 0-1 0,0 0 1 16,0 0-2-16,0 0-3 0,0 0-4 0,0 0-6 0,0 0-6 0,2 0-6 15,-1 0-8-15,3 0-8 0,-3 0-5 0,5 0-4 0,-3 2-4 16,4 0-5-16,-1-2-5 0,5 1-2 0,2 1-6 0,0-2-4 0,4 1-3 0,0 1-2 16,5-2-3-16,4 0-2 0,0 0-2 15,4 0-1-15,2 0-3 0,1-2-7 0,2 1-8 0,2 1-8 0,0-3-10 0,3 1-7 16,0 0-8-16,2 1-9 0,-1-2-5 0,1 0-7 0,0 0-2 16,-1 2-3-16,-1-2-1 0,1-2 0 0,-3 3 0 0,0-3 2 0,-3 2 5 15,0-1 5-15,-1-1 6 0,-4 2 6 0,-2-1 7 16,-4 1 10-16,2-2 5 0,-6 0 6 0,0 2 5 0,-4-1 5 0,0 1 3 15,-3 0 3-15,-4-1-2 0,2 2-2 0,-3 0-6 0,-1-1-9 0,-3 2-11 0,0-1-15 16,-3 2-21-16,2-1-23 0,-3 1-34 16,0 0-39-16,-3 0-61 0,2 0-75 0,-3-2-108 0,1 2-125 0,0 0-64 15,-2 0-36-15,-1 0-12 0,-3 0-2 0,2 0 6 0</inkml:trace>
  <inkml:trace contextRef="#ctx0" brushRef="#br0" timeOffset="249752.3601">25464 12643 55 0,'0'0'257'0,"-2"0"-31"0,2 0-25 16,-1 0-22-16,1 0-19 0,0 0-14 0,0 0-16 0,-2 0-12 0,2 0-12 16,0 0-10-16,0 0-9 0,0 0-5 0,0 0-2 15,0 0-1-15,0 0-1 0,-2 0-2 0,2 0 1 0,0 0-2 0,-1 0-2 16,1 0-1-16,0 0-2 0,-2 0-3 0,-1 0 0 0,3 0-3 16,-1 0-3-16,-1 0-4 0,2-2-2 0,-1 2-3 0,-3 0-4 0,4 0 0 15,-3 0-1-15,3 0-1 0,-1 0 0 0,-1 0 1 0,0 0-1 16,1 0-2-16,1 0 1 0,-2 0-1 0,0 0 1 15,1-1 0-15,-1 1 1 0,2 0 2 0,-1 0 0 0,1 0 0 0,0 0 3 0,0 0 0 0,-2 0 0 16,2 0 2-16,0 0 1 0,0 0 2 0,0 0 2 16,0 0 0-16,0 0 2 0,0 0 0 0,0 0-2 0,0 0 1 0,0 0-2 15,0 0-2-15,0 0 0 0,0 0-2 0,0 0-1 0,0 0-3 16,0 0-1-16,0 0-2 0,0 0-2 0,0 0-3 0,0 0 0 16,0 0-3-16,0 0 0 0,0 0 0 0,0 0 0 0,0 0-1 15,2 1 1-15,-2-1 0 0,1 0 2 0,1 0-1 0,-1 0 1 0,1 0 2 16,0 0 0-16,-1 0 0 0,3 0 1 0,-3 0 0 0,2 0-1 0,2 0-3 15,-2 0-3-15,3-1-2 0,2 1-4 0,0-1-2 0,0-1-4 16,5 2-3-16,-2-3-3 0,1 2-3 0,1-1-4 0,4 1-3 0,-2-2-6 16,4 1-9-16,-3 0-12 0,1 0-12 0,2 1-19 15,0-1-19-15,1 1-26 0,-2-3-28 0,1 3-41 0,1 1-48 0,-2-2-116 0,1 1-149 16,-3 1-98-16,-1-1-72 0,0-2-33 0,-3 3-15 0,-2 0-2 16,-4-2 5-16</inkml:trace>
  <inkml:trace contextRef="#ctx0" brushRef="#br0" timeOffset="250832.4635">26412 13261 396 0,'-5'0'704'0,"2"0"21"0,-2-2 21 0,2 1 15 0,-3 1 13 16,5-2-123-16,-3 1-191 0,1 1-105 0,2-1-64 0,1 1-36 0,-2-3-19 0,2 3-19 15,0 0-17-15,0 0-21 0,0 0-24 0,2 0-23 0,-2 0-24 16,1-2-18-16,2 1-17 0,1-1-15 0,-1 1-13 0,3-3-11 16,-1 3-10-16,1-2-10 0,1 0-7 0,3 0-10 0,-2 2-10 15,0-1-9-15,4 1-13 0,-2-3-11 0,2 3-14 0,1 0-19 0,-1 0-23 0,2-2-27 16,0 3-30-16,1-2-30 0,0 0-31 0,0 2-35 15,-1 0-36-15,-2 0-51 0,4 2-57 0,-3 0-111 0,-1-1-136 0,1 1-67 0,-3 0-33 16,-1 3-4-16,-3-2 9 0,-1 1 23 16</inkml:trace>
  <inkml:trace contextRef="#ctx0" brushRef="#br0" timeOffset="251003.2823">26426 13421 604 0,'-7'4'661'16,"0"-3"16"-16,4 1 13 0,-2 0 10 0,4-2-103 0,-3 0-157 0,4 3-113 0,0-3-89 15,0 0-51-15,0 0-31 0,4 0-19 0,-1 0-13 16,3-3-15-16,1 3-17 0,3 0-16 0,2-2-20 0,-1 0-16 0,4 1-16 0,2-1-19 16,0 0-20-16,1-1-21 0,0-1-21 0,3 1-23 15,1 0-25-15,-2 0-27 0,1 0-30 0,-1-1-34 0,3 1-38 0,-1-2-87 16,0 2-110-16,0-1-98 0,-1-1-92 0,-1 0-38 0,2 0-14 0,-3-1 4 0,2-1 10 16</inkml:trace>
  <inkml:trace contextRef="#ctx0" brushRef="#br0" timeOffset="251332.3649">27304 13009 114 0,'0'-7'619'0,"0"0"14"0,0 0 14 0,0-1 14 0,0 4 13 0,0-1-113 0,0-2-174 15,0 2-95-15,0 1-54 0,0 0-30 0,0 4-18 16,0-3-17-16,0 1-14 0,0 2-18 0,0 0-19 0,0 0-15 0,0 0-17 0,0 0-11 16,0 0-9-16,0 2-9 0,0 1-4 15,0 0-4-15,0 1-5 0,0 1-1 0,0 3-1 0,3-1 2 0,-3 0 0 0,1 3 1 16,-1 0 3-16,2 0 2 0,-1 1 1 0,3 2-4 0,-3-1-5 0,1 2-7 0,0-1-6 16,1 0-6-16,-2 2-4 0,1 2-5 15,0-2-5-15,1 0-5 0,-2 0-7 0,1 0-17 0,1 3-17 16,0-2-28-16,0-2-30 0,0 1-32 0,1 0-33 0,-3 0-41 15,1 1-43-15,3-3-83 0,-4-2-101 0,2 3-118 0,-1-1-126 0,1-3-62 16,-2-1-31-16,2 0-5 0,-1-2 7 0,0-1 18 0</inkml:trace>
  <inkml:trace contextRef="#ctx0" brushRef="#br0" timeOffset="252382.3652">28565 13014 75 0,'-5'0'586'0,"0"0"10"0,-2-2 7 0,2 2 6 0,0-1-53 0,2-1-80 0,0 2-115 16,0-1-134-16,-1 1-72 0,3-2-41 0,-1 2-22 0,1 0-10 0,-4 0-10 0,4 0-10 16,1 0-11-16,-4 0-13 0,3-1-8 15,-2 1-5-15,-1-2-2 0,3 1-1 0,-4 1 4 0,2-4 8 0,-5 3 6 0,3 0 10 16,1-2 6-16,-1 0 6 0,-3 0 5 15,2-1 6-15,1-1 5 0,0 0 2 0,0 0 3 0,1-2 5 0,-1 1 0 0,0 0-1 16,1-2-6-16,-1 1-7 0,2 0-10 0,-1 0-9 16,3-1-9-16,1 1-9 0,0-2-8 0,0 2-7 0,1-2-8 0,3 2-6 0,0-1-6 15,0-1-7-15,1 1-5 0,2 3-4 0,-1-1-3 0,2-1-2 0,1 3-2 0,0 1-3 16,-1 1-1-16,0-1 1 0,2 3-2 16,-2 0 0-16,0 0 1 0,2 3 2 0,-2 1 0 0,0 1 1 15,-2 2 0-15,2 1 2 0,-4 2 0 0,1 0-1 0,-2 1 2 16,-1 6 2-16,0-1 2 0,-4 2 1 0,0 0 3 0,-2 3 1 0,-3 0 1 0,-2 1 0 15,-1-1 1-15,-2 4 1 0,-2-3 0 0,-2 0 2 16,-2 0-1-16,0 0 2 0,0-3 0 0,-2 0 1 0,-1 1 1 0,3-4 1 16,-2-2 2-16,2 0 2 0,1-3 5 0,3 1 5 15,-2-4 7-15,2-1 7 0,1 2 7 0,4-5 9 0,1-2 8 16,-1 3 7-16,4-2 8 0,-2-1 4 0,6-1 4 0,-2-1-5 0,3 0-1 16,0 0-4-16,1-3-6 0,1 2-8 0,1-2-8 0,2-2-10 0,0 3-7 15,4-3-9-15,-1 2-10 0,1-4-8 0,2 5-7 0,0-3-7 16,2 3-3-16,1-3 1 0,-1 2 0 0,3 1 1 0,-2 0 3 0,2 1 1 15,0 1 2-15,-1 1 2 0,1 1 1 0,2 0 0 0,-6 1 2 16,6-1 0-16,-6 3-7 0,4-2-11 0,-2 1-14 0,2 3-17 16,-1-2-19-16,-2 0-18 0,0 1-21 0,3 0-22 0,-3 0-26 0,1 2-28 15,-3-2-36-15,2-2-41 0,1 2-74 0,-3 1-92 0,1-3-94 16,0-1-97-16,-1 2-39 0,1-3-11 0,-1 0 6 0,1-1 11 0</inkml:trace>
  <inkml:trace contextRef="#ctx0" brushRef="#br0" timeOffset="253015.5142">27633 13390 257 0,'0'0'608'16,"0"0"13"-16,0 0 12 0,0 0-43 0,0 0-74 0,0 0-96 0,0 0-107 16,0 0-59-16,0 0-40 0,0 0-21 0,0 0-17 0,1 0-11 15,3 0-13-15,0 1-10 0,-3-1-8 0,4 4-7 0,0-3-6 16,0 2-8-16,1 2-6 0,3-3-7 0,-2 3-5 0,-1 2-7 0,2 0-7 0,0-2-7 15,-2 3-8-15,1 1-7 0,-1 0-10 0,-1 1-8 16,1 1-9-16,-3 1-6 0,0 0-5 0,-1 2-3 0,-2-1-3 0,-2 0 0 16,1 4-2-16,-4-2-5 0,-3 2-8 0,0-1-15 15,-1 2-20-15,-5-1-26 0,1 0-29 0,-4 2-35 0,1-3-37 0,-3 2-57 0,1-1-67 16,-1 0-134-16,-3-3-167 0,3 0-90 0,-3-1-50 0,2 1-23 0,-2-2-10 16,1-3 7-16,0-2 11 0</inkml:trace>
  <inkml:trace contextRef="#ctx0" brushRef="#br0" timeOffset="253878.2631">28982 13096 371 0,'-5'-1'630'0,"1"1"13"0,-1-2 12 16,4 0-16-16,-3 2-31 0,1-1-112 15,2 1-154-15,1-1-87 0,0 1-52 0,0 0-28 0,0 0-13 0,0 0-15 0,1 0-13 0,2 0-14 16,1 0-17-16,-1 0-14 0,3 0-14 0,0 0-11 15,2-2-8-15,4 2-8 0,-2-1-8 0,2-1-6 0,0 2-7 0,2-1-5 0,-1-1-7 16,3 2-7-16,-2-1-10 0,3 1-12 16,1-2-14-16,-2 1-17 0,1-1-18 0,0 0-19 0,1 2-18 0,-2-1-21 0,-1 0-23 15,1 1-27-15,-2-1-29 0,2 1-38 0,-2 0-44 0,-2 0-73 0,2 0-86 0,-3 0-83 16,-2 0-81-16,2 0-31 0,-3-2-4 0,0 1 7 16,-1 1 10-16</inkml:trace>
  <inkml:trace contextRef="#ctx0" brushRef="#br0" timeOffset="254132.1548">29204 12880 345 0,'-4'-4'584'0,"1"1"11"0,0-2 6 0,1 2 4 0,1 2-110 0,-1-1-169 0,1-1-94 16,1 3-57-16,0 0-33 0,0 0-20 0,0 0-18 0,0 0-15 16,0 0-9-16,0 0-7 0,0 2-4 0,0 1-4 0,0-1 3 0,0 2 2 15,0 2 7-15,0-2 6 0,0 4 7 0,0 0 6 0,0-1 5 0,0 2 6 0,0 0 3 16,0 1 4-16,0 0-5 0,0 4-8 15,0-1-7-15,-3 3-8 0,1-3-8 0,2 2-8 0,-1-1-10 0,1 6-8 0,-2-4-9 0,0-1-8 16,2 3-8-16,-3-2-8 0,2 3-11 16,-1-2-15-16,0 1-17 0,2 0-17 0,-1 0-21 0,1-1-23 0,0-1-21 0,0 1-25 15,0 0-29-15,0-2-31 0,1-2-41 0,1 0-44 0,1 1-88 0,2-4-111 0,0 3-90 16,2-4-83-16,0-2-34 0,1 1-7 0,3-5 9 16,1 1 14-16</inkml:trace>
  <inkml:trace contextRef="#ctx0" brushRef="#br0" timeOffset="254532.232">29654 12930 660 0,'-5'-7'708'0,"0"1"18"0,0-1 17 16,1 2 11-16,1 0 8 0,0 1-135 0,1-1-211 0,1 2-112 0,-1-1-66 15,0 3-34-15,2-2-21 0,0 3-23 0,2-1-26 0,0-2-29 0,-1 3-32 0,2 0-23 16,1 0-18-16,1 0-14 0,0 3-9 15,0-2-8-15,3-1-5 0,0 3-4 0,3-2-1 0,-1 1-3 0,-1 1 2 0,2 1 0 0,0-1 2 16,1-1 2-16,-2 3 1 0,2-3 1 16,-3 3-2-16,0-2-2 0,-1 4-2 0,0-4-1 0,-3 2-2 0,4 1 1 0,-4 0-3 15,-2-1 0-15,1 1-1 0,-3 1 1 0,1-1 1 0,-2 3 0 16,-2-2 1-16,-1 1 0 0,0 0 3 0,-4 1 1 0,-2 0 2 0,1 0 2 16,-1 1 0-16,-4 0 2 0,0 0-1 0,-1-1 3 0,0 0 0 15,-1 1 2-15,-2-1-2 0,2 2 1 0,0-3 0 0,0 4 0 16,2-3-1-16,-2-1 0 0,3 0-1 0,1 1-1 0,0 0 1 0,1-2 0 15,2 1 1-15,0-1 0 0,2 3 1 0,3-3 1 0,0-2 1 16,1 4 4-16,2-4 2 0,0 3 2 0,4-4 1 0,0 2 4 16,2 0 3-16,2-1 1 0,4-1 1 0,2 2-1 0,-2-3 0 0,4 1-4 15,2-1-5-15,0 1-9 0,4-3-12 0,-1 1-16 0,1-2-18 0,0 0-20 16,4 0-22-16,-6 0-23 0,4-2-24 0,-2 1-23 0,1-1-20 0,-3 0-27 16,0-1-28-16,0-1-34 0,-2 1-39 0,-1-2-81 0,-2 3-101 15,1-3-80-15,-5 1-70 0,-2 0-23 0,1 0-2 0,-2 1 10 0,-4-1 15 16</inkml:trace>
  <inkml:trace contextRef="#ctx0" brushRef="#br0" timeOffset="254754.901">30104 13033 280 0,'-1'-3'652'0,"-1"2"15"0,1-2 13 15,1 0 8-15,-3 0 9 0,1-1-121 0,2 3-183 0,0-2-107 16,2 0-70-16,1 0-43 0,-2 0-25 0,1 0-26 0,1 0-23 0,2 1-23 16,0 0-27-16,0 1-25 0,1-3-30 0,1 3-25 15,2-1-27-15,-1 1-25 0,2 1-25 0,0-1-28 0,0 1-28 0,0 0-40 0,2 1-41 16,-3-1-76-16,4 1-90 0,-5 1-96 0,1-1-97 0,0 1-40 0,-1 0-15 0,-3 1 4 16,2-1 10-16</inkml:trace>
  <inkml:trace contextRef="#ctx0" brushRef="#br0" timeOffset="254932.482">30108 13145 572 0,'-7'3'613'0,"3"1"12"15,1-1 7-15,0 0 6 0,-1-2-109 0,4 2-165 0,-1-3-100 0,1 0-68 0,1 2-35 16,1-1-19-16,3-1-15 0,1 1-11 0,-2-1-14 16,5 2-14-16,0 0-18 0,2-2-21 0,0 1-23 0,2 1-26 0,1-2-27 0,0 0-28 15,4 0-38-15,-1 0-42 0,-3 0-53 0,7-2-58 16,-4 1-119-16,4-3-154 0,-3 3-80 0,2-2-46 0,-1-1-19 0,-2-1-4 0,4-1 8 15</inkml:trace>
  <inkml:trace contextRef="#ctx0" brushRef="#br0" timeOffset="255467.1361">30806 12726 538 0,'-4'0'642'0,"0"-3"11"0,-2 1 12 16,5 1-16-16,-2-3-29 0,-1 4-120 0,4-1-165 16,-1 1-86-16,1 0-50 0,0 0-25 0,0 0-10 0,0 0-12 0,0 0-13 0,0 0-17 15,0 0-15-15,0 0-15 0,0 0-13 0,0 0-11 0,0 0-12 0,0 1-8 0,0 1-7 16,0 0-8-16,0 1-3 0,0 0-6 16,0-3-4-16,0 5-6 0,0 0-1 0,-2 0-1 0,1 0-1 15,1 2 2-15,-2 2-1 0,0-1 3 0,-1-1 1 0,1 3 2 0,-1 1 2 16,2-1-2-16,-2 3-2 0,1-4-1 0,1 4 0 0,1-1-3 0,-2-1-2 0,1 3-2 15,1-1-1-15,0-3-2 0,0 2 0 0,0 0-6 16,1-2-7-16,1 1-8 0,1-3-11 0,1 4-12 0,-1-4-15 0,4 0-15 0,-1 0-16 16,1-3-17-16,2 1-13 0,1-1-15 0,1-1-10 15,0-1-10-15,0 0-8 0,2-1-2 0,1-1-1 0,-1-1 3 0,0 0 5 16,2-1 10-16,-1-1 12 0,-1-1 14 0,1 0 15 0,-1 0 17 0,-2-1 16 0,0-3 18 16,-3 4 15-16,1-4 15 0,-1 3 17 0,-2-4 13 15,-3 3 10-15,1-3 12 0,-1 0 12 0,-3 2 10 0,0-2 11 0,0 1 8 0,-3 0 8 0,-1 0 9 16,1-1 10-16,-2-1 9 0,-2 2 9 15,0-1 8-15,-2 0 8 0,1 1 7 0,-1-1 9 0,1 2 6 16,-1-1 5-16,-1 1 1 0,2 2-2 0,0-3 1 0,1 2-1 0,0 1-5 16,0 1-7-16,1 1-8 0,3-1-12 0,-2-1-13 0,2 3-12 0,-1-1-15 15,2 2-12-15,0 0-15 0,2 0-12 0,0 0-10 0,-1 0-5 0,1 3-8 16,0 1-5-16,0-1-6 0,0 2-3 0,0-1-2 0,0 4-1 16,0 0-1-16,0 2 1 0,0 2 1 0,0 1 0 0,0 4 2 15,1-2 2-15,1 3-2 0,-2 2 0 0,2 2-1 0,2 1-1 0,-3 1-4 16,1-1-6-16,-1 4-10 0,3-2-11 0,-3 1-17 0,1 1-21 0,-1 1-27 15,-1 1-31-15,2 0-34 0,-2 1-38 0,0 1-43 0,-2-3-46 16,1 2-74-16,-2 0-88 0,-1-2-117 0,0 3-135 0,-4-3-62 0,2 2-26 0,-2-3-5 16,-2 0 6-16,-1-1 20 0</inkml:trace>
  <inkml:trace contextRef="#ctx0" brushRef="#br0" timeOffset="256300.5395">28979 13776 127 0,'-3'0'636'0,"-3"0"18"0,3 0 15 0,-2-2 14 0,2 2-41 16,-1 0-72-16,0 0-114 0,2 0-139 0,0 0-76 0,2 0-48 15,0 0-24-15,0 0-15 0,0 0-15 0,0 0-14 0,0 0-19 16,0 0-20-16,2 0-19 0,1 0-17 0,2 0-14 0,0 2-12 0,1-2-9 15,3 1-9-15,3 1-5 0,1-2-6 0,0 1-4 0,2 0-3 0,4-1-4 0,-1 2-3 0,2-2-4 16,0 1-1-16,1 1-4 0,-1-2-6 16,2 2-3-16,-1-1-3 0,-3 1 0 0,0-2-3 0,-3 5-2 0,0-5-2 0,-2 2-3 15,-1 1 0-15,-3-1 0 0,-1 0 3 0,-4-2 2 16,1 3 3-16,0 1 5 0,-5-3 5 0,0 4 5 0,-6-1 3 0,1 1 4 0,-2 1 3 16,-2 1 2-16,-4 1 3 0,1 0 3 0,-4 0 4 0,0 3 3 0,-3-1 3 0,0 2 4 15,-2-1 3-15,-1 1 3 0,2 1 3 0,1 0 4 16,-2-1 3-16,2 1 0 0,0-1 2 0,5 0 0 0,-2-1 3 0,3-1 3 15,0 2 5-15,3-2 2 0,2-1 2 0,0 0 2 16,3 0 1-16,2-1 3 0,2-1 3 0,1 1 5 0,1 0 2 0,2-1 4 16,4 0 2-16,2 0 3 0,1 1 1 0,4-3-1 15,2-1-3-15,2 2-3 0,2-1 0 0,2 1-4 0,0-3-5 0,0 1-6 0,3-1-9 0,1 0-14 16,-1-1-17-16,0-2-25 0,-2 0-26 0,2 0-28 0,-2 0-28 0,-1 0-28 16,-1-2-32-16,0 1-33 0,-3-1-37 0,0-1-65 15,-1-1-82-15,-1-1-113 0,0 1-128 0,-3-2-57 0,1 0-22 0,-5 0 1 0,4-1 13 16,-4 0 19-16</inkml:trace>
  <inkml:trace contextRef="#ctx0" brushRef="#br0" timeOffset="256501.977">29649 13930 140 0,'-5'-1'668'16,"3"-2"21"-16,-1 1 19 0,1 1 9 0,0-2 7 0,2 1-91 15,0 0-136-15,0 1-124 0,4-2-124 0,-1 2-67 0,3-2-45 0,0 1-26 16,1-1-19-16,4 2-23 0,-1-1-27 0,2-1-32 0,2 1-35 0,2 0-27 16,-1 1-24-16,1-3-19 0,3 3-14 0,-3-1-16 0,5 0-15 0,-3-1-22 15,2 3-24-15,-3-2-32 0,1 0-38 0,-1 2-65 0,0-1-82 0,-1-1-88 16,-1 2-90-16,-2-2-37 0,0 2-7 0,0 0 1 16,-4 0 10-16</inkml:trace>
  <inkml:trace contextRef="#ctx0" brushRef="#br0" timeOffset="256662.5661">29811 13962 88 0,'-8'5'594'0,"-3"0"13"0,4 0 10 0,1-2 12 0,3 1 13 0,0-1-111 0,-1 0-170 15,3 0-100-15,1 0-62 0,1-1-30 0,1 1-13 0,1-2-9 0,0 1-4 0,2 0-8 16,3 0-10-16,3 1-11 0,-1 0-14 0,3-1-18 16,0-2-24-16,4 5-28 0,0-5-35 0,1 2-36 15,2-2-42-15,2 2-55 0,0-2-62 0,0 0-130 0,2-2-161 0,-1 2-101 0,1-2-69 16,0-3-35-16,-2 3-21 0,2-1-4 0,-2-2 4 0</inkml:trace>
  <inkml:trace contextRef="#ctx0" brushRef="#br0" timeOffset="257232.2858">30513 13923 253 0,'-13'-3'560'16,"0"-1"9"-16,4 0 11 0,-1 1 8 0,-1 0-85 0,5 2-132 0,-1-2-98 0,3 1-80 0,-1-2-39 15,1 1-18-15,0 0 0 0,1 0 8 0,1-1 5 0,1 1 4 0,-2-1-1 0,3 1-3 16,-2-2-1-16,2 1-2 0,0 1 0 16,0-2-1-16,0 0-3 0,2 0-4 0,-2 0-4 0,3 1-3 15,-2-2-11-15,3 2-11 0,-3-1-11 0,3 0-11 0,0 0-10 16,1 1-9-16,-2-1-10 0,2 0-9 0,1 0-9 0,1 1-8 0,2 1-10 0,-1 0-6 0,0 0-7 15,1 2-5-15,0-2-2 0,3 3-5 0,-2 0 0 16,0 0-2-16,1 0 0 0,2 3-1 0,-4-1-1 0,3 1 0 0,-2 2-2 0,2-1-3 16,-4 3 0-16,2-2-2 0,-2 3 0 15,-1 1-2-15,-1 0-1 0,2 1 1 0,-5 3 1 0,-1-1 0 0,-1 2 0 0,-1 1 1 16,-1-1 0-16,-4 3 2 0,-3-2 1 0,0 4 1 0,0-2 2 0,-1 1 1 0,-5 1 2 16,1 0 1-16,-4-2 1 0,0 1-1 0,-1 0 1 15,1 1-1-15,-3-4 2 0,3 2 0 0,-1-2 1 0,0-1 1 16,1 0 1-16,0-2 1 0,3-1 0 0,2-2 2 0,-1 0 0 0,0-1 3 15,4-1 2-15,1 0 5 0,-1 0 4 0,2-3 3 0,2 0 5 0,4 0 4 0,-3-1 5 16,4 0 2-16,0-1 0 0,0 0 2 0,0 1-1 16,4-3-1-16,-3 2 1 0,3-2 2 0,0 1-2 0,3 1-2 0,0-2-2 0,1 1-2 15,2-1-3-15,2 2-3 0,1-1-2 0,3-1-4 16,0 2-2-16,1-1 0 0,1-1-1 0,4 0-1 0,-2 0-2 0,3 0-1 0,-1 0-3 16,3 0-2-16,-2 0-3 0,4 0 0 0,-3 0-3 15,2-1-1-15,0-1-1 0,-2 2 1 0,1-1-1 0,-1-1-1 0,-2 2 2 16,0-1 1-16,-1 1 0 0,-4-2-1 0,4 1 0 0,-7 1 0 15,2-2 0-15,-3 2-2 0,-3 0-4 0,-2-3-9 0,0 3-16 0,-1-2-22 16,0 2-37-16,-4 0-44 0,1-2-50 0,-4 2-52 0,0 0-95 0,0 0-114 16,-5 0-124-16,-3 0-128 0,0 0-63 0,0 2-32 0,-3-2-13 15,-5 0-4-15,2 0 7 0</inkml:trace>
  <inkml:trace contextRef="#ctx0" brushRef="#br0" timeOffset="257832.5233">28628 13704 284 0,'0'-9'591'0,"0"1"12"0,-1 1 9 0,1-1 9 0,-2 3-83 16,1-2-132-16,1 2-104 0,-2 1-90 0,0 1-51 0,2 1-31 0,-1-3-18 15,1 3-12-15,0 2-13 0,0 0-9 0,0 0-10 16,0 2-10-16,0 3-6 0,0-1-6 0,-2 1-4 0,0 3-6 0,2 2-5 0,-1 4-1 16,-1 0 0-16,1 1 0 0,-4 6 4 0,2 0 5 15,0 2 4-15,0 1 3 0,-2 2-1 0,2 2-3 0,-2 3-4 0,-1-1-4 16,1 3-4-16,0-2-2 0,0 1-3 0,-1 4-3 0,0-4 0 0,-2 4-2 0,2-5-1 16,-1 1-3-16,1 0-3 0,-2-1-4 0,3-2-6 15,-3 0-10-15,4-4-10 0,0 1-12 0,0-4-13 0,-1-1-12 0,4-2-13 0,1-5-15 16,0 1-20-16,1-2-18 0,4-2-29 15,-1-3-29-15,3-1-36 0,-1-2-35 0,4-2-60 0,1-3-74 0,0-1-86 0,3-3-92 16,-1-1-41-16,1-3-15 0,-2-3 2 16,3 1 6-16</inkml:trace>
  <inkml:trace contextRef="#ctx0" brushRef="#br0" timeOffset="258545.2598">28717 13779 579 0,'-3'-9'602'0,"-1"0"9"0,3 1 6 0,1 2-46 0,0-1-76 0,0 0-116 16,0 4-136-16,1-2-77 0,3 1-44 0,0-1-24 0,1 2-14 0,3-2-13 16,3 3-13-16,0 0-10 0,3-1-15 0,2 1-9 15,5 1-10-15,1 1-8 0,2-2-7 0,3 2-1 0,3 0-1 0,1 0-2 0,4 2-2 16,3-2-1-16,1 1 1 0,4 1-2 0,4 1-2 0,4-2 1 0,0 0 0 0,2 2-1 16,7 1-1-16,0-1-1 0,4-1 1 0,2 1-3 15,2 2-4-15,1-1-1 0,1-1 0 0,2 1-1 0,-2 1 3 16,2-2 0-16,-3 2 0 0,2-3 1 0,-1 1 1 0,0 0 0 15,-1 0 3-15,-1 0 3 0,-2-1 4 0,1 0 3 0,-2 0 7 0,2 1 6 0,-4-3 6 16,-1 1 2-16,0 1 2 0,-5-2 2 0,-2 0 3 16,-1 0 4-16,-4 0 6 0,-3-2 6 0,-4 1 5 0,-3 1 6 15,-3-2 5-15,-3 1 5 0,-5-3 4 0,-2 3 4 0,-4 1 3 0,-1-3 4 0,-6 3 4 16,0-1 2-16,-3-1 3 0,-3 2 0 0,-1-1-4 0,-1-1-4 16,-4 2-7-16,2 0-7 0,-2 0-9 0,0 0-8 0,-2 0-8 15,0 0-7-15,1 0-10 0,-2 0-6 0,-1 2-7 0,2-1-5 0,0-1-7 16,1 2-2-16,-2-1-3 0,1 2 0 0,2-2 0 0,0 4 2 15,-1 0 2-15,0-1-1 0,2 0 3 0,-2 3 1 0,2-2 2 0,0 2 0 16,-1-2 2-16,1 4 0 0,-2-1-1 0,2-2 0 0,-2 2 1 0,0-1 0 16,2 2 2-16,-2 0 0 0,5 0 3 0,-5 1 2 0,0 0 1 15,0 0 2-15,1 1 1 0,-3 1 2 0,1-2 2 0,0 4 2 0,-2-1 3 16,1 1 1-16,-1 0-2 0,0 1 2 0,0 2 0 0,-1 2 0 0,1-2-1 16,-4 3-2-16,3-1-1 0,-3 3 0 0,3-2 0 0,-2 3-2 0,-2 1-3 15,0-2-1-15,1 2-2 0,-1 1-1 0,2-2 1 0,-2 3-2 16,0 0 0-16,0-1-1 0,0 1 0 0,1 0-1 0,-1 0 0 0,0-1-2 15,2 1-1-15,-2-2-2 0,2-1 0 0,-2 1-1 0,1-1 1 0,1 0 1 16,-2-4-2-16,2 1 0 0,0-2-1 0,-1 0 0 0,3-4 0 16,-4 1 2-16,3-3-2 0,1-1 2 0,-4 0 2 0,4-2 0 0,-1-2 3 0,1-1 1 15,-3 0 2-15,3-3 2 0,-1 2 3 0,1-3 0 0,-3 1 4 16,3-3-1-16,-1 3 0 0,0-3 2 0,-1 0 4 0,-3 0 2 0,2 0 2 16,-1 0 2-16,-2-3-2 0,1 3 1 0,-3 0 1 0,-3-3-2 0,-3 3-1 15,0-2 0-15,-3 0 0 0,-3 1 0 0,-4-1 0 0,-1-1-2 16,-4 1-2-16,-5 0-3 0,1 0-2 0,-9 1-2 0,0-3-2 0,-4 2-3 0,-2-1-3 15,-8 0 0-15,-1-2 0 0,-6 1 1 0,-2 1 2 16,-5-2 1-16,-2 2 3 0,-6-1 1 0,-2-1 1 0,-4 1 0 0,-3-1-1 0,-2 0-2 16,-2 0 0-16,-1-2 0 0,-1 2 0 0,3-2 1 15,-3 0 0-15,6 0 0 0,-1 1-1 0,2-2-1 0,5 2-3 0,5 1-3 0,1-3-2 16,5 0-9-16,4 2-7 0,6-3-14 0,4 2-17 0,3-1-28 16,5 1-31-16,8-1-41 0,5 1-47 0,2-2-63 0,8-1-69 15,5 2-144-15,7-3-184 0,0 1-91 0,7-1-46 0,4 1-19 16,5-1-7-16,3-1 3 0,3-2 9 0</inkml:trace>
  <inkml:trace contextRef="#ctx0" brushRef="#br0" timeOffset="285870.7666">18657 15030 52 0,'-1'-5'114'0,"-2"-4"-7"15,3 1 0-15,-2 0 1 0,2-4 1 0,-3 4 0 0,3-2 4 0,-1-1 1 0,-1 2 1 0,0-3-2 16,-1 3-8-16,2-4-6 0,-1 4-8 0,0-2-7 15,-1 1-10-15,0 1-8 0,0-1-8 0,1 1-10 0,-1 2-9 0,0-3-6 16,2 5-7-16,-1-1-8 0,0 2-7 0,-1-1-7 0,2 1-9 16,1 2-7-16,-2-1-5 0,0 2-5 0,1-1-7 0,1 2-8 0,0 0-14 15,-2 2-15-15,2-2-23 0,0 1-26 0,-2 2-24 16,-1 2-24-16,2-2-25 0,-1 3-25 0,-1-2-44 0,3 2-55 0</inkml:trace>
  <inkml:trace contextRef="#ctx0" brushRef="#br0" timeOffset="287483.8657">18918 11655 78 0,'-3'-9'630'15,"2"1"17"-15,-1 0 15 0,0 1 15 0,-1 2 15 0,2-4-104 16,-1 1-161-16,0 5-91 0,1-3-55 0,-1 0-30 0,2 1-18 0,-1 1-16 15,1 0-14-15,-3 0-17 0,1 1-17 0,2 2-16 0,-1-1-18 16,-1 1-17-16,2 1-18 0,0 0-18 0,0 0-17 0,0 0-17 16,0 1-14-16,2 2-11 0,-1 0-8 0,1 1-7 0,1 3-5 0,0 0-2 15,0 2-1-15,0 1 0 0,2 2 1 0,1 5 3 0,-1-2 0 0,1 2 2 16,-1 2 1-16,1 5 1 0,-1-3-1 0,2 3 1 0,-1 1 0 0,2 3-1 16,-4 0-1-16,1 1-2 0,0 1-1 0,0 0 1 0,1 0-2 15,-1-2-1-15,-1 2-2 0,0 0 0 0,1 0-1 0,-1-1-2 16,0-1-1-16,-2 0-3 0,1-3-3 0,1 0-6 0,-3 0-7 0,3-3-11 15,-3-1-12-15,1-1-16 0,-1-3-19 0,3 0-21 0,-3-2-19 16,1-4-21-16,-1 1-19 0,-1-2-20 0,2-3-22 0,0 0-29 0,-2-3-32 16,0-2-42-16,0-2-46 0,0 0-90 0,-2-2-111 15,0-2-69-15,-1-3-45 0,2-3-11 0,-3-2 6 0,1-3 11 0</inkml:trace>
  <inkml:trace contextRef="#ctx0" brushRef="#br0" timeOffset="287696.4797">18727 11618 270 0,'-6'-10'641'0,"-2"0"10"0,3 1 10 0,0 0 6 0,2 0-72 0,2 1-113 15,1 0-111-15,0-1-113 0,1 1-64 0,4 0-43 0,2 1-29 16,2-2-19-16,0 1-21 0,4 0-18 0,1 1-16 0,2 1-14 0,5-1-9 16,-1 0-8-16,3 0-5 0,-2 1-3 0,5-1-5 0,-1 4-4 0,2-3-10 15,-1 3-12-15,1-2-15 0,-1 2-17 0,-1 2-18 16,0-2-19-16,-3 3-23 0,2 0-24 0,-5 1-35 0,0 2-37 0,-4 2-70 15,-2 1-85-15,-1 3-99 0,-6 1-109 0,0 4-46 16,-4 2-16-16,-7 2-1 0,-1 3 10 0</inkml:trace>
  <inkml:trace contextRef="#ctx0" brushRef="#br0" timeOffset="287875.7805">18635 12409 628 0,'-3'15'657'0,"3"-1"22"0,3-2 21 0,2-2 17 0,2 0-107 0,3-3-173 16,2-3-94-16,1 2-52 0,5-3-29 0,1-2-18 15,2 1-16-15,1-2-16 0,3-2-16 0,0 1-18 0,2-3-21 0,1-1-23 0,0 1-19 16,2-2-21-16,-2 0-16 0,4 1-16 0,0-5-15 16,-2 3-14-16,0-2-20 0,1 1-21 0,-1-2-30 0,0 3-35 0,-1-2-40 0,-2 1-40 15,-1 1-49-15,1-3-55 0,-5 3-108 0,-1-2-138 16,-1 1-114-16,-1 2-100 0,-3-2-49 0,-3 1-24 0,-2-1-4 0,-1 3 5 16,-5-2 19-16</inkml:trace>
  <inkml:trace contextRef="#ctx0" brushRef="#br0" timeOffset="288414.9382">19402 11385 578 0,'-25'-26'604'0,"-2"2"5"0,1 0 5 0,0 2 3 15,-3-1-125-15,1 3-192 0,-1-3-103 0,-1 6-59 0,2 1-32 0,-2 1-14 16,0 1-14-16,1 1-10 0,-1 4-11 0,0 0-7 0,0 2-6 16,-1 5-6-16,-1 0-3 0,0 2-4 0,-2 3 1 0,-1 3-1 0,-3 2 3 15,2 2 2-15,-1 4 6 0,-2 2 6 0,-2 4 9 0,0 1 9 16,-1 5 7-16,2 2 7 0,-2 2 5 0,1 6 5 0,-1 0 3 0,2 7 1 0,0 2-2 15,1 3-2-15,3 5-3 0,1 3-4 0,1-1-8 16,3 6-9-16,4 1-12 0,0 2-13 0,7 1-5 0,2 1-4 0,4-1-5 16,6 2-5-16,3 0-2 0,5-2-2 0,5 0-1 15,5 0 0-15,5-4 0 0,6-2 1 0,5-2 3 0,4 1 3 0,5-7 3 0,4-1 2 16,3-1-2-16,7-8-4 0,2 0-4 0,1-5-4 0,7-3-3 16,-1-6 0-16,2-2 0 0,3-5-1 0,-1-5-4 0,5-3-6 0,-3-6-7 15,1-3-5-15,1-6-6 0,-1-2-7 0,2-4-4 0,-2-6-6 0,-1-2-3 16,-2-5-2-16,2-3-3 0,-2-3-2 0,-2-4-2 15,-3-3-4-15,0-2 1 0,-3-4 7 0,-2-3 6 0,-3 1 7 0,-2-5 8 0,-4-3 8 16,-2 0 7-16,-3-2 10 0,-1-3 8 16,-7-3 5-16,-4 2 6 0,0-4 6 0,-4-1 6 0,-5-1 6 0,-3-1 4 0,-6 4 4 15,-1-3 1-15,-4 1-3 0,-8 2-3 0,-1 0-4 0,-6 3-5 16,-5 4-5-16,-5 0-15 0,-4 2-17 0,-6 7-23 0,-5-2-25 0,-6 7-28 16,-4 3-28-16,-5 7-35 0,-3-1-39 0,-7 9-51 15,-2 5-56-15,-5 3-83 0,3 8-97 0,-4 3-102 0,1 7-107 0,1 2-45 16,1 5-14-16,3 5 5 0,0 2 13 0</inkml:trace>
  <inkml:trace contextRef="#ctx0" brushRef="#br0" timeOffset="289132.206">18588 15158 411 0,'3'-13'648'0,"2"2"15"15,-4 0 16-15,2 0 17 0,-3 2 12 0,2 1-121 0,-2 1-193 0,0 2-107 16,0 1-65-16,0 0-38 0,0-1-20 0,0 1-18 0,0 4-12 16,0 0-13-16,0 0-13 0,0 0-14 0,0 0-16 0,0 4-12 0,0 1-12 15,0 0-9-15,0 3-7 0,0 1-2 0,0 3-1 0,0 2 2 0,0 1 2 0,0 2 4 16,0 3 1-16,0 0 2 0,0 1 2 15,0 4-2-15,-2 1-5 0,2-2-4 0,-1 5-2 0,-1-3-5 0,-1 3-2 0,0-2-5 0,2 1-6 16,-1 0-6-16,1-2-4 0,-3 3-9 16,3-4-9-16,-1-1-16 0,2 2-18 0,0-2-22 0,0-2-24 0,0 0-27 0,3-2-30 15,1-1-27-15,-1-2-28 0,1 0-35 0,2-2-41 0,1-3-70 16,-1-2-84-16,2-1-109 0,3-4-121 0,-3-2-50 0,3-2-18 0,0-2 3 16,0-2 16-16,2-2 21 0</inkml:trace>
  <inkml:trace contextRef="#ctx0" brushRef="#br0" timeOffset="289415.2931">18970 15105 163 0,'-3'-5'733'0,"-3"-2"15"16,0 2 13-16,1 0 12 0,0 2 5 0,2 1 4 0,-2 0-145 0,4-1-221 0,-3 3-130 0,3 0-86 16,-1 0-44-16,1 3-21 0,1 0-13 0,-3 1-12 15,3 1-12-15,0 4-12 0,0 0-14 0,0 2-12 0,0 4-7 16,0-1-6-16,0 3-2 0,0 1 0 0,0 3-2 0,3 0-2 0,-3 1-5 15,0 1-7-15,0 0-3 0,0 2-5 0,0-1-3 0,0-1-2 0,0 2-3 0,0-1-1 16,0 0-3-16,0 1 1 0,0-2-1 0,0 0-1 16,-3-1-2-16,1 1 0 0,2-2-4 0,-1-3-3 0,-1 4-4 0,2-2-7 0,-2-2-9 15,2 0-12-15,-3-4-15 0,3 3-16 0,0-5-25 16,0 2-26-16,3-2-30 0,-3-2-32 0,2 0-33 0,1-2-33 0,-1 1-38 16,1-4-40-16,-2-1-87 0,2 0-113 0,1 0-98 0,-1-3-91 15,-3-1-37-15,3-1-10 0,-1-3 10 0,-1 0 19 0</inkml:trace>
  <inkml:trace contextRef="#ctx0" brushRef="#br0" timeOffset="289682.3613">18183 15183 641 0,'-23'-8'676'0,"3"1"19"0,3 0 23 0,0 0 18 0,6 1 15 0,1-1-130 15,1 4-205-15,1-1-112 0,5 2-68 0,0-1-35 0,3 0-21 0,1 0-14 0,4 1-9 16,3 1-16-16,4-2-15 0,1-1-22 0,8 2-24 16,2-1-22-16,4 0-18 0,3-2-15 0,7 2-9 0,-1-3-8 0,5 2-5 0,5 0-4 15,-2-3-2-15,5 1-6 0,0-1-6 0,0 2-7 0,2-2-10 0,1 1-14 0,-3-2-18 16,3 2-21-16,-2 0-22 0,-3-1-23 16,0 1-23-16,-3-1-22 0,-2 2-22 0,-5 0-26 0,0 1-27 0,-7 1-23 0,-2 1-25 15,-4 2-28-15,-5 2-31 0,-2-2-42 0,-4 3-52 16,-2 4-65-16,-7 0-71 0,-2 1-25 0,-4 4-2 0,-2-1 11 0</inkml:trace>
  <inkml:trace contextRef="#ctx0" brushRef="#br0" timeOffset="289948.2318">18232 15862 334 0,'-32'21'588'0,"4"-1"11"0,1-3 9 0,4-1 11 15,2-1-89-15,5 0-138 0,-1-3-91 0,6-2-72 0,0 2-33 16,5-2-15-16,2-2-3 0,1 0 3 0,3-3 1 0,3 2 3 0,2-1-2 15,4-2-1-15,3 2-2 0,2-2-2 0,3 0-5 0,5-3-4 16,2 2-9-16,2-3-10 0,2 0-15 0,2 0-17 0,3-1-17 0,3-1-16 16,1 0-14-16,1-3-13 0,0 0-12 0,3-1-9 0,-3-1-9 15,1 0-9-15,-1 0-5 0,1 0-8 0,1 0-2 0,-2-1-3 0,0 1-1 16,-2-2-1-16,1 1 3 0,-2 0 3 0,-1 1 2 0,0-2 6 0,-1 1 1 16,-3 0 3-16,0 2 1 0,-2-1 1 0,-2 0 3 0,-3 1 0 0,-2 0-1 15,-4 1-3-15,0-1-8 0,-5 2-10 0,0 1-18 0,-4 1-22 16,-2 1-31-16,-1-3-38 0,0 4-41 0,-3-1-47 0,-1 0-58 0,-1 1-63 15,0 0-144-15,0 0-185 0,-4 2-97 0,-3 0-55 0,1 0-23 16,-2 1-8-16,-5-3 2 0,4 3 10 0</inkml:trace>
  <inkml:trace contextRef="#ctx0" brushRef="#br0" timeOffset="290997.1572">19816 15636 273 0,'0'-9'640'0,"0"0"16"0,0-1 17 0,-2 3 15 15,2 0 13-15,-1 1-115 0,-1 0-181 0,2 0-104 0,-1 0-67 0,1 3-41 16,-2-1-26-16,2 2-21 0,0 0-16 0,-3 1-16 0,3 1-17 0,0 0-20 15,0 0-18-15,-1 1-16 0,1 2-14 0,-2 2-9 0,2 1-6 16,-1 0-5-16,1 3-3 0,-2-1 0 0,0 4 0 0,1 0 1 0,-1 2 2 16,-1 1 3-16,0 2 1 0,-1 0 1 0,1 2-1 0,-3-1 1 0,1 3-1 0,1 0 0 0,-3 1-1 15,2 0 0-15,-1 1 0 0,-2-2 0 0,2 2 0 16,0-1 1-16,-1-1-1 0,0-1 0 0,0-2 2 16,2-1-1-16,1-1 2 0,-1-1-1 0,1-4-1 0,-1 0 2 15,1-2 2-15,3-1 4 0,-1-3 5 0,1 0 0 0,1-2 0 0,-2-3-3 16,2 0-1-16,0-1-2 0,0-4-2 0,2 1-4 0,-2-5-1 0,1 0-6 15,2-4-9-15,1 0-4 0,0-4-8 0,-1 0-7 0,4-4-10 16,-3 1-3-16,1-4-5 0,3 0 1 0,1-1 0 0,-1 1 1 0,2-3 1 16,1 3 1-16,0-2 2 0,-1 2 4 0,0 2 5 0,0 0 3 15,1 2 2-15,2 0 2 0,-5 2 5 0,1 4 3 0,0-1 3 0,0 4 1 16,-1 2 1-16,-2 1 2 0,1 2 1 0,2 3 2 0,-3 2 3 0,2 1 2 16,-1 0 1-16,2 3 0 0,-1 1 4 0,1 4 0 0,-1 1 0 0,1 0 0 15,-1 3 1-15,2 1-1 0,-2 1 0 0,-2 1-1 0,2 3-2 16,0-1-1-16,0 3-3 0,-4-2 0 0,3 2 0 0,-2 0 1 0,1 2 0 15,-2-3-1-15,1 2-1 0,-1-1-5 0,-1-1-6 0,0 2-12 16,0-2-14-16,-1 0-19 0,0-1-20 0,2 0-20 0,-3-2-20 0,-1 0-22 16,2-2-26-16,-1-3-30 0,-1 1-35 0,2-2-40 0,-2-2-42 0,2 0-73 15,-1-1-90-15,-1-2-76 0,0-3-76 0,0-2-25 0,0 0-2 0,0 0 8 16,0-2 12-16</inkml:trace>
  <inkml:trace contextRef="#ctx0" brushRef="#br0" timeOffset="291156.9562">19848 15850 317 0,'-8'0'647'0,"0"-2"16"16,2 2 16-16,1-3 15 0,2 3-46 0,-2 0-74 16,2 0-119-16,1 0-139 0,2 0-83 0,0 0-55 0,0 0-28 0,0 0-16 0,2 0-12 15,1 0-9-15,2 0-17 0,-1 0-16 0,1 0-21 0,3 0-25 16,3 0-27-16,0 0-25 0,3 0-25 0,-1 0-26 0,4-2-24 0,-1 0-24 16,3 2-31-16,2-3-31 0,-1 2-41 0,2 0-45 0,0-2-77 0,1-1-92 0,1-1-98 15,-3 1-100-15,0 0-41 0,3 1-12 0,-2-4 5 16,0 3 14-16</inkml:trace>
  <inkml:trace contextRef="#ctx0" brushRef="#br0" timeOffset="291782.1671">20330 15726 320 0,'-5'-3'587'16,"-1"0"11"-16,1 1 7 0,2-3 6 0,0 1-103 0,1 2-155 15,1-3-98-15,1 1-68 0,0-1-35 0,0 0-19 0,0 0-3 0,1 0 1 16,-1-2 2-16,3 2 1 0,-1 2 0 0,0-4 0 0,-1 3 4 16,2 0 7-16,-1-1 5 0,0 2 6 0,-1 0 2 0,-1 0 0 15,3 2-3-15,-2-2-7 0,-1 1-7 0,0 2-12 0,0 0-10 0,0 0-11 0,0 0-13 0,0 0-14 16,0 0-13-16,0 0-12 0,0 2-13 16,0 1-9-16,0 1-8 0,0-1-7 0,0 2-5 0,0 2-5 0,2 1-3 0,-2 1 0 0,2 1-3 15,-1 1 1-15,-1 1-1 0,4 1 2 0,-3 2-1 16,2 0 0-16,-1 2-1 0,0 1 3 0,-1 0-1 0,2 0 1 0,-1 3-1 0,0-3 1 15,-1 1 1-15,4 1 0 0,-4-1 0 0,1 0 2 16,-1-2 0-16,3 0 2 0,-3 0 0 0,1-2 0 0,-1-2-1 0,3-1-1 0,-3 0-2 16,1-3-3-16,-1 0 2 0,1-4 0 0,1 2 2 15,2-2 2-15,-4 0 0 0,2-5 1 0,1 2 1 0,-1-2 0 0,2-2-1 0,-1-3 0 16,1 1-1-16,1-1 0 0,2-3-1 0,0-1-1 16,0-4-2-16,1 2-5 0,-1-1-2 0,1-1-2 0,1-1-3 0,0-1 0 15,0-2 1-15,-1 2-1 0,-3 1 0 0,4-2 2 0,-2 3-1 0,-1-2 1 0,1 2 2 16,-3 2 1-16,2 2 2 0,-1-1 1 0,-2 3-1 15,1 1-3-15,-2-1-4 0,1 4-3 0,-3-2-3 0,2 2-5 0,-1 2-2 0,0-1-1 16,-2 2-1-16,1 2 0 0,2-1-2 0,-3 2 0 16,2 2-1-16,1 1 1 0,-2-1 1 0,1 3 4 0,0 1 2 0,-1 1 5 0,-1 0 4 15,3 2 5-15,-3-1 3 0,2 3 2 0,0-1 0 0,-1-1 3 16,1 2-1-16,-1 0 1 0,3-2 1 0,-3 1-1 0,1-3 1 16,0 2-2-16,1 0-1 0,1-4 1 0,-1 1-1 0,0-2-1 15,1 0 0-15,-3 0-1 0,4-3 0 0,0 1 0 0,-2-1 1 0,3-4 0 16,-1 3-1-16,1-6 1 0,-1 3-1 0,3-4 0 0,1-2 0 0,-1 2-1 15,2-5-1-15,1 0-1 0,-2-2 0 0,3 1-1 0,-2-4 1 16,2-1 0-16,-3 0 2 0,2-1 0 0,-1-2 1 0,-2-1-1 0,-1 2 2 16,1-3-1-16,-1 1-1 0,-1 0-1 0,1-1-2 0,-3 2-2 0,1-2-2 0,-4 3-6 15,2 0-6-15,-3-1-10 0,2 3-13 0,-2 2-18 0,0-2-20 16,-2 5-20-16,2 0-24 0,-3 1-28 0,2 1-27 0,-3 2-26 16,1 2-32-16,-1-1-36 0,-1 4-53 0,3-1-61 0,-2 2-108 0,0 0-130 15,0 2-61-15,0 1-28 0,-1 1-2 0,1 0 8 0,-1 3 18 0</inkml:trace>
  <inkml:trace contextRef="#ctx0" brushRef="#br0" timeOffset="292248.0989">21065 15663 292 0,'-14'-7'636'0,"-1"2"15"0,4-1 18 15,-1-1 17-15,1 3 12 0,2 0-111 0,2-1-176 0,1 3-109 16,1-1-77-16,2-1-43 0,-1 1-25 0,1 2-12 0,3 0-7 0,-2-2-13 16,2 3-15-16,0 0-18 0,2 0-21 0,1 0-18 0,1 0-16 15,-1 0-11-15,2 0-7 0,-1 0-6 0,1 3-2 0,4-2-5 0,-1-1-1 16,2 1-3-16,1-1 0 0,0 2-1 0,2-2 1 0,1 0-8 0,-1 0-6 16,2 0-9-16,1 0-8 0,0 0-9 0,0 0-9 0,1 0-9 15,0-2-7-15,-1 2-6 0,2-1-9 0,-2 1-5 0,-1-4-8 0,0 4-3 16,-1-3-2-16,0 2 3 0,-3-2 8 0,2 1 6 0,-4 1 10 0,-1-2 9 15,0 2 9-15,-2-2 11 0,-2 3 10 0,-1-3 10 0,-2 1 10 16,1 1 8-16,-2 1 8 0,0-2 6 0,-2 1 2 0,1 1 3 16,-2-2 1-16,-1 1 2 0,1 1 2 0,-2 0 0 0,-1 0 1 0,2 0 0 15,-3 0 1-15,1 3 1 0,-1-2 2 0,-2 2 2 0,3 2 4 0,-1-1 4 16,-1 2 3-16,-1 1 5 0,1 0 5 0,0 3 3 0,0-1 3 0,-1 2 2 16,-1 2 3-16,4 0 0 0,-1 3 0 0,-2-1-3 0,3 1-3 15,-1 4-1-15,-1-2-1 0,1 1-1 0,0 1-3 0,3 1-2 0,-1 0-5 16,-2 0-2-16,1 0-4 0,2 1-4 0,0 0-2 0,1-3-3 15,0 2-2-15,1-3-2 0,1 1-3 0,-1-2-3 0,0-1-5 0,2-1-4 16,0 0-7-16,2-1-10 0,0-4-12 0,-2 1-19 0,1-1-22 0,2-2-23 16,-1 0-22-16,1-1-25 0,1-2-27 0,-1-3-30 15,0 3-31-15,1-3-64 0,-1-2-76 0,2 0-114 0,0-4-133 0,2 1-62 0,-3 1-28 16,4-1-3-16,0-2 9 0,-2-2 13 0</inkml:trace>
  <inkml:trace contextRef="#ctx0" brushRef="#br0" timeOffset="292462.1081">21505 15813 486 0,'-7'-3'740'0,"1"-2"19"16,1 1 19-16,2-1 10 0,-1 2 6 0,0-2-120 16,3 3-181-16,1-1-130 0,0 0-102 0,1 0-61 0,3 1-43 0,0 0-26 0,0-1-19 15,4 1-23-15,1 0-27 0,1-1-30 0,0 2-30 16,1-3-31-16,3 4-25 0,-3-2-23 0,3 0-23 0,1-1-24 0,-1 1-23 0,-1 1-26 15,0-2-25-15,0 2-30 0,-1 1-33 0,-2-3-33 16,2 3-34-16,-3 0-58 0,0 0-70 0,-2 0-78 0,-1 0-86 16,-2 3-31-16,0-2-6 0,-2 2 9 0,-2 0 16 0</inkml:trace>
  <inkml:trace contextRef="#ctx0" brushRef="#br0" timeOffset="292615.3382">21503 15933 183 0,'-11'7'615'0,"3"-2"22"0,0 1 22 0,2-2 23 0,1 1-68 0,2-2-113 0,-2 0-89 16,2 0-75-16,1-2-47 0,0-1-30 0,2 0-19 15,0 0-10-15,4 0-14 0,-3 0-11 0,4 0-18 0,0 0-20 0,1 0-19 0,3-1-23 16,-1 1-22-16,4-3-19 0,2 0-23 0,-1 3-24 16,2-3-31-16,1-1-38 0,1 2-45 0,1-3-52 0,-1 1-59 0,3 1-62 0,-3-2-142 15,1 1-184-15,-2-1-106 0,2 2-67 0,-5-4-35 0,2 1-19 16,-4 0-5-16,2-2 4 0</inkml:trace>
  <inkml:trace contextRef="#ctx0" brushRef="#br0" timeOffset="293432.3131">22445 15048 22 0,'-3'-3'560'0,"0"0"16"0,-1 1 10 0,1-1 8 0,2 2-88 15,-4-1-137-15,1-1-92 0,1 3-66 0,-1-1-42 0,1 1-29 0,0 0-15 16,-1 1-9-16,3 1-8 0,-4 1-9 0,2 1-6 0,-4 4-6 15,1-1-2-15,-2 1 1 0,0 7 4 0,0-2 7 0,-3 4 10 0,2 2 11 16,-2 4 11-16,-2 2 12 0,4 1 3 0,-5 2 0 16,1 4-6-16,1 2-5 0,-1 2-7 0,0 3-8 0,0 2-11 0,2 2-12 0,1 4-8 0,-2 2-7 15,2-1-10-15,2 3-12 0,3 2-8 0,-2 3-10 16,6-1-6-16,-1 0-8 0,4 2-4 0,-1-1-4 0,6 1-4 0,0-2-6 16,1 2-12-16,2-4-11 0,4-2-24 0,0 0-25 0,3-2-28 15,1-3-30-15,2-1-28 0,2-5-30 0,-1-1-36 0,3-3-40 0,-1-5-59 16,4-1-71-16,-2-6-116 0,2-1-141 0,1-4-62 0,-3-4-25 0,2-1 0 15,-1-7 10-15,1-1 19 0</inkml:trace>
  <inkml:trace contextRef="#ctx0" brushRef="#br0" timeOffset="295193.1073">22832 15121 263 0,'0'-4'503'16,"0"2"-18"-16,0-2-34 0,0-1-67 0,0 4-80 15,0-4-54-15,0 2-39 0,0 1-24 0,0-2-17 0,0 1-10 0,0 2-6 16,0-3-3-16,0 1-3 0,0 1-2 0,0-1-4 0,0 1-2 16,0-1-4-16,0 2 1 0,0-2 0 0,0 3 1 0,0 0-2 0,0 0 0 15,0 0 0-15,0 0-3 0,0 0-5 0,0 0-5 0,0 0-8 0,0 0-7 16,0 0-6-16,0 0-11 0,0 0-12 0,0 0-11 0,0 0-12 15,0 0-8-15,-1 0-11 0,1 4-5 0,-2-1-1 0,0 0-1 0,2 0 1 16,-1 4 1-16,1-2 3 0,0 4 3 0,-2-1 4 0,2 2 3 16,-2 2 3-16,2-1 3 0,0 6 1 0,-1-3 1 0,-1 1-1 0,2 2-2 15,0 0-6-15,0 2-7 0,0-1-6 0,0 1-4 0,0 0-5 0,0 1-4 16,0-2-5-16,0 0-3 0,0 0-3 0,0 0 0 0,0-1-1 0,2-2-2 16,-1 0-1-16,-1-1 1 0,2 0-1 0,0-2 1 0,-2 0-1 15,1-1-1-15,-1-2-1 0,0 0-9 0,0-2-10 0,2 0-20 0,0 0-25 16,-2-3-32-16,0 0-38 0,0 1-42 0,0-3-44 0,0-2-95 0,0 0-119 15,0 0-122-15,0 0-123 0,0 0-62 0,0-2-34 0,0-3-10 16,0 0 0-16,0-2 12 0</inkml:trace>
  <inkml:trace contextRef="#ctx0" brushRef="#br0" timeOffset="296364.7073">23158 15349 240 0,'-5'0'573'0,"2"0"14"15,-3 0 12-15,2 0 10 0,1 0-78 0,0 0-126 0,1-1-83 0,-1 1-60 16,3 0-34-16,0 0-20 0,0 0-11 0,0 0-8 0,0 0-9 0,0 0-9 16,0 0-12-16,0 0-11 0,0-2-12 0,2 1-10 0,-1 1-13 15,1 0-11-15,1 0-13 0,0 0-12 0,1 0-10 0,0 0-13 0,1 0-11 16,1 0-9-16,1 0-8 0,1-2-7 0,4 1-4 0,-1 1-4 15,2-2-4-15,-1 2-7 0,6-2-8 0,-2 1-10 0,2 1-12 0,0-1-14 16,3-1-15-16,1 1-16 0,-3-1-16 0,4 1-17 0,-1-2-18 16,0 1-18-16,-1 2-23 0,3-2-23 0,-4-1-29 0,1 1-31 0,-2 0-39 15,1-1-43-15,-4 2-70 0,0 0-81 0,-2-2-66 0,0 0-57 0,-2 2-19 16,-3 0-3-16,0-1 8 0</inkml:trace>
  <inkml:trace contextRef="#ctx0" brushRef="#br0" timeOffset="296632.2191">23351 15145 160 0,'-7'-4'574'0,"1"1"11"0,-1-1 9 0,1 3 7 0,3 0-78 0,0-1-122 0,0 1-99 16,0 1-86-16,1 0-54 0,2 0-36 0,0 0-19 0,0 0-11 0,0 0-5 16,0 3-2-16,0-1-4 0,2 2-2 0,-2-1 0 0,1 2-1 15,1 3 3-15,-1-1 3 0,1 0 8 0,0 2 8 0,-1 0 10 0,-1 1 8 16,3 1 4-16,-3 1 4 0,2-1-4 0,1 2-6 15,-3-1-6-15,1 0-7 0,-1 1-7 0,2 1-9 0,0 0-8 0,-2-2-6 0,0 2-10 16,0 0-9-16,0-1-10 0,0 2-9 0,0-1-7 16,0 1-7-16,0-2-9 0,0 2-8 0,0 0-18 0,0-1-20 0,1 1-31 0,-1-2-32 15,2 1-34-15,-1-2-33 0,-1 2-46 0,4 1-51 0,-3-2-92 16,1-1-115-16,1 0-107 0,0-3-108 0,0 4-50 0,3-4-23 0,-2 1-4 16,0-3 10-16,1-1 21 0</inkml:trace>
  <inkml:trace contextRef="#ctx0" brushRef="#br0" timeOffset="297096.0548">23948 15155 302 0,'0'-5'555'0,"0"0"11"0,0 1 9 16,0-1-64-16,-2 1-99 0,2 1-92 0,-1 0-87 16,1 1-50-16,-2 1-31 0,0-2-16 0,1 3-8 0,-1-2-11 0,-2 1-11 15,2 1-10-15,-1 0-11 0,2 0-4 0,-1 1-4 0,-1 1-1 16,0 1 2-16,-1 0 2 0,-1 0 2 0,1 2 2 0,-4 2 3 0,3-2 0 16,-3 3 3-16,0 1 5 0,-1 3 5 0,-1-1 2 0,2 1 2 15,-2 3-3-15,0-2-2 0,0 2-5 0,1 0-9 0,0 2-6 16,1 1-7-16,0-4-7 0,-2 6-6 0,2-5-7 0,2 3-4 0,-1 0-8 0,2-3-7 0,0 2-5 15,2-1-4-15,1 1-5 0,0-3-4 0,2 4-2 16,2-5-4-16,0 2-2 0,1-3-4 0,2 1-2 0,0-1-4 0,2 0-5 16,-1-3-5-16,2 2-8 0,3-2-8 0,-1-3-8 15,3 0-8-15,-1-2-6 0,1 0-5 0,2 0-6 0,2-3-3 0,-2-1-2 0,1-1 3 0,0-3 1 16,0 0 4-16,1 0 5 0,-3-2 5 0,4-3 9 0,-4 0 9 0,2 0 10 0,-4-1 7 16,2-5 9-16,-2 2 6 0,0 0 7 0,-2-4 6 15,-2 2 3-15,-2-2 2 0,2-3-1 0,-4 2 0 16,1 0 0-16,-3-1-1 0,0-1-1 0,-2 0-1 0,-4 2-3 0,3 1-3 15,-4 0-3-15,0-1-5 0,-2 1-11 0,2 2-14 0,-3 2-20 16,0-2-22-16,-1 4-28 0,-1 1-30 0,0-1-46 0,-1 5-53 0,0-1-120 16,2 1-154-16,-2 2-95 0,0 1-63 0,-1 2-32 0,0 0-16 0,1 1-3 15,-2 1 5-15</inkml:trace>
  <inkml:trace contextRef="#ctx0" brushRef="#br0" timeOffset="297532.3506">24550 15342 259 0,'-5'0'544'16,"-1"-2"8"-16,3 2 8 0,-2-2 5 0,4 1-104 0,-3 1-157 16,1 0-90-16,3 0-54 0,0 0-31 0,0 0-15 0,0 0-11 15,0 0-6-15,0 0-9 0,0 0-11 0,0 0-10 0,0 0-10 16,0 0-6-16,0 0-5 0,2 0 0 0,-1 0 0 0,3 0 1 0,-3 0 2 0,1 0 0 15,0 0 2-15,1 0-1 0,0 0 1 0,1 0-1 0,3 0-1 16,-1 0-1-16,1-1 1 0,-1-1-3 0,3 2-3 0,-1-1-6 0,3-1-6 0,2 2-5 16,0-1-7-16,1 1-7 0,0-2-9 0,2 1-11 15,-2 1-10-15,3-2-11 0,-1 2-12 0,5 0-13 0,-5-2-13 0,3-1-16 16,1 3-18-16,-2-2-18 0,0 0-23 0,-2 2-21 0,3-1-23 16,-2-1-36-16,-1 2-40 0,2-1-53 0,-4 1-59 0,0-1-72 0,-3-2-81 15,2 3-33-15,-2 0-10 0,-3-3 3 0</inkml:trace>
  <inkml:trace contextRef="#ctx0" brushRef="#br0" timeOffset="297835.2473">24813 15158 504 0,'-3'-4'529'0,"-2"0"15"16,2 0-46-16,-1 2-76 0,1-1-82 0,0 0-86 0,1 3-47 15,1-4-28-15,-1 4-15 0,-1-1-7 0,3 1-11 0,0 0-10 16,0 0-13-16,0 0-14 0,0 0-13 0,0 0-12 0,0 0-7 0,0 1-1 0,0 3-1 0,0-1 0 15,0-3 3-15,0 5 1 0,0 0 2 16,3-1 3-16,-1 2 6 0,-2-1 8 0,1 1 6 0,-1 2 7 0,2-1 7 16,-2 1 7-16,1-1 1 0,-1 2-2 0,0 0-5 0,0 1-5 15,0 1-6-15,0 1-7 0,0 0-8 0,0 2-5 0,0-2-8 0,0 5-7 0,0-2-8 0,-1-1-7 16,-1 3-8-16,2-1-7 0,-1 2-6 0,1-1-5 16,-2 1-5-16,-1 0-6 0,3-1-2 0,-1 0-3 0,-1-2-3 0,2 2-3 15,0-1-2-15,0-1-1 0,0 0-1 0,0 0-2 0,0 0 0 0,0 0-2 0,0-1-3 16,2-1-4-16,-1-2-8 0,-1 1-13 0,3 0-23 15,-1-2-26-15,-2-1-34 0,1 0-38 0,-1 1-47 0,0-3-50 0,0-1-91 0,0 1-112 16,-1-2-115-16,1 1-118 0,-5-4-59 16,4 2-29-16,-2-1-10 0,-2-3 4 0,2 0 16 0</inkml:trace>
  <inkml:trace contextRef="#ctx0" brushRef="#br0" timeOffset="304631.9341">25461 14945 86 0,'1'-7'548'0,"1"2"13"0,-2-2 15 0,0 2-52 0,0 0-87 16,0 2-81-16,-2-1-81 0,1 0-44 0,1 1-26 0,-2 0-19 0,0 2-12 15,1-2-18-15,-4 3-16 0,4-2-19 0,-1 2-19 0,1 0-10 16,-4 0-11-16,2 2-5 0,-1-1-4 0,-1 4-2 0,1-1-2 0,-4 2 2 16,2 1 2-16,-2 3 2 0,-5 0 4 0,4 2 4 15,-3 3 5-15,-1 2 3 0,0-1 3 0,-1 4 2 0,-1 0-3 0,1 5-5 0,1-1-9 0,1 1-7 16,-2 1-8-16,2 2-9 0,2 1-8 15,2 2-7-15,0-1-8 0,1 2-5 0,2 0-6 0,1-1-4 0,2 1-4 0,2-2-3 16,2 2-3-16,2-2-4 0,-1 0-4 0,4-2-5 16,3 1-4-16,-2-3-12 0,2 1-11 0,2-4-19 0,2 2-22 0,-2-5-20 0,1 2-24 15,3-4-27-15,-2 0-28 0,0-1-36 0,2 0-40 0,1-5-74 0,-1-1-92 0,-1 1-105 16,0-3-114-16,-2-2-50 0,1 0-18 0,-1-3 1 16,0-1 12-16</inkml:trace>
  <inkml:trace contextRef="#ctx0" brushRef="#br0" timeOffset="305032.0452">25606 15271 409 0,'1'-8'595'0,"-1"1"12"16,2 1 9-16,0-1 7 0,-2 1-96 0,1-1-150 0,-1 3-97 15,2-1-72-15,-1 0-39 0,-1 2-25 0,2 1-16 0,0-1-10 0,-2 2-12 0,1-2-12 16,-1 3-13-16,0 0-17 0,0 0-11 16,0 0-10-16,0 0-10 0,0 0-9 0,-1 0-7 0,-3 1-5 0,1 1-7 0,2 0-3 0,-3 2 0 15,-1-1-2-15,1 2 2 0,0 2 2 0,-1-2 4 16,-2 3 2-16,1 3 3 0,-2-1 1 0,0 1 2 0,0 1 2 0,2-1 1 16,-3 1 0-16,-1 3 2 0,2-2-2 0,-1 0-1 0,1 1-1 0,0-1-1 0,0-1 0 15,0 2 0-15,2-4-3 0,1 2 2 16,0-1 1-16,0-1 0 0,4-1-1 0,-4-1 1 0,2 0 1 0,3-3 2 15,-1 1 1-15,1-1 4 0,1-1 4 0,1-1 5 0,2 0 3 0,-1 0 3 16,2-1 4-16,2 1 1 0,-1-3 0 0,2 1-1 0,3-1 1 0,0 0-2 0,1 0-2 16,1-1-4-16,4 1-5 0,-1-3-13 15,3 1-17-15,-1 1-19 0,1-2-18 0,3 0-20 0,-5 1-19 0,5-1-19 0,0 0-21 0,-2 0-20 16,0 0-20-16,0 0-21 0,-3 3-20 0,0-2-24 16,-1-1-24-16,-1 1-21 0,-3 0-19 0,1 2-42 0,-4-1-53 0,-1 1-69 15,-2 0-79-15,0-2-37 0,-3 2-19 0,-3 0 0 0,0 0 13 0</inkml:trace>
  <inkml:trace contextRef="#ctx0" brushRef="#br0" timeOffset="305363.7769">25782 15330 158 0,'-2'-5'513'0,"1"-4"6"16,-3 4 1-16,3-2-58 0,-1 1-86 0,0-1-70 0,-1 4-59 16,3-3-34-16,-1 0-24 0,1 1-13 0,-2 1-7 0,0-1-5 15,2 2-4-15,-1-1-5 0,-1 1-5 0,2 1-7 0,0 0-6 0,0-1-3 16,0 3-5-16,0-4-3 0,0 4-4 0,-1 0-5 0,1 0-5 0,0 0-5 15,0 0-7-15,0 0-7 0,0 0-10 0,0 0-8 0,0 0-8 0,0 0-10 16,-3 0-9-16,1 2-4 0,2 0-3 0,-1 1-2 0,1-1 2 16,-2 1-1-16,2 0 2 0,-2 3 1 0,2-1-1 0,-1 2 2 0,1 1 3 15,-2 1 4-15,2 1 3 0,0 1 2 0,0 0 3 0,-1-1-2 16,1 2-3-16,0 3-4 0,0-2-8 0,0 1-3 0,0 1-6 0,0 0-3 16,0 1-3-16,0 0-4 0,0 1-2 0,0 0-5 0,0-2-3 0,0 3-3 15,0-4-2-15,1 4-1 0,-1-3-3 0,2 1 1 0,-1 0-2 0,-1-3 0 16,0 4 0-16,2-5-3 0,0 0-2 0,-2 0 1 0,0-2-1 15,1-1 1-15,-1 1 0 0,0-2-1 0,0-1-2 0,2-3-6 0,-2 2-8 16,0-3-17-16,3 2-18 0,-3-2-24 0,0-2-29 0,0 1-32 16,0-2-33-16,0 0-47 0,0 0-50 0,0 0-95 0,0 0-113 0,0 0-109 15,-3-3-105-15,1-2-48 0,2 1-21 0,-1-2 1 0,1 0 10 16,-2-1 19-16</inkml:trace>
  <inkml:trace contextRef="#ctx0" brushRef="#br0" timeOffset="305882.3253">25937 15429 303 0,'-10'0'568'0,"4"0"13"0,-2 0 11 16,0 0 10-16,2 0-95 0,1 0-146 0,-2 0-90 0,4 0-62 0,0 0-31 0,-1 0-16 16,2 0-11-16,0 0-8 0,2 0-10 0,0 0-12 0,0 0-12 0,0 0-11 0,0 0-9 0,0 0-9 15,4 0-5-15,-2 0-4 0,0 0-2 16,-1 0-3-16,3 0-1 0,1 0-1 0,-2 0 1 0,2 0-2 16,-1 0-2-16,1 0 1 0,4 0-2 0,-1 0-2 0,0 0 0 0,3 0-2 15,-1 1-3-15,0-1-5 0,2 0-4 0,1 0-4 0,-4 0-8 16,5 0-7-16,-1 0-6 0,-1 0-5 0,1 0-4 0,0 0-4 0,0 0-1 15,-1 0-3-15,1 0-1 0,0 0-2 0,-3 0-2 0,2-1-5 0,-3 1-6 0,0 0-7 16,1 0-12-16,-4 0-10 0,3-2-15 16,-4 2-13-16,0-1-16 0,0 1-19 0,-2 0-19 0,2 0-20 0,-2 0-31 0,-1 0-35 0,0 0-58 15,-1-2-69-15,-1 2-108 0,0 0-130 0,0 0-61 16,0 0-24-16,0 0-8 0,-1-1 3 0,-3-2 9 0</inkml:trace>
  <inkml:trace contextRef="#ctx0" brushRef="#br0" timeOffset="306681.8481">26434 15282 38 0,'-1'-3'569'0,"-3"1"13"15,1 1 9-15,1 1 8 0,-3-2-75 0,3 1-114 0,1 1-96 16,-3 0-87-16,3 0-48 0,-1 0-31 0,0 0-18 0,-1 1-16 15,2 1-8-15,-1-1-8 0,-1 1-10 0,0 1-10 0,-2 1-6 16,4 1-4-16,-3 0-3 0,0 3-1 0,-1 0-1 0,2 0 3 0,-2 2 0 0,2-2 1 16,-3 3 0-16,2 1-3 0,0 0-4 0,0 1-6 0,1-1-5 15,0 1-2-15,0 0-3 0,1 1-4 0,-2-1-3 0,2 1-2 0,2-1-4 16,-1 1-4-16,1-1-2 0,0 1-5 0,1-3-2 0,-1 4-2 0,3-4-2 0,2 0-1 16,-2 1-2-16,0 0-1 0,0-4-1 0,2 1 0 15,-2-1-2-15,2 1-1 0,3-2-1 0,-3-2 0 0,3-2-2 0,-2 2-2 16,2-4-1-16,0 1-1 0,0-2 0 0,1-2 1 15,2 1 1-15,-1-2 0 0,-1-2 0 0,4 1 2 0,0-2 0 0,-3-1 1 16,0-1 2-16,0-1 1 0,2-3 0 0,-2 1 0 0,-2-1 1 16,-2-1 0-16,2-1 0 0,0-1 0 0,-5-1-2 0,2-1-3 0,-4 1-1 0,-1-3-1 15,0 2-3-15,0-3-1 0,0 2-2 0,-1 2 1 0,-3-2-2 0,0 1-2 0,-1 2-1 0,2 1-1 16,-3 2-6-16,-1-1-8 0,4 3-12 16,0 1-14-16,-2 0-15 0,2 1-17 0,-2 2-18 0,1 3-20 15,-1 0-21-15,2 3-26 0,-1 0-33 0,3 0-39 0,-2 2-67 16,-1 2-81-16,3 2-99 0,1 0-105 0,-2 2-46 0,2 1-15 0,2-3 2 0,-1 4 10 0</inkml:trace>
  <inkml:trace contextRef="#ctx0" brushRef="#br0" timeOffset="306914.725">26776 15462 108 0,'0'-1'645'0,"0"-2"22"15,0 3 17-15,0 0 14 0,0 0-28 0,0 0-49 0,0 0-113 0,0-3-149 0,0 3-81 0,1-1-49 16,1 1-26-16,0-1-16 0,-2-1-16 16,1 2-15-16,2 0-21 0,-1 0-22 0,2 0-17 0,0-2-16 0,0 2-13 0,1-1-10 15,2 1-10-15,2-2-9 0,-1 1-10 0,1 1-11 0,0-1-12 0,1-2-16 16,3 3-13-16,-1 0-17 0,0-3-18 0,1 3-22 0,0-3-25 16,0 1-25-16,1 1-24 0,-1-2-27 0,1 1-33 0,-3 1-36 15,2-2-53-15,1 0-64 0,-3 0-107 0,0 1-133 0,-3-1-60 16,2 0-25-16,-4 0 0 0,2 2 9 0,-3-1 18 0</inkml:trace>
  <inkml:trace contextRef="#ctx0" brushRef="#br0" timeOffset="307394.4787">27126 15325 554 0,'-1'-5'631'0,"-2"1"16"0,3 0 12 0,0 0 11 16,0 0-82-16,3-2-128 0,-2 3-102 0,1-1-89 0,0-1-46 15,3 1-24-15,-2-1-16 0,0 1-12 0,0 1-12 0,4-2-15 16,-2-1-15-16,0 3-14 0,2-1-12 0,-1 2-10 0,2-3-11 16,1 1-12-16,-1 0-10 0,0 0-8 0,2 0-10 0,-2 1-11 0,0 0-7 0,0 0-8 15,1-1-6-15,-3 4-7 0,1-3-2 0,1 1-3 0,-1 0-3 0,0 2-1 16,-3 0-2-16,1 2 0 0,-1 0 0 0,0-2-1 0,1 3-1 16,-2 1-1-16,2 1-1 0,-4-1 2 0,-1 3 1 0,2-2 3 15,-2 4-1-15,-2-3 0 0,1 3 3 0,-1-1 0 0,-3 2 2 0,1-2 1 16,-1 5 0-16,-1-4 1 0,-1 3 1 0,-1-3 0 0,1 2 0 0,-3 1 0 0,2-3 1 15,0 1 1-15,0 1-2 0,0-3-1 0,4-1-1 16,-4 0 0-16,2 1-1 0,2-2 0 0,0 0 0 0,0 0 0 0,3-3 1 0,-1 0-2 16,1 1 1-16,1-1 0 0,0-2 0 0,1 1-2 0,1 0 1 15,-1-1 1-15,3-1-2 0,0 1 2 0,0-1 0 0,2 0-1 0,2 0 0 16,-2 0 0-16,0 0-2 0,4 3 1 0,-1-3-2 0,-1 0-1 16,5 0-1-16,-4 3-1 0,3-2-1 0,-2-1-1 0,2 1 0 15,-3 2-2-15,2-1 0 0,-1 0-1 0,-1 3 1 0,2-3-2 0,-3 1 1 0,0 1-2 16,-2-1 0-16,4 2 2 0,-6 1-2 0,1-2 1 15,0 1 1-15,-2 1 1 0,-1-3 2 0,-1 4 1 0,-1-1 0 0,0-2 2 0,0 1 0 16,-3 0 1-16,2 0 2 0,-4-1 1 0,0 2 2 16,0-2 1-16,-1 1 2 0,-3-2 2 0,1 1 1 0,-1 1-1 0,0-2-4 0,0 1-4 15,-3 1-11-15,2-5-18 0,-1 4-18 0,-1-1-19 0,0 0-23 16,1-1-27-16,-2-1-32 0,2 0-37 0,1 2-54 0,0-3-63 0,2 0-117 16,0-3-145-16,0 3-74 0,2-1-37 0,-1-2-12 0,2 0 2 0,1 0 13 15</inkml:trace>
  <inkml:trace contextRef="#ctx0" brushRef="#br0" timeOffset="307731.8451">27538 14926 544 0,'-3'-3'664'15,"1"-2"11"-15,-1 3 10 0,1-1-8 0,0 1-14 0,2 0-132 0,-1 1-191 16,1 1-105-16,0 0-62 0,0 0-30 0,0 0-14 0,0 0-11 16,1 1-7-16,1 3-12 0,0-4-11 0,3 5-8 0,-2 0-7 0,0 1-3 0,0 2-2 0,5 0 0 15,-4-1 1-15,1 3 1 0,2 1 1 0,-1 0-3 0,3 1-4 0,-2 3-7 16,1-1-8-16,-2 1-6 0,3 3-5 0,-1 0-4 16,0 1-4-16,1 1-4 0,-2 3-2 0,-1 0-4 0,1 0-3 15,-1 1-3-15,2 1-2 0,-5 1-2 0,0 0-1 0,-1 1 0 16,-2 1-1-16,-2-2-3 0,1 3-1 0,-4-1-3 0,-3 0-3 0,0 1-9 0,-1-1-10 0,-5 1-13 15,-1-3-13-15,-2 2-16 0,-1 1-19 16,-4-3-19-16,2 1-21 0,-4 0-23 0,0-3-24 0,1 0-33 0,-3-2-36 0,0 0-57 0,-3-3-70 16,4-1-112-16,-1-2-134 0,-2 0-63 0,1-1-28 15,-1-3-6-15,2 1 3 0,0-2 13 0</inkml:trace>
  <inkml:trace contextRef="#ctx0" brushRef="#br0" timeOffset="309231.8871">28001 15499 544 0,'-5'-1'582'0,"2"1"12"0,0-2 0 16,-2 1-5-16,2 1-98 0,-1-2-145 0,1 1-81 0,2 1-51 16,-4-2-22-16,5 2-9 0,-1-2-6 0,1 1-4 0,-2 1-8 0,2 0-7 15,0 0-10-15,0 0-8 0,0 0-7 0,0 0-7 0,0 0-7 0,2-1-8 16,-2 1-6-16,0-2-8 0,1 2-7 0,1 0-9 0,1 0-6 0,-2 0-6 16,2 0-5-16,1 0-4 0,-3 0-3 0,3 0-6 0,-1 0-2 15,2 0-6-15,-1 0-4 0,2 0-4 0,2 0-5 0,0-1-4 0,2 1-5 16,1-2-3-16,2 1-5 0,1 1-8 0,-2-2-10 0,6 1-15 0,-2-1-18 0,1 0-18 15,1-1-20-15,0 3-23 0,3-4-22 16,0 3-20-16,-1-1-25 0,2 1-24 0,-3-3-28 0,3 4-29 0,-1-3-30 0,-4 2-33 16,4 1-41-16,-4-1-45 0,1-1-75 0,-3 2-93 0,-2-2-48 15,1 2-28-15,-4 0-2 0,-2 0 9 0,0-1 19 0</inkml:trace>
  <inkml:trace contextRef="#ctx0" brushRef="#br0" timeOffset="309496.8602">28258 15361 274 0,'-4'-7'545'16,"0"1"16"-16,-2 0 16 0,2 0-52 0,0 1-82 0,3 1-87 0,-2 0-87 0,1 1-46 15,0-2-25-15,1 2-14 0,1-1-8 0,-2 4-9 16,1-3-9-16,1 2-13 0,-2 1-13 0,2 0-13 0,0 0-11 0,0 0-10 16,0 0-9-16,0 0-9 0,0 0-10 0,0 0-8 0,0 0-9 15,0 0 0-15,0 1 3 0,0 2 5 0,0 1 3 0,0-1 3 0,0 2 1 0,0 0 3 16,0 0 0-16,0 2 1 0,0 1 2 0,0 1 2 0,0 0-1 15,0 3 0-15,0 0 1 0,0 1-9 0,0-2-9 0,0 2-9 16,2 1-8-16,-2 2-7 0,1 0-5 0,1-2-9 0,-2 3-8 0,0-2-19 0,1 5-23 16,-1-3-32-16,0 1-36 0,0 2-37 0,0 0-39 15,0-1-58-15,0-1-66 0,2 3-135 0,-2-3-171 0,-2 2-89 0,2-1-50 0,-1-1-22 16,-2 0-10-16,1-3 7 0,0 1 14 0</inkml:trace>
  <inkml:trace contextRef="#ctx0" brushRef="#br0" timeOffset="310182.2705">28777 15042 111 0,'-2'-2'546'0,"1"0"14"0,1 1 9 0,-4 1 5 0,3-1-88 0,-1-1-135 15,1 2-83-15,-4-1-57 0,4 1-33 0,-2 0-22 0,1 0-17 0,0 0-15 16,-1 0-13-16,0 0-16 0,0 1-8 0,-1-1-7 0,1 3-3 15,-3-2-1-15,1 3 0 0,1-1 2 0,-3 3 2 0,1 0 2 0,-3 0 3 16,1 1 4-16,-4 3 5 0,4 1 5 0,-2 0 6 0,-2 2 8 16,2 2-1-16,-2 0-1 0,3 3-6 0,-2 0-3 0,0 2-8 15,3 0-6-15,0 4-6 0,-1-2-7 0,0 2-6 0,5 1-7 0,0 1-6 16,0 1-5-16,4 2-8 0,0-3-7 0,1 4-8 0,4-1-7 0,0 1-15 16,1-2-19-16,4 2-25 0,2 0-31 0,1 1-31 0,3-2-30 0,-2 0-42 15,3-1-49-15,1 0-83 0,2 1-102 0,-1-3-119 0,0-1-129 16,2-1-65-16,-1-1-32 0,0-1-11 0,-2-2 4 0,3-2 17 0</inkml:trace>
  <inkml:trace contextRef="#ctx0" brushRef="#br0" timeOffset="322532.2496">28894 15236 55 0,'1'-6'417'0,"3"2"-37"0,-3-2-53 0,1 2-50 16,-1-1-45-16,3 1-35 0,-3-2-29 0,2 3-20 0,-1-2-14 0,1 2-7 15,-2-1-5-15,3-1-4 0,-3 4-1 0,1-2-1 0,-1 1-2 0,-1-3-1 16,2 5-3-16,0-4-1 0,-2 3-1 0,1-1-2 0,-1 1-5 16,2 1-2-16,-2 0-4 0,0 0-4 0,0 0-6 0,0 0-5 0,0 0-7 15,0 0-4-15,0 0-5 0,0 0-4 0,0 0-5 0,0 0-6 16,0 0-4-16,0 0-4 0,0 0-6 0,0 0-4 0,-2 0-1 0,1 0-6 15,1 0-2-15,-2 1-3 0,0-1-3 0,1 2-3 0,1-2-2 0,-3 1-3 16,3-1-2-16,-4 2-4 0,4 0-1 0,-1-2-1 16,-4 0 0-16,4 2 1 0,-2 1 0 0,1-1 1 0,0 2 0 0,-1-1 1 0,0 3 3 0,0-1 1 15,-2 2 0-15,2 0 4 0,-5 3 0 0,3-1 1 0,1 0 1 16,-4 2-1-16,3-1-1 0,-4 2 0 0,4 0 0 16,-3-3-2-16,1 4 0 0,1-1-3 0,-2-1-1 0,4-1-1 0,-1 1 0 15,1-2-1-15,0 0-1 0,-1 1 2 0,4 0-1 0,-2-1 2 0,1-2 0 16,0 0 2-16,2-1 1 0,0 0 1 0,2 0 2 0,0-1 4 0,-1 1 3 0,2-3 2 15,2 1 2-15,-1-1 2 0,3 0 2 0,-1-1 0 16,5-1 0-16,-1 0-2 0,1 2-1 0,1-3-6 0,3 0-6 0,-1 0-8 0,0 0-10 16,3 0-14-16,-1-3-11 0,2 3-12 0,-2-1-10 15,1-2-11-15,1 1-12 0,-1 1-12 0,0-2-13 0,-1 2-14 0,-1-2-16 0,-2 3-14 16,2 0-15-16,-1-3-12 0,-5 3-10 0,4-2-14 0,-4 1-17 16,-1 1-31-16,-1-2-38 0,0 1-35 0,0 1-34 0,-2 0-54 0,-1 0-63 0,0 0-28 15,-4 0-8-15</inkml:trace>
  <inkml:trace contextRef="#ctx0" brushRef="#br0" timeOffset="322842.3049">29080 15366 496 0,'-1'-6'509'0,"-2"0"0"0,-1 0-50 0,3 0-73 0,-3 1-65 16,2-1-60-16,0 2-38 0,2 0-26 0,-1-3-15 0,1 3-6 16,-2 0-6-16,0 0-6 0,2 0-8 0,-1-1-6 0,1 1-8 0,-2 4-6 15,1-3-6-15,1 1-4 0,-2 1-5 0,0-1-8 0,2 2-6 16,0 0-7-16,0 0-9 0,0 0-7 0,0 0-10 0,0 0-9 0,0 0-7 0,0 2-8 15,-1-2 0-15,1 1 0 0,-2 1 3 0,0 1 2 16,-1 0 0-16,2 1 1 0,-3-1 1 0,3 1 3 0,-2 3 1 0,2 1 5 16,-3-3 2-16,3 3 5 0,-1-1 3 0,1 2 3 0,-3 2-4 15,3-2-8-15,-1 1-5 0,0 1-7 0,-1 1-4 0,2-2-4 0,-1 2-4 0,0 2-4 16,1-3-3-16,-3 3-3 0,2 0-5 0,0-1-3 0,-1 1-3 16,2-2-4-16,-3 2-2 0,3 1-2 0,-1-2-3 0,0-1-2 0,1 3-1 15,-1-4-3-15,1 1 0 0,1 0-2 0,-2 1 0 0,0-3-1 0,2 1-1 0,-1-2-2 16,1 1 0-16,-3-3 1 0,3 1-1 0,0-1-3 15,0 0-6-15,0-1-9 0,0-2-19 0,0-1-24 0,0 2-33 0,3-2-34 0,-3 0-47 16,0-2-47-16,0-1-104 0,0 0-126 16,0 0-122-16,0 0-118 0,1-1-60 0,3-2-28 0,-3-2-13 0,1-1 1 0,-1 1 11 15</inkml:trace>
  <inkml:trace contextRef="#ctx0" brushRef="#br0" timeOffset="324297.85">28848 15226 448 0,'-3'-3'499'16,"0"0"10"-16,0-1-51 0,-1 1-84 0,3 1-81 0,-3-1-78 15,1 0-44-15,0 2-24 0,0-2-14 0,0 1-5 0,2 1-7 0,-3-2-4 16,3 3-7-16,1-2-5 0,-2 1-6 0,1 1-7 0,1-2-4 0,-2 2-5 0,2 0-3 15,0 0 0-15,0 0-1 0,0 0-1 16,0 0 0-16,0 0 0 0,0 0 0 0,0 0 1 0,0 0 1 0,0 0 1 0,0 0 1 16,0 0 1-16,0 0 0 0,0 0-1 0,0 0-1 0,0 0-1 0,-2 0-4 0,2 0-2 0,-1 0-4 15,1 0-5-15,0 0-5 0,-2 0-5 16,0 0-4-16,2 0-6 0,0 0-4 0,0 0-4 0,0 0-4 16,0 0-5-16,0 0-4 0,0 0-5 0,0 0-2 0,0 0-4 0,0 0-3 15,0 0-1-15,0 0 0 0,0 0-1 0,0 0-1 0,0 0 0 0,0 0 0 0,0 0-2 16,0 0 1-16,0 0-2 0,0 0 1 0,0 0-2 15,0 0 1-15,0 0-1 0,0 0 0 0,0 0 2 0,0 0-2 0,0 0 1 0,-1 0-2 16,-1 0-1-16,2 0 0 0,0 0-2 0,-1 0 0 16,1 0-1-16,-2 0-2 0,-1 0-1 0,3 0-2 0,-1 0-1 0,-2 0-2 0,1 0-1 15,0 0-2-15,-1 0 0 0,0 0-1 0,-2 0 0 0,2 0 0 0,-2 0-1 0,-1 0 2 16,1 0 1-16,0 0 0 0,-1 0 2 16,0 0 1-16,-2 0 1 0,2 0 3 0,1 0 0 0,0 2 2 15,0-2 1-15,0 0 0 0,-1 0 2 0,3 0 0 0,-2 0 2 0,2 0-2 16,2 0 1-16,-3 0 0 0,4 0 0 0,0 0-1 0,0 0-1 15,0 0 0-15,0 0-2 0,0 0 0 0,0 0-1 0,2 1-3 0,0-1-1 16,1 0-1-16,0 2 1 0,0-2 0 0,2 0 0 0,1 0 0 16,0 1 1-16,1 1-1 0,-1-2 1 0,5 0 1 0,-1 1 1 0,-1 1 1 15,4-2 2-15,-2 0 1 0,0 0 3 0,1 0-1 0,1 0 0 0,1 0-1 16,-2 0 0-16,0 0 2 0,2 0-1 0,-1 0-1 0,0 0 1 0,-1 0-1 16,2 0 1-16,-2 0-1 0,1 0 0 0,-1-2 1 0,-3 2 0 15,4-1 0-15,-5 1 0 0,0-2 2 0,0 2-1 0,-1-1 1 0,-2 1 2 16,2 0 0-16,-4 0 3 0,0 0 2 0,-1 0 2 0,-1 0 0 15,-1 0 2-15,0 0-1 0,0 0 1 0,0 0-1 0,0 0 1 0,0 0-3 0,0 0-2 16,0 0-1-16,-1 1-3 0,1 1-1 0,-3-2-4 16,3 1-3-16,-4 1 0 0,3-2-1 0,-1 3-1 0,0 0 2 0,-1-1-1 15,2 2 2-15,-3-1 1 0,3 2 2 0,-3 2 2 0,0-2 3 0,0 3 2 16,0 1 3-16,1-1 4 0,-2 1 1 0,4 3 0 0,-3-3 4 0,-1 4 2 16,1-1 4-16,1 0 2 0,0 1 2 0,0 3 2 15,-1-4 1-15,0 5 1 0,0 0 2 0,3-2 2 0,-5 2 1 0,3-1 1 16,-1-1 3-16,1 3 2 0,2-1 1 0,-3 1 0 0,1-1-2 0,0 0-2 15,0-2-2-15,-2 2 0 0,2-1-2 0,0-1-2 0,1 2-3 16,1-4-3-16,-2 0-2 0,1 1-3 0,0-1-4 0,1-1-3 0,1-2-2 0,-2 0-4 16,1-2 0-16,1 0-3 0,-2 2 0 0,2-5-1 0,0 2-2 0,0-2 2 15,0-1 0-15,0-1 1 0,0 0-1 0,0-1-1 0,0 1-4 16,0-3-3-16,0 0-9 0,0 0-10 0,0 0-17 0,0 0-20 0,0 0-30 0,0 0-35 16,2-3-38-16,-2 3-39 0,1-4-42 0,1 1-43 15,-2-2-82-15,1 1-97 0,-1-2-108 0,2-1-113 0,-2 1-51 0,0-2-18 0,0 1 0 16,0-2 13-16,0 0 25 0</inkml:trace>
  <inkml:trace contextRef="#ctx0" brushRef="#br0" timeOffset="324882.3137">28780 15462 329 0,'-5'0'582'15,"2"0"13"-15,0 0 12 0,0 0-23 0,1 0-40 0,-1-1-107 0,2 1-137 16,1 0-79-16,0 0-48 0,0 0-23 0,0 0-12 0,0 0-9 0,0 0-8 0,0 0-8 16,0 0-10-16,0 0-7 0,0 0-8 0,0 0-4 15,0 0 0-15,0 0 2 0,0 0-1 0,0 0 1 0,0 0-2 0,0 0-3 16,0 0-4-16,0 0-3 0,0 0-4 0,0-3-4 0,1 3-3 16,2 0-2-16,0 0-2 0,0 0-3 0,1 0-7 0,2 0-4 0,1 0-7 15,0 0-4-15,1 0-5 0,2 0-4 0,4 0-4 0,-3 0-1 16,2 0-5-16,1 0 0 0,0 0-4 0,2 0-3 0,-2 0-3 0,3 0-3 15,-2 0-3-15,2 0-2 0,-1 0 0 0,0-3-3 0,1 3-3 0,-3 0-4 0,2 0-4 16,-3 0-3-16,0-1-5 0,-3 1-3 0,-2 0-4 16,2 0-2-16,-3 0-5 0,-2 0-2 0,0 0-5 0,-2 0-4 0,-1 0-4 0,0 0-3 15,-2 0-4-15,0 0-2 0,0 0-1 0,-2 0-3 0,-1 0-1 0,0 0-3 0,-2 0-2 0,-3 0-4 16,2 1-1-16,-2-1-2 0,-2 3-1 16,-1-3 1-16,0 3 3 0,-3-2 5 0,1 0 5 0,0 2 5 15,-4-1 5-15,4 0 6 0,-2 1 6 0,-1-3 6 0,0 2 5 16,2-2 7-16,-3 0 5 0,-1 2 8 0,4-2 5 0,-3 1 3 0,2-1 2 0,0 0 1 15,0 0 3-15,1 0 2 0,1 0-1 0,1 0 1 16,-1 0 1-16,4 0 3 0,-1 0 1 0,-1 0 2 0,6 0 2 16,1 0 2-16,-1 0 2 0,2 0 0 0,-1 0 2 0,2 0-1 0,2 0 2 0,0 0 3 0,0 0 1 0,0-1 3 0,2 1 2 15,2 0 1-15,0-2-1 16,1 2 0-16,0 0-1 0,1-2-1 0,5 2-2 0,-3-3 0 0,2 3-1 16,1 0 0-16,1-2-2 0,0 0-2 0,2 2-2 0,-1-1-4 0,4-1-4 15,-3 2-2-15,2-1-2 0,1 0-1 0,1-2 0 0,-1 3-1 0,-1 0-1 0,1-3 0 16,1 3 0-16,-3-1 0 0,1 1-2 0,-2-1-1 15,1-1-4-15,-3 2-4 0,-1-2-7 0,1 1-7 0,-3 1-9 0,-1 0-7 0,0 0-11 16,-2 0-10-16,0 0-10 0,-3 0-13 0,1 0-15 16,-1 0-16-16,-3 0-18 0,0 0-16 0,0 0-19 0,0 0-16 0,-3 0-18 15,-1 0-33-15,3 0-44 0,-5-2-53 0,3 1-56 0,-4 1-62 0,2-4-64 16,-1 4-25-16,-1-3-4 0,0 1 7 0</inkml:trace>
  <inkml:trace contextRef="#ctx0" brushRef="#br0" timeOffset="325298.2539">28718 15238 90 0,'-4'-5'497'0,"0"1"11"0,1-2 11 15,0 2-68-15,1 1-106 0,0-2-79 0,2 1-67 0,0 1-35 0,0 0-19 16,0 0-8-16,0 0-6 0,2 1-6 0,-2 1-8 0,4-1-10 16,-3 0-11-16,1 1-10 0,1 1-8 0,0-1-4 0,0-1-3 0,1 2-4 15,-1 0-2-15,2 0-8 0,1 0-5 0,-2 2-7 0,1-1-7 16,2-1-3-16,-2 1-3 0,2 1 1 0,-1 0-1 0,2 1-2 15,1-2 0-15,0 2 0 0,-1 0-3 0,0 0-3 0,1 0 0 0,0 0 0 16,1-1-2-16,0 1 1 0,1-3 0 0,0 3 1 0,-2-2-3 16,2 2-1-16,-1-1 0 0,1-1-1 0,0 1-1 0,-2-1 0 0,1-1 0 0,1 1-1 15,-3-1-1-15,0 3-1 0,-1-3-1 0,0 0-2 0,-2 3-2 16,0-2-2-16,-1-1-1 0,0 1-2 0,0 2 0 0,-3-1 0 0,1 0 1 16,0 1 0-16,-2-1 0 0,0 0 3 0,0 1 3 0,0 1 3 15,-2 0 5-15,0 1 3 0,2 1 6 0,-1 2 5 0,-3-2 6 0,0 2 3 16,1 1 5-16,0 1 2 0,0 0 3 0,-2 1 2 0,2 1 3 0,-2 0-1 15,-3 1-1-15,3 2 1 0,-1-1-2 0,0 1-1 0,-2 1-3 16,2 0-1-16,-2 1-1 0,1 1 0 0,1-1-3 0,-2 1-2 0,2 0-3 16,-1-2-2-16,3 1-3 0,-4 1-4 0,3-2-1 15,0 0-3-15,1-2-2 0,-1 1-4 0,2-1 0 0,-1 1-6 0,1-3-2 0,-1 0-2 16,2-1 0-16,1 0-2 0,-1 0-2 0,0-2-4 0,2-2-3 16,0 0-13-16,0 0-20 0,0-2-24 0,2 0-28 0,0 0-32 0,1-1-34 15,-2-1-42-15,4 0-49 0,-4 0-110 0,4-3-142 0,0 0-104 16,0 0-87-16,0-3-42 0,-1 0-20 0,4 0-1 0,-2-3 11 0</inkml:trace>
  <inkml:trace contextRef="#ctx0" brushRef="#br0" timeOffset="325838.3567">29363 15484 168 0,'-4'-1'552'0,"-3"1"11"0,2-2 13 0,1 1-29 0,-2 1-49 16,-1-2-97-16,2 1-126 0,2 1-70 0,-2-2-42 0,2 2-20 0,-3-2-10 16,3 2-7-16,0-3-3 0,0 3-8 0,1 0-5 0,0-2-8 0,1 0-6 15,-2 2-4-15,3-1-2 0,-2-1-2 0,2 2-3 0,-2 0-3 16,2 0-2-16,0 0-5 0,0 0-1 0,0 0-4 0,0 0 2 0,0 0 0 0,0 0 2 0,0 0 0 15,0 0-1-15,0 0 0 0,0 0-1 0,0 0-1 16,0 0-2-16,0 0-3 0,0 0-2 0,0 0-2 0,0 0-4 0,0 0-2 0,0 0-7 16,0 0-6-16,2 2-6 0,0-2-6 0,-1 1-4 15,1-1-3-15,1 0-3 0,2 0 1 0,-2 2-3 0,5-2-1 0,-4 2-2 16,4-2-3-16,0 0-2 0,2 0 0 0,2 0-1 0,0 0 0 0,2 0 0 16,0 0 0-16,2 0 0 0,0 0-5 0,1 0-9 0,0 0-7 0,-1 0-11 15,1-2-11-15,-1 0-11 0,2 2-12 0,-1-1-12 0,-1-1-12 16,0 2-14-16,-1-1-15 0,-2 1-16 0,0 0-15 0,-1-1-14 0,-2 1-13 15,-1 0-12-15,-2 0-12 0,-1 0-12 0,1 0-11 0,-4 0-11 0,1 0-10 0,-2 0-11 0,-2 0-12 16,0 0-10-16,0 0-29 0,0 0-38 0,0 0-47 16,-4 1-55-16,2-1-47 0,-1 1-43 0,-1-1-14 0,0 2 3 15</inkml:trace>
  <inkml:trace contextRef="#ctx0" brushRef="#br0" timeOffset="326232.0232">29806 15355 127 0,'1'-4'554'0,"3"1"18"16,-4-2 16-16,1 2 17 0,-1 0-80 0,0 0-132 0,0 0-79 0,0 0-56 16,-1 2-32-16,1-1-17 0,-2 0-11 0,0 2-9 0,2-3-11 0,-1 3-14 15,1 0-15-15,0 0-16 0,-3 0-19 0,3 0-16 0,-2 0-15 0,0 0-12 16,-1 0-8-16,2 3-3 0,-4-1-5 0,4 3-4 0,-3-2-4 16,1 1-4-16,-2 2-2 0,2 2 1 0,-2-1 2 0,1 1 3 0,-2 2 5 15,1 1 4-15,-2 2 3 0,3-2 1 0,-1 1-2 0,-1 3-8 0,3-2-6 16,-2-1-6-16,2 3-3 0,-2-1-4 0,2 1-4 0,-1-1-4 0,3 2-2 15,-3-3-5-15,2 2-1 0,2-1-1 0,0-2-3 0,0 2-1 0,0-1-1 16,0-1-1-16,2 0-3 0,2 0 1 0,-1-3-3 0,0 1-1 16,0 0-5-16,2-2-2 0,0 1-4 0,0-4-5 0,2 1-5 0,0-2-7 0,1 1-6 15,0-2-8-15,1-2-3 0,1 1-3 0,-2-2-1 0,4-3-2 16,-2 0-1-16,1 0-1 0,1-2 3 0,0 0 1 0,0-2 3 0,-1-3 2 16,0 0 4-16,2 0 4 0,-4-2 7 0,1-1 6 0,1 1 5 15,-3-3 4-15,0 1 3 0,-3-2 2 0,0 1 4 0,0 0 4 0,-1-2 3 16,-3 2 5-16,1 0 3 0,-2-1 1 0,-2 1 2 0,-1 1-1 0,0-1 1 0,-2 2-2 15,-1 1 0-15,0-2-2 0,-2 4-3 0,1-2-5 0,-2 1-13 16,1 2-17-16,0 0-22 0,0 2-27 0,-4-1-27 0,3 2-28 0,0 2-36 16,-2-1-44-16,0 4-70 0,1 1-88 0,-1 0-110 0,2 0-123 0,-2 1-60 0,0 2-27 15,3 0-6-15,0 0 6 0,-1 2 14 0</inkml:trace>
  <inkml:trace contextRef="#ctx0" brushRef="#br0" timeOffset="326664.3469">30113 15490 346 0,'-4'-2'641'0,"1"1"23"0,0 1 21 0,0-1 22 16,-2-1-41-16,4 2-71 0,-1-1-109 0,1 1-128 0,-1-2-69 0,0 1-38 15,2 1-21-15,0 0-9 0,0 0-13 0,0 0-12 0,0 0-22 0,0 0-23 0,2 0-23 16,0 0-22-16,1 0-17 0,-2 0-16 0,1 0-13 15,1 0-10-15,0 0-11 0,0 0-9 0,2 0-9 0,0 0-5 0,0 0-5 0,-1 0-4 16,5 0-3-16,0 0 1 0,-1 0-2 0,4 0-1 16,-1 0 1-16,0-2-3 0,3 1-2 0,-2 1-1 0,2 0-1 0,-2 0-4 0,4-2-2 15,-5 2-6-15,2 0-4 0,1 0-9 0,-3 0-9 0,2 0-12 0,-4 0-18 0,3-2-21 0,-2 2-21 16,-2-3-23-16,-1 3-21 0,-1 0-23 16,0 0-23-16,-1 0-25 0,-2 0-32 0,0 0-37 0,-1 0-47 15,0 0-53-15,-2 0-93 0,0 0-116 0,0 0-55 0,0 0-27 0,-4 0-1 0,3-2 8 16,-4 0 17-16</inkml:trace>
  <inkml:trace contextRef="#ctx0" brushRef="#br0" timeOffset="327331.9138">30568 15282 418 0,'0'-3'644'0,"1"1"18"0,-1 1 21 0,0-2 18 0,0 1 17 16,0 1-114-16,0-2-181 0,2 1-104 0,-2 0-63 0,2 1-35 16,-2 0-18-16,0-1-15 0,0 2-11 0,0 0-17 0,0 0-20 0,0 0-22 15,0 0-23-15,0 0-17 0,0 0-17 0,0 0-13 0,0 0-10 0,0 0-9 16,0 0-10-16,0 0-9 0,0 0-8 0,0 0-5 0,0 0-5 0,0 0-1 16,0 2 0-16,-2-1 0 0,0-1 1 0,2 3 1 0,-1-1 0 0,1-1 2 15,-2 1 1-15,1 1 1 0,1 0 0 0,-2 0 0 0,0 0 1 0,2 1 1 16,-1 1 2-16,-1-1 0 0,0 2 0 0,1-2 1 0,-3 3-1 0,0 1 0 15,3-3 0-15,-2 3 0 0,-1-1-1 0,0 1 0 0,0 1-1 16,-1 0 0-16,1 1 2 0,-1 0 0 0,1-1 0 0,-3 1 1 0,2-2 1 0,0 2-2 16,0 2 0-16,0-3 0 0,-2 1 1 0,2-1 1 0,1 1-1 15,0-2 0-15,-1 1 1 0,0-1 0 0,1-1-2 0,1 1-1 0,2-2-1 16,-1-1 0-16,0 0-1 0,2-1 2 0,0 1 3 0,0-2-1 0,0 1 0 16,2-4 4-16,0 3 3 0,-1-1 2 0,2 0 3 0,2-2 1 0,1 1 2 15,1 1 0-15,1-2-1 0,0 0-4 0,2 0-4 0,3 0-9 0,-1 0-11 16,2 0-13-16,-2 0-13 0,6-2-16 0,-4 1-18 0,2-1-17 15,1 0-18-15,0-1-15 0,1 3-13 0,-2-4-12 0,1 1-14 0,1 2-7 16,-3-3-4-16,0 4-1 0,-2-3 2 0,0 2 5 0,1-2 5 16,-2 1 7-16,-3 1 7 0,0-1 10 0,-1 1 10 0,-1 1 8 0,-1-1 6 0,-3-2 9 15,3 3 6-15,-2 0 9 0,-3 0 9 0,-1 0 9 0,0 0 9 16,-1-3 8-16,1 3 8 0,-4-3 8 0,3 1 7 0,-4 1 11 0,1-2 10 16,-1 0 12-16,2-2 12 0,-2 1 11 0,-2 0 11 0,1 0 10 15,2 1 9-15,-3-1 7 0,1 0 5 0,-1-3 9 0,1 3 8 0,2 0 7 16,-1-1 6-16,-2 0 5 0,2-2 6 0,2 4 5 0,-3 0 5 0,2-2 7 0,0 1 5 15,3 1 6-15,-3-2 5 0,1 2 4 0,2 0 5 16,-1 2-1-16,0-1 0 0,2-1-4 0,-1 3-3 0,1-1-6 0,0 1-9 0,0 0-10 0,0 0-10 16,0 0-13-16,0 0-12 0,0 0-13 0,0 0-15 0,0 0-10 15,0 1-10-15,0 2-7 0,0 0-7 0,0 0-3 0,0 2-4 0,0-1 0 16,-2 1-2-16,1 1 0 0,1 0 0 0,-3 2 1 0,1 1-1 16,2-1 1-16,-1 1 4 0,1 0 0 0,-2 0-2 0,1 2-1 0,-1 1-3 15,0-2-6-15,1 1-7 0,-3 2-15 0,3-4-17 0,-1 5-22 0,-1-2-25 0,0 1-27 16,0 0-28-16,-2-1-28 0,4-1-31 0,-2 1-35 15,-1 0-41-15,3 0-61 0,-1-2-70 0,0 0-113 0,2 0-129 0,-1-2-59 0,1-1-19 16,0-1 2-16,0 0 14 0,0-2 21 0</inkml:trace>
  <inkml:trace contextRef="#ctx0" brushRef="#br0" timeOffset="327614.7174">30947 15145 149 0,'0'-7'655'0,"0"3"14"0,0-1 15 0,0 2 12 0,0-2 9 0,0 2-67 16,0 2-108-16,0 1-125 0,0 0-135 0,0 0-69 0,3 1-34 15,0 2-14-15,-1 2-3 0,1 1-6 0,0 0-6 0,2 2-12 0,0 4-15 16,1 0-11-16,0-1-8 0,2 4-2 0,0 2 1 0,0 0-3 0,2 3-3 0,-2-3-10 16,0 4-12-16,1-1-12 0,-1-1-11 0,0 2-6 0,-2 1-7 15,2-1-4-15,-3 0-2 0,-2 2-2 0,0 0-1 0,0-1-2 0,-1 0-3 0,-2 2-1 16,-3 0 0-16,-2-1-2 0,0 0-2 15,-2 4-5-15,-3-4-4 0,-3 4-10 0,-3 0-12 0,0-1-18 0,-6 2-26 0,0 1-30 0,-3-2-33 16,-1 1-33-16,-4-1-33 0,-2 2-37 0,-2-3-38 16,0 0-57-16,-3-2-68 0,1 1-120 0,-2-5-145 0,-2 3-69 0,2-3-31 0,-1-1-2 15,0-1 13-15,-1-2 23 0,0-1 28 0</inkml:trace>
  <inkml:trace contextRef="#ctx0" brushRef="#br0" timeOffset="328666.0475">22846 16021 331 0,'-11'-3'432'15,"3"0"-46"-15,0 0-44 0,3 2-42 0,0 0-33 0,0-1-25 16,1 1-24-16,1-1-20 0,2 2-15 0,-1-2-16 0,2 2-9 0,0 0-10 16,0 0-5-16,0 0-4 0,0 0-4 0,0 0-5 15,0 0-6-15,0 0-6 0,0 0-7 0,2 0-8 0,-1 0-8 0,2 0-6 16,2 0-4-16,-1 2-4 0,3-2-2 0,-1 2 0 0,4-1 1 0,2-1 1 0,0 2 2 15,2-2 2-15,5 2 1 0,1-1 2 0,6 1 1 16,-1 1 0-16,5-1 0 0,6-1 0 0,4 1-1 0,4-1 0 0,5 1 0 0,3-2-3 16,8 1-4-16,4-1-7 0,4 0-7 0,5 0-6 0,7 0-6 0,5 0-6 0,9 0-5 15,5 0-7-15,12-1-6 0,4 1-8 0,7-2-5 16,4 1-2-16,9 1-3 0,9-2-3 0,2 2-1 0,5-1 0 16,5 1-5-16,7 0-5 0,3 0-1 0,2 0 2 0,-1 1 1 0,4 1 1 15,3-2 0-15,-2 1 1 0,2 1-4 0,-2-2-6 0,0 3 0 16,0-2 0-16,-4 0 1 0,3 3-3 0,-7-3 0 0,-7 1 2 0,-5-2-3 15,-9 0-5-15,-4 3-4 0,-7-3-5 0,-9 0 3 0,-5 0 3 0,-10 0 6 0,-2 0 5 16,-6 0 1-16,-5 0-3 0,-9 0 1 0,-4 0 2 16,-7 0 1-16,-4 0 2 0,-11 0 4 0,-6-3 2 0,-4 3 5 0,-8 0 2 0,-5-2 0 15,-5 1-3-15,-5 1-1 0,-6-2-1 0,-4 0-1 0,-3 2-2 16,-3-1-3-16,-3 0-4 0,-2 1-10 0,-2 0-15 0,-4 0-17 0,0 0-19 0,-2 0-24 16,-1 0-23-16,-4 0-24 0,-1 1-25 0,-2 0-35 0,-3-1-37 0,-1 2-54 0,-1 0-62 15,1-1-109-15,-2 1-130 0,-1 1-64 16,-1 0-29-16,1-1-5 0,0 3 6 0,-2-2 14 0</inkml:trace>
  <inkml:trace contextRef="#ctx0" brushRef="#br0" timeOffset="329314.6265">26909 16266 550 0,'6'-3'566'0,"-5"-2"14"16,2 1 15-16,1 1-65 0,-1 0-106 0,-1 1-86 0,-1 1-78 16,1-1-42-16,-2 2-24 0,0 0-15 0,0 0-13 0,0 0-12 0,-3 0-11 0,1 0-16 15,-1 0-18-15,-1 2-12 0,0-1-13 0,-4 1-10 16,3 1-7-16,-3 0-9 0,-1 3-6 0,-4 0-6 0,0-1-8 0,0 3-4 0,-4 1-4 15,-1 1 0-15,-2 0-1 0,-2 2 0 0,0-1 0 0,-1 2 0 16,0 1-4-16,0-2-2 0,1 3-4 0,-2-2-3 0,3 0-4 0,-1 0-2 16,2 1-3-16,1-2-2 0,1 0-2 0,4-1-1 0,-2 1-1 0,7-3 0 15,-4-2-2-15,5 0 0 0,2-2 0 0,1 2 2 0,2-3 4 0,1 0 1 16,2 1 5-16,2-3 1 0,1 0 3 0,2 1 0 0,1-1 2 16,2-1 1-16,5 2 2 0,-2-1 2 0,4-2 0 0,0 1 2 15,2 1-2-15,1-2-1 0,2 1-4 0,2 1-4 0,-2-2-4 0,3 1-3 0,1 0-4 16,-1-1-3-16,0 2-6 0,2 0-8 0,-1-2-9 15,1 1-12-15,0 1-13 0,-2-2-13 0,2 1-13 0,-3 1-12 0,1-2-12 0,-3 0-11 16,2 0-10-16,-4 3-11 0,-2-3-9 0,2 0-7 16,-6 0-3-16,2 0-3 0,-2 0-1 0,-3 0-1 0,2 0 1 0,-5-3 6 0,1 3 8 15,-2-3 12-15,0 0 10 0,-4-1 12 0,-1-1 12 0,0 0 13 0,-1-1 12 0,-4 1 13 16,2-3 13-16,-2-1 15 0,-2-1 14 0,1 0 20 16,-3 0 20-16,1-1 14 0,-4 1 14 0,3 0 12 15,0-2 9-15,1 3 11 0,-5-3 7 0,5 4 8 0,-1-3 8 0,-1 2 7 16,2 1 7-16,-1 2 6 0,2-1 6 0,0 0 5 0,0 0 1 0,3 4 1 0,-1-1-1 15,1-1-5-15,0 2-4 0,0 2-9 0,0 0-6 16,3-2-9-16,-1 3-10 0,2 0-7 0,-2 0-3 0,2 3-4 0,0-1-1 0,0 3-6 16,0 0-4-16,0 0-3 0,0 4-5 0,0-2-2 0,0 3 0 15,0 4-2-15,0-1 0 0,2 2 0 0,0 1 2 0,-2 1-4 0,1 1-6 16,1 0-9-16,2 2-10 0,-2-1-6 0,-1 2-5 0,2 0-3 16,-1-1-5-16,0 1-5 0,-1 0-5 0,3-1-11 0,-1 2-11 0,0-1-19 15,0-1-25-15,0 1-32 0,3-1-30 0,-2 0-38 0,0-1-37 0,3 1-51 0,-1-2-55 16,3 0-131-16,1-2-171 0,0-1-90 15,4-1-48-15,-2-4-20 0,4 1-6 0,2-2 11 0,0-3 17 0</inkml:trace>
  <inkml:trace contextRef="#ctx0" brushRef="#br0" timeOffset="330096.2624">31270 15141 82 0,'-4'-8'569'0,"3"1"14"16,-4 1 12-16,2 1 12 0,0 1 12 0,-2-1-117 0,4 2-185 16,-3 0-94-16,3 3-53 0,-2-3-24 0,1 1-11 0,0 2-7 0,1 0-3 15,1 0-9-15,0 0-13 0,0 0-10 0,0 0-13 0,-2 0-3 16,2 2 1-16,0 1 3 0,0 2 4 0,0-1 5 0,0 4 4 0,2 1 2 0,-2 1 1 15,1 2 2-15,1 2 1 0,0 2 2 0,1 2 0 0,0 2 0 16,0 2 1-16,3 3-8 0,-3 3-8 0,4 1-11 0,-2 2-10 0,-1 1-12 0,3 2-9 16,0 3-10-16,-2 1-10 0,0 0-3 0,-2 3-4 15,2 1-1-15,-2 1 0 0,2 3-2 0,-5-2-1 0,0 3-1 0,0 1-1 0,-5-1-1 16,0 2 1-16,1 1 1 0,-3-2-1 0,-1 2 0 0,-3-2 3 16,-1 0-2-16,-2 1 0 0,-2-3-2 0,-3 1-1 0,1-2-1 0,-4-2-1 0,0-1 0 15,-1-1 1-15,0-2-1 0,-2-2-1 0,1 0-2 0,-1-3 0 0,1-2-5 0,2-4-7 16,0 0-10-16,0-2-10 0,3-4-13 15,0-1-16-15,2-1-19 0,4-3-23 0,-2-3-26 0,5-2-24 0,2-2-31 0,0 0-34 0,3-5-48 16,0 0-54-16,5-1-120 0,0-4-151 0,0 0-80 16,6 0-45-16,1-5-15 0,1-2 0 0,0-2 10 0,6-1 19 0</inkml:trace>
  <inkml:trace contextRef="#ctx0" brushRef="#br0" timeOffset="330352.4792">31623 15891 145 0,'-4'-3'641'16,"-2"0"17"-16,3-1 20 0,-2 2 17 0,2-1 12 0,-1 0-105 0,3 0-167 0,-1 1-109 16,0 1-82-16,2-1-44 0,0 2-26 0,0-2-11 15,0 1-4-15,2 1-8 0,0-1-11 0,1-1-15 0,2 2-19 16,0 0-18-16,-1 0-16 0,7 0-13 0,-3 0-9 0,2 0-8 0,2 0-9 15,-1 0-9-15,3 0-12 0,-2 0-16 0,1 0-19 0,2 0-17 0,0 0-19 0,-2 0-19 0,4 0-21 16,-4 0-22-16,0 0-21 0,1 0-23 0,-2 0-26 16,0 0-29-16,-2 0-29 0,1 0-35 0,-5 0-36 0,2 0-56 0,-3 0-65 0,-2 2-78 0,0-1-83 15,-3-1-33-15,0 0-9 0,-2 3 7 0,1 0 14 0</inkml:trace>
  <inkml:trace contextRef="#ctx0" brushRef="#br0" timeOffset="330512.2671">31602 15995 411 0,'-5'5'585'0,"1"-2"15"0,1 2 14 0,2-2 15 0,-1 1-98 0,2-1-154 16,2 2-85-16,-1-2-46 0,2 1-22 0,1-1-10 0,1 0-9 0,3-1-8 16,1 1-12-16,0 1-14 0,1-1-15 0,2-2-15 0,1 1-21 15,1 1-22-15,1-1-30 0,2-2-30 0,-1 2-35 0,-1-2-36 0,5 0-36 0,-3 0-37 16,2 0-44-16,0 0-47 0,0-2-79 0,0-1-96 0,1-2-114 0,1 2-123 16,-2-1-62-16,1-2-29 0,1-2-6 0,-3 1 5 0,3-3 12 0</inkml:trace>
  <inkml:trace contextRef="#ctx0" brushRef="#br0" timeOffset="330799.7205">32402 15565 441 0,'-4'-2'639'0,"3"1"15"16,-1-2 18-16,0 2 11 0,1-1 8 0,-2 1-120 0,1-1-181 15,0 1-100-15,2 1-60 0,-1-2-33 0,1 2-19 0,0 0-14 0,0 0-12 16,0 0-15-16,0 0-18 0,0 0-14 0,1 2-14 0,-1-1-9 0,4 1-6 0,-3 1-4 0,2 0-4 15,1 1-1-15,-1 1-4 0,3 1-1 0,-1 0-3 16,-1 0 0-16,1 1-2 0,2 2 2 0,-1 0-2 0,0 3-3 0,-1-1-6 0,0 2-4 16,0 1-7-16,-1 2-4 0,1 0-6 0,-1 2-2 0,0 2-5 0,-3 1-1 15,-1 0-2-15,0 2-2 0,0 0-2 0,-1 4 1 0,-1-2 0 0,-2 1 2 16,-1 2 3-16,2 0 1 0,-4 0 3 0,2 2-2 0,1 1-1 0,-4 0-6 0,2-2-10 16,-2 3-15-16,0-3-18 0,-1 1-26 0,0 0-32 0,1-1-38 15,2 0-41-15,-3-1-46 0,2 0-48 0,-1-2-74 0,2-1-88 16,-1-1-123-16,2-2-141 0,0 0-66 0,-2-1-30 0,3-4-8 0,-1 0 4 15,-1 0 17-15,1-5 22 0</inkml:trace>
  <inkml:trace contextRef="#ctx0" brushRef="#br0" timeOffset="333684.3412">22669 16926 65 0,'-5'0'617'0,"-2"0"15"0,2 0 10 0,-1-2 12 0,2 2-42 16,1-1-68-16,0 1-115 0,1 0-139 0,2 0-81 0,0 0-49 0,0 0-27 15,0 0-15-15,2-2-10 0,1 2-8 0,0 0-12 0,4 0-13 16,-1-1-13-16,2-1-14 0,0 2-9 0,1-1-8 0,5-1-5 0,-2 2-4 16,2-2-8-16,3 1-10 0,-1 0-11 0,0 0-14 0,3-1-12 0,-3-1-15 15,2 1-15-15,-1 1-14 0,0 1-18 0,1-2-17 0,-3 0-24 0,0 2-25 16,0 0-32-16,-2 2-33 0,-1 0-54 0,-1-2-62 0,2 3-87 15,-4-1-97-15,-2 1-51 0,-2-1-27 0,0 3-7 0,-3-1 2 0</inkml:trace>
  <inkml:trace contextRef="#ctx0" brushRef="#br0" timeOffset="333854.3711">22756 17111 516 0,'-6'4'627'0,"1"-3"13"0,4 3 12 0,-3-4-17 0,4 3-36 15,0-3-112-15,0 0-150 0,2 0-90 0,1 0-60 0,1 0-32 16,1 0-19-16,2 0-12 0,-1-3-12 0,2 1-13 0,5 0-15 0,-2-1-15 15,3 1-17-15,0-3-17 0,3 2-19 0,0-2-22 0,1 1-19 0,0-2-22 16,2-1-19-16,2 0-23 0,-1 1-24 0,1-1-36 16,0 1-38-16,0-1-74 0,1 0-89 0,0 2-110 0,1-2-118 0,-2-1-56 0,0 3-26 15,0-1-7-15,0 0 2 0,-1 0 9 0</inkml:trace>
  <inkml:trace contextRef="#ctx0" brushRef="#br0" timeOffset="335463.5806">23627 16796 101 0,'4'-5'551'0,"-2"-1"10"15,1 0 12-15,-1 1 11 0,0 1-77 0,-1-1-120 0,2 0-91 16,-1 0-80-16,0 2-43 0,-1-1-24 0,1 1-12 0,0-2-4 0,-2 1-4 15,1 1 0-15,-1 1-6 0,2-1-5 0,-1-1-5 0,-1 3-8 0,0-2-3 0,0 3-2 16,0 0-1-16,0 0-3 0,0 0-6 16,0 0-8-16,0 0-8 0,0 0-9 0,-1 0-8 0,-1 1-10 0,1 1-8 0,-1-1-4 15,0 3-3-15,2-1-2 0,-1-1-2 0,1 3-2 0,-2 2-2 0,0 0-3 0,2 2 1 0,0 1 1 16,0 0 1-16,0 4 1 0,0-1 2 16,2 2 3-16,0-1-2 0,-2 3-1 0,1-1-2 0,-1 0-5 15,2 3-2-15,0 0-1 0,-2 1-3 0,1 1 0 0,2-1-4 0,-1-1-4 16,0 1-12-16,0 1-13 0,1-3-19 0,1 2-21 0,-1-2-22 15,2 1-22-15,-2-2-26 0,2 0-27 0,0-2-38 0,0-1-43 0,2 1-85 16,-1-3-104-16,2-1-106 0,0-2-106 0,0 0-46 0,0-3-16 0,0 0 2 16,3-1 10-16,-5-3 15 0</inkml:trace>
  <inkml:trace contextRef="#ctx0" brushRef="#br0" timeOffset="335714.1248">24070 16988 389 0,'-5'-1'655'15,"2"1"7"-15,-1-1 9 0,2 0 1 0,0 1 2 0,1-2-138 16,1 2-208-16,1 0-118 0,1-1-79 0,2-1-41 0,-1 2-23 16,4-2-15-16,-1 1-4 0,2 1-8 0,1-2-6 0,3 0-9 0,0 2-11 15,4-3-2-15,-2 1-5 0,5 0 2 0,-2 1 3 0,3-3-3 16,0 1-3-16,0 1-7 0,1-1-9 0,0-1-12 0,1 0-13 0,-1 0-15 15,-1 1-15-15,0 0-19 0,0-1-22 0,-3 2-23 0,0-1-29 0,1 1-28 16,-4 1-28-16,-2-1-42 0,3 2-46 0,-3-1-57 0,0-1-64 16,-2 2-63-16,-3-1-62 0,-1-1-25 0,-3-1-4 0,1 2 8 0</inkml:trace>
  <inkml:trace contextRef="#ctx0" brushRef="#br0" timeOffset="335963.6252">24341 16806 130 0,'-8'-5'559'0,"-1"-1"18"0,1 2 15 0,3 1 14 0,1 0-82 15,-1-2-133-15,1 2-84 0,0 0-60 0,3 2-37 16,-2-1-23-16,1-1-17 0,0 3-14 0,2 0-15 0,0 0-18 0,0 0-17 16,0 0-16-16,0 0-7 0,0 0-4 0,2 2 1 0,0 1 1 0,-1 0 3 0,1 0 3 0,-2 3 3 15,1 0 2-15,-1-1 3 0,2 3 0 0,0 1 5 16,-1 1 4-16,2 0 1 0,-2 0-1 0,-1 2-6 0,2 2-10 0,0-2-12 16,-2 2-12-16,1 1-10 0,-1 1-9 0,2-1-7 0,-1 2-8 15,-1-2-5-15,2 4-5 0,0-1-5 0,-2 1-6 0,1 0-13 0,-1-2-13 16,0 3-20-16,0-1-24 0,0 0-25 0,2 0-29 0,0-1-28 0,-2 0-28 0,0-1-36 15,0-1-40-15,1 0-66 0,-1-2-76 0,3-2-115 16,-1 0-134-16,1-4-60 0,1 2-22 0,1-3 0 0,0-1 10 0,0 0 21 16</inkml:trace>
  <inkml:trace contextRef="#ctx0" brushRef="#br0" timeOffset="336242.1118">24737 16860 276 0,'-5'-4'638'0,"3"2"8"15,-1-1 9-15,0 1 3 0,0-1 1 0,2 2-111 0,1-1-166 0,0 2-119 0,0 0-100 0,0 0-51 0,0 3-26 16,0 0-13-16,0 0-2 0,1 1-4 16,-1 3-3-16,3 0-5 0,0 1-10 0,-1 0 0 0,-1 1 1 15,2 3 8-15,1-1 6 0,-4 1 6 0,1 2 4 0,-1-2 0 16,2 2-2-16,0 2-3 0,-2-1-3 0,0 3-2 0,0-4-1 0,-2 5-3 0,0-3-5 15,2 2-4-15,-1 0-5 0,1 1-6 0,-4-2-3 16,4 3-5-16,-1-2-6 0,-1-1-9 0,2 1-13 0,-1 0-19 0,1-1-22 0,0 0-28 16,0-2-33-16,0 0-32 0,0-2-33 0,0 0-44 0,1-1-50 15,2 0-102-15,1 0-126 0,-1-4-99 0,2 1-84 0,-2-3-39 0,2 0-18 0,2-1 3 16,0-4 9-16</inkml:trace>
  <inkml:trace contextRef="#ctx0" brushRef="#br0" timeOffset="336511.8103">25167 17123 132 0,'-8'-3'647'16,"0"-1"7"-16,-1 1 6 0,0 1 5 0,3-1-25 0,1-1-39 15,-1 3-143-15,1-1-193 0,2-1-105 0,2 3-63 0,1-2-32 0,0 2-18 16,0 0-8-16,0-1-8 0,1 1-7 0,2-1-11 0,1 1-8 0,2 0-9 15,-3 0-4-15,2 0-2 0,3 0 0 0,-2 0-1 0,3-3 1 16,-1 3 2-16,0 0 1 0,5 0 2 0,-2-2 0 0,0 1 3 0,5 1-4 0,-2-3-4 0,2 1-7 16,-2 0-8-16,3 0-7 0,1-1-10 0,1 0-10 0,0 0-12 0,-2-2-13 15,4 2-18-15,-4 1-22 0,4 0-25 16,-3-1-34-16,0 0-39 0,1-1-69 0,-3 4-81 0,1-3-85 0,-4 3-88 16,-1-4-39-16,1 3-16 0,-4-1-1 0,-1 0 6 0</inkml:trace>
  <inkml:trace contextRef="#ctx0" brushRef="#br0" timeOffset="336745.469">25296 16956 518 0,'-9'-2'573'15,"1"-1"14"-15,-1 0 12 0,1 0-85 0,1-1-133 0,2 2-91 0,2 1-71 16,0-2-42-16,1 1-25 0,0 0-13 0,0 1-9 0,2 1-8 16,0 0-11-16,0 0-14 0,0 0-16 0,0 0-10 0,2 1-6 0,-2-1 0 15,2 4 4-15,1-3 5 0,-1 2 7 0,0 2 7 0,-1-1 5 16,3 2 5-16,-1 1 4 0,0 0 6 0,0 2 4 0,0 0 4 0,1 1 4 15,0 2-1-15,-1 0-3 0,0 1-7 0,1 2-9 0,-3-1-10 0,2 1-10 16,1 3-10-16,-1 0-9 0,0 1-10 0,-1 0-6 0,-1 0-10 16,2 2-13-16,-1 1-21 0,-2 1-26 0,0-1-33 0,0 2-37 0,0-2-39 15,0 2-41-15,-2-2-51 0,2 2-58 0,0-3-130 0,0 2-168 0,-3-3-90 16,3 2-56-16,0-4-24 0,0-1-9 0,0-2 6 0,0-1 12 0</inkml:trace>
  <inkml:trace contextRef="#ctx0" brushRef="#br0" timeOffset="338144.135">25810 16883 157 0,'-1'0'610'0,"-3"0"16"16,3-2 19-16,-1 2 11 0,0-2 7 0,1 2-103 0,-1-1-157 0,2 1-92 15,0-2-55-15,0-1-35 0,2 1-22 0,-1 1-14 0,1 1-13 0,0-1-15 16,-2 1-17-16,1-3-20 0,1 3-18 0,0 0-18 16,1-2-14-16,-2 1-14 0,3 1-14 0,1-2-12 0,-1 1-12 0,0 1-7 0,3-2-5 15,1 0-5-15,-1 2-4 0,2-1-4 0,-1 1-2 0,0 0 0 16,2 0 0-16,0 1 0 0,0-1 0 0,-1 2 1 0,0 0 0 0,-1 1-1 16,2 0 1-16,-2 0 0 0,0-2-1 0,0 3 1 0,-1 1-1 15,0-1 2-15,-1 1 0 0,-1 2 0 0,0-4 0 0,-1 6 1 16,-1-4-2-16,-1 4 1 0,-1-1 0 0,-1 1 0 0,0-2 1 0,-1 2-1 0,-1 0 0 0,-1 1 0 15,-1-3 2-15,-3 1 0 0,2 2 1 0,1-2 0 16,-4 2 1-16,2-3 1 0,-1 1 0 0,1-3-1 0,-1 4 2 0,3-6 0 16,-2 4 0-16,1-2-1 0,2 0-1 0,-1-2 0 0,1 0-3 15,2 0 0-15,1 0-4 0,0-1-2 0,0-1 0 0,1 0 0 16,1 1-1-16,1 0 0 0,0-2-1 0,4 3 1 0,-1-2 0 0,-2 1 1 16,4 1 1-16,1-2 1 0,0 2 2 0,0 0 1 0,-1 0 1 0,5 1 1 15,-4-1 0-15,3 1 0 0,0 1-1 0,-1 0-1 0,0 2 2 16,2-2-1-16,-2 1 0 0,0 3 0 0,-2-1-1 0,3 1 0 0,-3-2 0 15,-3 3 1-15,1-1 0 0,-3 1 1 0,0 0 3 0,-3-1 1 0,-1 2 2 0,-1-2 1 16,-4 1 0-16,-2-1 1 0,1 1 0 0,-5 0 3 16,0-3 0-16,-3 2 0 0,0 0 1 0,-4-1 0 0,1-1 0 0,-4 1-3 0,4-3-4 15,-4 2-11-15,-1-2-15 0,0-1-19 0,1-1-23 16,-1-1-29-16,-1-1-37 0,0-1-49 0,0-3-55 0,-1 0-131 0,-3-1-169 16,0-1-88-16,1-2-48 0,-3 2-24 0,-2-3-13 0,1-1-1 15,-5-1 7-15</inkml:trace>
  <inkml:trace contextRef="#ctx0" brushRef="#br0" timeOffset="338697.5634">23567 17545 271 0,'-6'-1'561'0,"-1"-2"12"0,3 1 11 0,-3 1 12 0,0-2-65 0,0 1-103 0,2 0-96 15,1 1-94-15,0 0-50 0,-2 1-29 0,3-2-9 16,2 2-3-16,-3-1 0 0,1-1-2 0,2 2-7 0,1 0-10 0,0 0-7 0,0 0-10 16,0 0-6-16,0 0-7 0,0 0-6 0,0 0-7 0,0 0-7 15,0 0-8-15,0 0-8 0,0 0-10 0,0 0-4 0,0 0-8 16,0 0-2-16,1 2-3 0,2-1 0 0,1-1 2 0,-1 2 2 0,4-2 0 16,1 1 1-16,2 0 0 0,6 3 0 0,0-3 0 0,4 1-1 0,4 1-2 15,2 0-2-15,8-2-1 0,2 0 0 0,5 1 0 0,8 1-1 0,5-1-4 0,4-1-4 16,6 1-5-16,4 0-4 0,6 1-4 0,5-3-1 15,5 4-6-15,4-3-1 0,2-1-6 0,5 4 4 0,3-4 2 16,0 3 1-16,5-3-2 0,-4 2-2 0,4 0-3 0,1 1-2 16,-4-3 0-16,2 2-1 0,-2-1 0 0,-3-1 0 0,-2 2 1 0,-4-2 2 0,-2 1-1 15,-4-1 0-15,-5 0-3 0,-3 0 0 0,-9 0-1 0,-3 0 0 16,-7 0 1-16,-6 0 2 0,-6 0 1 0,-5-1-1 0,-6 1 2 16,-7 0 0-16,-3 0-1 0,-5 0 0 0,-5 0-3 0,-3 0-6 0,-6 0-8 0,-3 0-15 0,-3 0-18 15,-5 0-21-15,-3 0-23 0,-5 1-24 16,-4 0-28-16,-3-1-28 0,-3 3-28 0,-3 0-40 0,-4 0-41 15,-2 0-71-15,-1 2-83 0,-5-1-95 0,2 1-102 0,-1 1-40 0,-1-2-11 16,-1 1 8-16,3-2 14 0,-2 2 20 0</inkml:trace>
  <inkml:trace contextRef="#ctx0" brushRef="#br0" timeOffset="339482.0494">24836 17848 285 0,'2'-4'512'0,"0"1"15"0,-1-2-17 0,2 0-29 0,0 4-81 16,-1-2-106-16,-1 0-63 0,3 0-41 0,-3 0-20 0,-1 0-12 0,2 3-4 0,-1-3-3 15,-1 1-5-15,0 2-4 0,0 0-7 0,0 0-8 16,0 0-5-16,0 0-4 0,-1-2-2 0,1 2-3 0,-2 0-1 0,2 0-2 0,-1 0-4 15,1 0-5-15,-4 0-7 0,3 0-5 0,1 0-8 16,-2 0-6-16,-1 0-9 0,3 2-6 0,-1-2-9 0,-1 1-7 0,2 0-8 0,-1-1-8 16,1 3-4-16,-2-3-5 0,0 0 0 0,2 3 0 15,-1-1 0-15,-1-1 1 0,1 2-1 0,-3 0 2 0,3 0 2 0,-1 0 1 16,-1 0 2-16,1 0 1 0,1 0 1 0,1 0 2 0,-2 0-1 0,-1 0-2 0,3-1-2 0,-1-1-4 16,-1 1-1-16,2-2-1 0,-1 2-2 15,1-2 0-15,0 0-1 0,0 0-4 0,0 0-1 0,0 0 0 0,0 0-1 0,-2 3-1 16,0-3 0-16,2 0 0 0,-3 4 0 0,2-3 0 15,-3 1 0-15,3 0-1 0,-4 1-1 0,2 1 0 0,-5 1 0 0,2-1 0 0,-1 0 1 16,1 2-1-16,-2 0 1 0,0 0-1 0,0 2-1 16,-1-3-2-16,0 3-2 0,0-1 0 0,1 0-2 0,-1 0-2 0,1 1 1 0,0-1 1 15,2-1-1-15,-1 0 0 0,1 2 0 0,2-2-1 0,0-1-1 0,1 2 1 0,-2-4 0 16,4 2-1-16,-1 0-1 0,2-1 1 0,2-1 1 16,-1-3 3-16,3 2 1 0,0 0 1 0,1-2 2 0,2 0 0 0,0 0 1 0,1 0 0 15,0 0-2-15,6 0 1 0,-3-2-2 16,2 0-1-16,5 2-1 0,-1 0-2 0,0-3-5 0,4 1-8 0,-4 0-8 15,4 1-10-15,-1-3-13 0,4 4-13 0,-3-1-14 0,1-1-15 16,0 2-14-16,-1-2-14 0,1 2-11 0,0 0-11 0,-5 0-11 0,4 0-8 0,-3 0-7 16,-2 2-4-16,2-2-3 0,-6 2-2 0,2-1 2 15,-2-1 5-15,-3 2 9 0,0 0 8 0,-4-2 16 0,2 1 13 0,-4-1 16 0,-1 2 13 16,-1 0 12-16,-1-2 13 0,0 0 11 0,-3 0 12 0,0 0 14 0,-2 0 14 0,0-2 10 16,-1 0 12-16,-2 1 7 0,2-3 6 0,-4 1 4 15,1-1 0-15,-1 1 1 0,2-3-1 0,-1 2 4 0,-2-2 2 0,1-2 4 16,4 2 3-16,-3 0 4 0,1-1 3 0,0-3 3 0,3 5 3 15,-3-2 6-15,3 0 7 0,1 1 7 0,0 0 8 0,1 0 9 0,0 1 10 0,1 1 6 16,1 0 8-16,-1-1 2 0,0 2 3 0,2 0 0 16,0 2-1-16,0 0-2 0,0-1-3 0,2 1-5 0,-2 1-8 0,0 0-9 15,0 0-8-15,0 0-4 0,2 1 2 0,-1-1-1 0,3 2-1 16,-3 0-1-16,1 3-3 0,-1-1-1 0,3 1 0 0,-1 0-2 0,0 2-1 16,0 0 0-16,1 2 0 0,0 2-1 0,-3-3 0 0,3 4-9 0,-1 2-11 0,2-2-12 15,-4 1-11-15,1 3-5 0,-1-1-7 0,1 0-3 16,0 0-3-16,-2 1-1 0,1 1-3 0,-1 0-2 0,0 0-2 0,0 1-7 15,0-2-11-15,-1 3-17 0,1-3-20 0,-2 1-28 0,0-1-29 16,2-1-33-16,-1 1-33 0,1-2-44 0,0 0-49 0,0-3-94 0,1 1-114 0,1 0-106 0,0-5-102 16,1 0-46-16,1-1-18 0,-1 0 2 15,2-3 11-15,0-1 21 0</inkml:trace>
  <inkml:trace contextRef="#ctx0" brushRef="#br0" timeOffset="340052.0373">27021 17575 115 0,'-2'0'705'0,"1"-2"26"15,-3 2 27-15,1 0 22 0,0-3 16 0,0 3-44 0,-5-4-78 0,5 4-116 16,-2-1-135-16,4-1-78 0,-3 0-49 0,1 2-27 0,2 0-18 0,-3-3-24 0,4 3-27 16,0 0-28-16,0 0-33 0,0 0-139 0,2-2 0 15,0 2 0-15,1 0 0 0,2 0 0 0,-2-2 0 0,2 2 0 0,4-1 0 16,-1-1 0-16,1 2 0 0,2-2 0 0,0 1 0 0,2-1 0 0,1 1 0 16,-1 0-87-16,3-1-64 0,0 1-28 0,-1-2-30 0,1 1-28 0,0 1-28 15,0 1-24-15,0-2-21 0,-4 0-30 0,2 2-32 0,-1 0-64 0,0 0-78 0,-5 0-85 16,0 0-91-16,0 4-28 0,-5-3 4 15,0 2 17-15,-3 2 29 0,-5-1 28 0</inkml:trace>
  <inkml:trace contextRef="#ctx0" brushRef="#br0" timeOffset="340214.9199">26997 17728 186 0,'-9'7'597'16,"-1"-2"17"-16,2 1 20 0,2-3 19 0,1 0 17 0,0 0-84 0,2 0-137 16,2-1-101-16,-1 1-85 0,0-3-40 0,2 0-21 0,2 1-5 0,0 1-1 0,1-2-6 15,2 1-6-15,-1 1-18 0,4-2-20 16,2 0-21-16,-2 0-20 0,1 0-23 0,5 0-26 0,1-2-36 0,0 1-42 15,1-1-50-15,3 1-55 0,1-2-62 0,0-1-65 0,2 0-138 16,0 0-172-16,0-2-97 0,0-1-62 0,0-1-33 0,-1-1-18 0,-4-3-3 0,4 1 4 16,-4-3 20-16</inkml:trace>
  <inkml:trace contextRef="#ctx0" brushRef="#br0" timeOffset="340781.8253">27802 17227 131 0,'0'-3'617'0,"-2"0"15"0,0 0 16 0,1 2 10 0,1-1 9 0,-2-1-114 16,0 3-177-16,2-1-101 0,0 1-65 0,0 0-36 15,0 0-24-15,0 0-15 0,0 0-11 0,0 0-16 0,0 0-16 0,0 0-15 16,0 1-15-16,0 2-9 0,2 0-6 0,0 0-3 0,-2 2 0 0,1-1-1 16,1 2 1-16,-2 2 1 0,0-1 4 0,0 0 2 0,0 5 5 0,0-4 3 15,0 2 5-15,0 1 2 0,0 1-1 0,-2 0-3 0,1-2-4 0,1 2-4 0,-2 1-3 16,0-3-4-16,-2 2-5 0,3 0-5 15,-1 0-5-15,0-1-3 0,2-3-6 0,-1 2-3 0,1-3-2 0,-2 2-3 0,2-3-1 16,0 0-1-16,0-1 1 0,0-1 0 0,2-1 2 16,-2 0 1-16,1-1 2 0,1-1 2 0,0-1 2 0,-1 0 0 0,3 0 3 15,0 0 1-15,1-3 0 0,-1 1-1 0,1-1 0 0,2 1-2 16,2-1-2-16,-1-2-2 0,1 0-2 0,1 1-2 0,1-2-2 0,-2 2-3 16,4-1-1-16,0 1-2 0,-2-2-2 0,1 2-3 0,1 1-1 15,-1-2-1-15,0 1-1 0,-1 1-1 0,1 1-1 0,0 0-1 0,0 2-3 16,-2 0-1-16,1 0-1 0,0 0 0 0,-3 2 1 0,0 0-1 0,0 3 0 15,2-2 0-15,-3 4 1 0,-1-3 0 0,1 4 2 0,-1-1 0 16,-2 0 3-16,0 2 1 0,0 2 3 0,0-2 0 0,-3 1 2 0,1 0-1 16,-2 3 1-16,-2-1-2 0,1 0 0 0,-3 1 1 0,-2 0 1 0,0-1-3 15,-2 0-4-15,0-1-9 0,-2 1-9 0,0 0-15 0,-2-1-16 16,0-1-20-16,-2-1-22 0,1 1-24 0,-3-3-25 0,3 0-26 0,-1-1-27 16,2-1-34-16,-1-2-39 0,-1 0-50 0,2-2-58 0,2-1-103 0,-2-1-129 15,3-2-60-15,0-4-28 0,-1 3-3 0,2-5 11 0,0 1 17 0,-3-4 18 16</inkml:trace>
  <inkml:trace contextRef="#ctx0" brushRef="#br0" timeOffset="340982.1135">27732 17275 216 0,'1'-2'646'16,"-1"-3"22"-16,2 2 16 0,0-1 12 0,-1 1-29 0,1 1-52 0,1 0-122 16,0-1-159-16,4 1-86 0,-1 1-52 0,2-2-30 0,0 2-16 15,1-2-18-15,4 1-17 0,0-1-20 0,2 2-22 0,0-3-17 16,3 2-12-16,0 0-8 0,2-1-5 0,2 0-4 0,-1 2-3 0,5-2-12 0,-1-1-13 15,2 2-17-15,-1-1-20 0,1 0-23 0,0 0-24 16,0-1-27-16,-1 4-24 0,0-3-34 0,0 3-37 0,-4-2-45 0,1 0-48 0,-4 2-89 16,-1 0-108-16,-2 2-82 0,-2 0-65 0,-3 1-26 15,-1 1-1-15,-5-1 9 0,-1 2 18 0</inkml:trace>
  <inkml:trace contextRef="#ctx0" brushRef="#br0" timeOffset="341562.3632">27789 17781 279 0,'0'0'608'0,"-1"0"18"0,1 0 17 0,0 0 10 0,0 0 3 16,0 0-104-16,0 0-159 0,0 0-87 0,0 0-51 0,0 0-27 15,0 0-13-15,0 0-10 0,0 0-10 0,0 0-15 0,0 0-17 0,0 0-18 16,0 0-19-16,0 2-18 0,-2-2-16 0,0 3-15 0,2-3-14 0,-1 0-14 0,1 2-13 15,-2 0-9-15,1-1-10 0,-3 3-5 0,3-4-3 16,-1 3-2-16,-1-3-1 0,0 4 0 0,-1-1 1 0,0 0 2 0,1-1 0 0,-2 3 1 16,0-2 2-16,0 0 0 0,1 2 1 0,-4-1 2 0,2-1 0 15,-1 2-1-15,-1-2 1 0,3 1-2 0,-2-1 0 0,0 2-1 0,3-2 1 16,-3-1-2-16,4 1 0 0,0-1 1 0,-3 0 1 0,3-1 0 16,-1 1 1-16,3 0-1 0,-1-2 2 0,2 0 0 0,0 0 0 0,0 0 1 15,0 0 0-15,0 0-2 0,0 0 1 0,0 0 0 0,3 0-3 0,-1 0 0 0,0 0-1 16,1 0-1-16,-1 0 0 0,2 0 0 15,-3 0 0-15,1 0 0 0,0 0 0 0,-1 0 2 0,2 0-2 0,-1 0-1 0,0 0-1 0,-2 0-1 16,1 0 1-16,-1 0 0 0,2 0-1 0,-1 0-1 16,3 0-2-16,-3 0 1 0,1 0-2 0,0 3 1 0,2-3 1 0,-3 0 1 15,3 0 1-15,0 2 4 0,0 0 1 0,-3-2 1 0,3 3 2 16,-1-1 1-16,0-1 0 0,0 1 2 0,0 0 0 0,-2 1 1 0,3-3-1 16,-3 2 0-16,1-1 0 0,-1 1-1 0,3-1-2 0,-3 1 0 15,1-1-2-15,0-1 0 0,-1 2 0 0,1-1 1 0,-2-1-1 16,3 2 2-16,-1-1 1 0,-2-1 2 0,1 0 1 0,2 0 2 0,-2 0 3 0,3 0 3 0,-3 0 3 15,3-1 2-15,0-1-1 0,1 2 2 0,2-1 2 16,0-1 1-16,3 1-18 0,-1-1-18 0,4-1 0 0,0 2 0 0,4-1 0 0,-3-1 0 16,7 1 0-16,-4-1 0 0,5-1 0 0,2 1 0 0,1 1 0 0,0-1 0 0,3-1 0 15,2 3 0-15,0-3 0 0,4 1 0 0,-1 1 0 16,2 0 0-16,0 1 0 0,1-1-63 0,-1-1-15 16,3 1-11-16,-3 1-13 0,0 0-14 0,-2 1-16 0,0-2-15 0,-3 1-17 0,-2 1-17 15,-1-2-16-15,-2 1-16 0,-4 1-16 0,0 0-16 16,-6 0-12-16,0 0-14 0,-6 1-13 0,-1 1-14 0,-3-1-15 0,-5-1-46 15,-3 3-59-15,-3 0-78 0,-2 0-86 0,-2 0-30 0,-6-1-5 16,0 3 9-16,-2-1 16 0</inkml:trace>
  <inkml:trace contextRef="#ctx0" brushRef="#br0" timeOffset="342195.2981">28056 18023 282 0,'0'0'606'0,"0"0"21"0,0 0 20 0,0 0 21 0,0-3-48 16,0 3-83-16,2-4-93 0,-2 3-96 0,1 1-56 15,-1 0-34-15,0 0-20 0,0 0-9 0,0 0-16 0,0 0-16 0,0 0-19 0,-1 0-21 16,-1 0-22-16,1 0-22 0,-3 0-21 0,3 0-19 0,-2 1-14 0,-1 1-14 16,1 0-13-16,-2 1-10 0,-1 2-9 0,2 0-5 0,-4 2-3 15,-1-1-3-15,-1 3-1 0,0-1 1 0,0 2-3 0,-3 0-1 0,1 1 0 0,-2 2 2 16,1-2 1-16,1 1-1 0,-1 2 0 0,0-2 1 15,-1-2 0-15,3 2 1 0,0 0 1 0,-1-1-1 0,4-1 1 0,-1 1 1 0,0-4 0 16,5 0 2-16,-1 1-1 0,0 0-1 0,2-2-3 16,-1-2 0-16,4-1-2 0,-1 0 1 0,1 0 1 0,1-1 1 0,1-1 0 0,1-1 3 15,2 2 1-15,-2-2-1 0,4 0 2 0,-1-2 1 0,3 2 0 0,-1-1 0 16,2-1 1-16,1 1 1 0,0-1 1 0,0-1 0 0,5 3-2 0,-2-3-2 16,0 1-3-16,2 0-2 0,2 1-6 0,-1-1-4 0,-1-1-3 15,1 3-5-15,1-2-5 0,-1 0-5 0,-3 2-8 0,5 0-7 0,-3 0-13 16,1 0-12-16,-1 0-12 0,0 0-16 0,-2 2-11 0,0 0-16 0,1-2-12 0,-3 1-11 15,-1 1-12-15,2-2-10 0,-5 2-10 0,0-1-8 16,-2-1-5-16,2 2-4 0,-5-2 1 0,2 0 2 0,-4 0 3 0,3 0 4 0,-4 0 5 16,0 0 7-16,-2 0 8 0,0-2 9 0,1-1 8 15,-2 0 10-15,-2-1 9 0,-1 0 7 0,-1-2 10 0,3-1 8 0,-3-1 13 0,1 1 14 0,-2-3 18 16,2 0 21-16,-2 1 22 0,0-1 27 0,2 1 20 0,-1-1 21 0,1 1 19 16,-1 1 19-16,3 0 17 0,-2 1 19 0,1-1 17 15,2 2 15-15,-1 1 11 0,1 0 9 0,2 1 4 0,-3-1 3 0,4 2-4 0,-1-1-5 16,-1 1-7-16,2 1-5 0,0 0-8 0,0 2-6 15,0 0-8-15,0 0-9 0,0 0-7 0,0 0-6 0,0 0-3 0,0 0 0 0,0 2-4 16,0 0-6-16,2 3-4 0,-2-2-6 16,0 4-5-16,0-3-4 0,0 4-2 0,0-1-1 0,0 2-3 0,-2 0-2 0,2 3-4 0,-1-3-6 15,-4 4-8-15,4 0-11 0,-2 0-8 0,-1 0-6 0,3 2-4 0,-6-2-3 0,4 3-4 16,0 0-2-16,-2-1-5 0,1 1-3 0,-1 1-5 16,0 0-4-16,0-1-7 0,2 1-14 0,0-2-12 0,-2 2-18 15,1-3-22-15,0 3-25 0,1-2-33 0,3-3-35 0,0 1-39 0,0-2-38 16,0-1-48-16,3 1-55 0,3-4-100 0,1 1-126 0,-2-4-88 0,3-1-71 0,2 0-30 0,2-3-5 15,1-2 8-15,0 0 16 0,4-3 27 16</inkml:trace>
  <inkml:trace contextRef="#ctx0" brushRef="#br0" timeOffset="342714.2172">29363 17502 258 0,'0'0'574'0,"0"0"12"0,0 0 13 0,0 0 3 0,-1 1-1 0,-1 1-109 16,1-2-163-16,-1 2-93 0,0-1-56 0,-1-1-28 0,0 2-14 0,1-2-5 15,-1 1-2-15,0 0 0 0,0-1-2 0,0 1-4 0,0 1-7 0,0-2-7 16,-1 2-8-16,3-1-5 0,-4 2-4 0,2-1-2 0,-2-1-5 0,-1 2-6 16,3-1-6-16,0-1-10 0,-1 0-7 0,3 3-8 0,-2-3-10 0,1 1-5 15,0 1-4-15,1-3-4 0,1 1-3 0,0-1-1 0,-2 2-2 0,2-2-2 16,0 0 0-16,0 0 1 0,0 0 0 0,0 0 1 0,0 0 1 16,0 0 1-16,0 0 3 0,0 0 2 0,2 0 1 0,-2 0 3 0,0 0 2 15,0 1 3-15,0-1 2 0,0 0 2 0,0 0 0 0,0 0 0 0,0 0 0 16,0 0 0-16,0 0-2 0,0 0 1 0,0 0-3 0,0 0 0 15,1 0-1-15,-1 0-3 0,0 1-3 0,0 1 1 0,0 1 5 0,0-1 4 16,0 1 3-16,0-1 3 0,0 5 2 0,0-2 4 0,0-2 4 0,-1 6 5 16,1-1 6-16,-2 0 6 0,0 0 7 0,2 5 6 0,-3-3-69 0,1 2-17 0,0 2 0 15,0-1 0-15,-1 0 0 0,0 4 0 0,-2-2 0 0,0 2 0 16,2-1 0-16,-2 4 0 0,-1-3 0 0,0 2 0 0,-1 0 0 0,1 1 0 16,-3 0 0-16,3 1 0 0,-3-1 0 0,1-1 0 0,-1 1 0 15,0-1 0-15,1 1 0 0,-3-2 0 0,3 0 0 0,0 1 0 0,-2-2 0 0,-1 0 0 16,3-3 0-16,0 1 0 0,-1-1 0 0,3-2-24 0,-1 0-229 0,1 0-42 0,-1-4-40 15,2 2-49-15,1-3-52 0,0 0-119 0,0-2-149 16,3 0-70-16,-3-3-30 0,0-1-6 0,-1-2 4 0,1-1 20 0,-1-3 24 0</inkml:trace>
  <inkml:trace contextRef="#ctx0" brushRef="#br0" timeOffset="343098.8784">28938 17774 333 0,'-1'-3'588'15,"-1"2"14"-15,0 0 13 0,-1-2 14 0,2 1-63 0,-1 1-100 16,0-1-100-16,1 1-96 0,-2 1-51 0,3-2-30 0,-2 0-12 0,0 2 0 16,2 0-3-16,0 0-1 0,0 0-7 0,0 0-5 0,-1 0-7 0,-4 0-7 15,5 0-4-15,0 0-2 0,-1 0-5 0,-1 2-4 0,2-2-7 16,0 0-10-16,-1 2-10 0,1-2-13 0,0 0-10 0,0 0-8 0,0 0-10 0,0 0-10 15,1 0-8-15,1 1-7 0,-1 1-3 0,4-2-3 16,-4 1-3-16,4 1-4 0,0-1-2 0,1 1-4 0,1-1-3 0,4-1-4 0,-2 3-1 16,4-3-2-16,1 1 0 0,2 1 1 0,1-2 1 0,2 2 2 0,0-2-2 0,3 0-3 15,4 0-2-15,0 0-5 0,0-2-3 0,1 2-4 16,1-2-3-16,4 1-4 0,0-2-1 0,-2 2-5 0,1-1-5 0,2-1-5 0,-1 0-7 16,-2 0-6-16,-2 1-11 0,-1 0-12 0,-1 0-14 15,-1-1-12-15,-3 0-11 0,0 2-11 0,-5-1-13 0,1-1-10 0,-6 3-10 0,0-3-8 0,-2 2-9 16,-1 0-11-16,-1 1-9 0,-5 0-9 0,-1 0-5 15,-2 0-2-15,0 0-2 0,-2 0-1 0,-1 1-6 0,-5 0-7 0,-1 2-11 0,1 0-11 16,-4 0-31-16,-1 0-37 0,-1 0-55 0,0 1-61 16,-3 0-55-16,1 2-51 0,-3-2-18 0,-3 0-3 0,2 3 7 0</inkml:trace>
  <inkml:trace contextRef="#ctx0" brushRef="#br0" timeOffset="343415.7079">28990 17938 475 0,'-14'3'551'0,"0"1"13"16,1-1 15-16,1 1-54 0,2-3-85 0,0 1-79 0,1 1-76 15,3-3-41-15,-1 2-25 0,3-2-9 0,-1 0-1 0,0 0-5 0,4 0-1 16,-1 0-4-16,2 0-4 0,0 0-6 0,0 0-5 0,0 0-5 0,0 0-8 0,0 0-8 16,0 0-8-16,0 0-10 0,0 0-10 0,0 0-12 0,0 0-13 15,0 0-10-15,0 0-8 0,0 0-9 0,0 0-7 0,0 0-8 0,0 0-9 16,3 0-7-16,-1 0-7 0,1 0-7 0,-2 0-6 0,3 0-7 16,0 0-5-16,0 0-3 0,0 0-4 0,4 0-3 0,2 0-4 0,-1 0-4 15,3 0-4-15,1 0-1 0,0 0-2 0,4-2 1 0,4 2-1 0,-3-1 2 0,5-1 2 16,1 2 2-16,2-2 1 0,0 1 0 15,4 1-1-15,0-2 2 0,2 0-1 0,2 2-1 0,-1-3 1 0,2 1-1 0,-1 0 1 0,-1 1-1 16,0-3-1-16,0 4 0 0,-3-3-1 0,0 1-2 16,-1 0 1-16,-2 1-1 0,-2-1 0 0,-6-1 1 0,1 1 1 0,-2 1 0 0,-5 0 1 15,0 1-1-15,-1-2-3 0,-4 1-2 0,-3 1-7 0,0-2-6 16,0 1-9-16,-1 1-12 0,-4-2-14 0,0 2-18 0,0 0-22 0,0 0-25 16,0-1-28-16,-2 1-31 0,-1-2-31 0,1 2-37 0,0 0-38 15,-2-2-58-15,3 2-67 0,-3-1-108 0,3 0-130 0,1 1-58 0,0 0-23 16,0 0 0-16,0 0 11 0,0 0 20 0,1-3 24 0</inkml:trace>
  <inkml:trace contextRef="#ctx0" brushRef="#br0" timeOffset="343813.7717">30166 17638 274 0,'-6'-7'570'0,"-3"-1"-1"0,4 1-1 0,2 1-1 0,-2-2 0 0,1 2-102 16,3 0-152-16,-1 1-114 0,1 0-94 0,-2-2-42 0,3 4-16 16,0-2 2-16,0 1 9 0,3-1 8 0,-3 3 5 0,1-3 0 0,1 1-1 0,-1 3-1 15,3-2-2-15,-3 0 3 0,1 0 5 0,0-1 7 0,1 2 7 16,-2-1 5-16,1 1 3 0,0-1 5 0,1 0 2 0,-2 0 8 0,1 0 6 0,1 1 6 16,-3-1 4-16,1-1 3 0,-1 1 3 0,2 1-2 0,0-1-4 15,-2 3-5-15,1-4-7 0,1 3-8 0,-2-1-7 0,0 0-8 16,0 2-7-16,0 0-10 0,0 0-8 0,0 0-9 0,0 0-6 0,0 0-5 0,0 0-6 15,0 0-5-15,0 0-4 0,0 0-7 0,0 0-7 0,0 4-4 16,0-3-4-16,0 3-1 0,0-1-1 0,0-1 3 0,0 3 5 0,0 1 6 0,0 1 6 16,0 1 7-16,0 1 6 0,0 0 7 0,0 1 10 15,1 2 6-15,-1 0 6 0,0 2 2 0,0 0-39 0,0 1-34 0,0 2 0 0,0 0 0 16,-1-1 0-16,1 4 0 0,-2-3 0 0,1 2 0 0,1 0 0 16,-4 2 0-16,3-2 0 0,-2 3 0 0,0 0 0 0,0-1 0 0,-2 1 0 0,2 1 0 15,-2 0 0-15,0-1 0 0,-1 2 0 0,1-1 0 0,-1 0 0 0,-1 1 0 0,-2-3 0 16,0 2-185-16,-3-2-333 0,3 0-143 0,-4 0-132 15,0-2-70-15,1 0-38 0,-2-3-23 0,0-2-15 0,2-2 4 0,0-5 15 0</inkml:trace>
  <inkml:trace contextRef="#ctx0" brushRef="#br0" timeOffset="346182.0506">17148 15683 148 0,'-11'-12'498'0,"2"4"10"0,1-1 8 0,-1 0-87 0,2 2-138 0,2 2-78 0,0 0-51 15,2 2-24-15,2-2-11 0,1 1-9 0,-2 1-6 0,2 1-9 0,2-1-7 0,1 0-8 16,2 2-7-16,1 1-7 0,1-1-5 15,3 1-6-15,1 0-5 0,3 0-5 0,-1 1-5 0,4 0-2 0,3 2-3 0,0 1-2 16,2 0-2-16,0 3-1 0,2-2-1 0,0 3-3 16,3 1-2-16,-2 2-4 0,2 2-3 0,-1-2-4 0,1 7-3 0,1-3-2 0,-2 3-1 15,3 4 0-15,-2 0 0 0,-1 1-1 0,1 2 1 0,-2 2-2 0,1 2-2 0,-2 0-6 16,-1 0-7-16,1 4-8 0,-2-1-9 16,-1 1-12-16,-1-2-9 0,1 2-15 0,-5 1-17 0,1-4-21 0,1 2-20 15,-3-2-26-15,0-4-26 0,-2-1-44 0,0-3-56 0,1-3-83 0,-2-3-101 16,-3-3-57-16,2-1-37 0,-3-7-10 0,-2 0 2 0</inkml:trace>
  <inkml:trace contextRef="#ctx0" brushRef="#br0" timeOffset="346382.1847">17693 15481 147 0,'-17'-4'494'0,"-1"2"10"16,3 2-47-16,-1 2-75 0,0 1-79 0,0 1-84 0,1 4-40 0,-2 1-18 15,4 3-10-15,-4 1-6 0,4 4-5 0,-2 2-2 0,0 4-6 16,2 0-5-16,-1 6-5 0,-1 3-6 0,1 2-7 0,1 4-7 0,-4 5-7 16,4 2-6-16,-2 5-7 0,0 3-7 0,0 3-8 0,0 4-11 0,0 3-17 15,0 3-20-15,1 3-33 0,-2 5-38 0,3 1-55 0,-1 1-62 0,2 1-128 16,-4 6-159-16,2 2-83 0,-4 3-43 0,1-2-25 0,-2 1-18 0,-3-3-12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14:51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12572 4700 316 0,'-1'-4'518'0,"-4"3"5"16,1-3-44-16,1 4-72 0,2-3-92 0,-1 3-104 0,0-2-55 0,-2 2-34 15,3-2-19-15,-1 2-12 0,0-1-9 0,2-1-7 0,-1 2-4 16,1 0-3-16,0 0-4 0,0 0-5 0,0 0-4 0,0 0-4 16,-2-2-6-16,2 2-4 0,0 0-3 0,0 0-3 0,0 0-2 0,0 0-2 15,0 0-2-15,0 0-3 0,0 0-2 0,0 0-3 0,0 0-2 16,0 0-2-16,0 0 0 0,0 0-3 0,0 0 0 0,0 0-2 0,0 0 0 16,0 0-5-16,0 0-1 0,0 0-4 0,0 0-1 0,2-1-3 15,-1 1-1-15,1 0-3 0,1-2 1 0,3 1 0 0,0 1 1 0,3-1 0 16,-1 1 3-16,5-3 0 0,0 3 3 0,6 0 2 0,3-3 0 15,2 3 3-15,3-3 1 0,5 1 2 0,3 0 1 0,5 0 3 0,3-1-2 16,4 0-1-16,4 0-2 0,6 0-2 0,3-2-4 0,2 3-4 16,5-1-4-16,1-1-6 0,5 1 2 0,1 1 3 0,3-1 1 15,3 3 2-15,1-2 1 0,4 0 0 0,2 2 1 0,2 0-1 16,1 0-1-16,1 2-2 0,3 0-3 0,1-2-2 0,-1 3 0 0,1-1 1 16,1 0-2-16,-1-1-6 0,-2 1-6 0,-1 1-2 0,1-1-6 15,-2-1-3-15,-1 0-4 0,-2-1-5 0,-1 0-2 0,-3 0-1 0,-2 0-1 16,-1 0 0-16,-4-1-4 0,1 0-3 0,-5-1-4 0,-3-1-5 0,-3 0-1 15,-4 1-2-15,-3-3 1 0,-1 1 1 0,-6 1 2 0,-2-2 5 16,-2 3 4-16,-5-3 4 0,0 2 7 0,-6-1 5 0,1 1 5 16,-6 0 7-16,-2 0 7 0,-1-1 6 0,-3 2 4 0,-3-1 4 0,-1 0 5 15,-5 1 4-15,-1 1 4 0,-2-1 3 0,-3 1 1 0,-1-1 3 16,0 2 2-16,-3-2 1 0,0 1 0 0,-3 1 0 0,-2 0 1 16,3 0 1-16,-3 0-2 0,-1 0 0 0,0 0-2 0,-2 0-3 0,0 0-5 15,0 0-9-15,0 0-15 0,0 0-18 0,0 0-31 0,0 0-36 16,0 0-89-16,0 0-117 0,-4 0-85 0,1-1-68 0,-1 0-37 0,1-1-20 15,-4 1-12-15</inkml:trace>
  <inkml:trace contextRef="#ctx0" brushRef="#br0" timeOffset="188582.7425">564 7732 271 0,'-6'-6'652'0,"1"2"16"15,2 0 16-15,-2-1 12 0,3 2 9 0,-1 0-115 0,0-1-178 16,1 1-117-16,1 2-90 0,-1-2-51 0,-1 2-30 0,3 1-18 0,0 0-11 0,0 0-14 15,0 0-18-15,0 0-21 0,0 0-24 0,0 0-20 0,0 0-16 16,0 0-12-16,0 0-6 0,0 0-4 0,0 0-4 0,3 0-1 0,0 1-1 16,-1 1-1-16,-1-1-2 0,1 3 3 0,1-1 2 0,-1 1 3 15,1 1 2-15,0 0 4 0,-1 0 3 0,1 1 3 0,0 1 2 0,2-1 3 0,-2 2 3 16,-2-2 1-16,1 4 4 0,1 0 1 0,-1-2 4 0,1 1 1 16,-3 2 2-16,2-1 1 0,-1-1 2 0,-1-1 3 0,0 3 2 0,0-2 1 15,0 1 3-15,0-1-1 0,0-2 0 0,-1 1 1 0,-1-2-1 0,2 0 3 16,-3 0 1-16,3-3 3 0,-2 3 3 0,2-4 4 0,0 1 3 0,0-1 6 15,0 0 7-15,0-2 3 0,0 0 2 0,0 0-1 0,-1-2-4 16,1 0-3-16,-2-1-4 0,2 1-2 0,0-4-4 0,0 1-5 0,0-2-6 0,0-1-6 16,0-1-4-16,0 0-7 0,0-1-7 0,0-2-4 0,2 0-4 15,-1 1-1-15,1-1 4 0,1 0 2 0,0 1 2 0,-1 2 1 0,1-1 1 16,0 0 1-16,2 2 3 0,-2 1-1 0,-2-1 0 0,1 2-1 0,1 2 1 16,-1-1-1-16,1 2-1 0,0 3 1 0,-1-2 0 0,1-1-2 15,0 3 2-15,3 3-1 0,-1-1 2 0,-2-2 0 0,2 3-1 0,0 0-1 16,1 2 1-16,2-1-1 0,-2 2 2 0,2 2 1 0,-1-1 1 0,2 1 1 15,-1-1 1-15,0 3 2 0,0-1 1 0,1 2 1 0,-2 0 1 0,-1 1 2 16,2-3 1-16,0 4 2 0,-2-2 2 0,0 2-6 0,1-2-6 0,-2 1-9 16,1-2-10-16,-2 2-10 0,1 1-11 0,-2-3-14 0,1 0-15 0,-1 0-20 15,0 0-21-15,-1 0-25 0,2-2-26 0,-4 0-39 0,2 1-45 16,-1-4-52-16,-1 2-54 0,0-2-75 0,0-2-86 0,0 1-36 0,0-4-15 16,0 0 1-16</inkml:trace>
  <inkml:trace contextRef="#ctx0" brushRef="#br0" timeOffset="189382.0925">790 7800 216 0,'-2'-2'576'0,"2"1"4"0,-1-1 3 0,-1 2 0 0,2 0-99 0,0 0-144 15,0 0-101-15,0 0-81 0,0 0-50 0,0 0-33 0,0 2-24 16,2-1-14-16,-1 2-12 0,-1 0-11 0,2 0-9 0,1 0-5 0,0 0-2 16,1 2 0-16,-1-2 1 0,3 1 2 0,-3 1 1 0,2-2-1 0,-1 3 0 15,1-1 0-15,0 0-3 0,1-1-1 0,0 0-3 0,-1 0-1 0,0 0 0 16,0 1-2-16,0-2-2 0,2 0-2 0,-2-1-3 0,-2-1-2 0,2 1-3 15,0-1-4-15,0-1-2 0,2-1-3 0,-2-1-3 0,0 1-2 0,0-2-3 16,0 0-3-16,-2-4 0 0,3 3 0 0,-1-1 2 0,-2-2 0 16,2-1 1-16,-2 0 6 0,0 2 4 0,-1-3 4 0,-1 1 7 0,1-1 6 15,-2 1 9-15,0-2 10 0,0 1 10 0,0 1 11 0,-2 0 8 0,-1 2 5 16,1-2 6-16,-1 2 8 0,0 0 6 0,0 0 4 0,-2 3 4 0,0 0 4 16,1-2 3-16,-1 3 1 0,2 0-4 0,-2 1-3 0,2-1-7 15,0 1-8-15,-1 1-8 0,1 0-7 0,-1 1-7 0,1 1-8 0,-2-1-7 16,2 3-7-16,-1 1-7 0,1-2-8 0,0 3-3 0,1 3-6 0,-1-1 0 15,-1 1 0-15,1 1 1 0,1 0 2 0,-1 3 3 0,3-1 2 0,0 1 2 16,0 1 1-16,0-2 1 0,1 2 1 0,1 3 0 0,1-5-2 0,-1 3-1 16,4-1-2-16,-3-1-2 0,3 1-7 0,-1-1-2 0,0-1-7 15,1 0-1-15,2-1-3 0,-3-3 0 0,3 1 0 0,-2-1 0 0,3 1 0 16,-2-6 3-16,1 3 1 0,-2-3 2 0,2 0-1 0,0-3 0 0,1 0 3 16,0-2 4-16,0 0 1 0,-1-2 4 0,0-3 4 0,1 0 0 0,-1-3 2 15,0 1-2-15,0-2 1 0,-1 0 2 0,0-1 0 0,-1-1 7 0,1-1 4 16,-1 0 6-16,0 1 7 0,-3 0 5 0,2-1 5 0,-3 3 4 0,1-1 4 15,0 0 6-15,-1 1 6 0,-2 2 6 0,1 1 9 0,1-1 4 16,-2 3 3-16,0 0 1 0,0 1 1 0,0 1-4 0,0 1-7 0,0 2-7 16,-2 0-6-16,2 1-9 0,0 0-10 0,0 0-12 0,0 0-12 0,0 0-11 15,0 0-11-15,0 1-6 0,0 0-7 0,0 2-3 0,0 1-2 0,0 1-1 16,2-2 2-16,-2 3 2 0,2 0 2 0,-1 2 4 0,3-1 7 16,-2 1 2-16,1 0 6 0,1 0 3 0,-1 1-1 0,0 3 1 0,0-6-3 15,2 3-2-15,-2 0-3 0,3 0-3 0,-3-1-3 0,2 0-3 0,0 1-1 16,0-4-1-16,0 2-1 0,-2 0-1 0,3-3 2 0,-3 2 1 0,2-3 2 15,-2 2 2-15,2-2 4 0,-2 0 3 0,2-2 5 0,1 1 1 16,-3-2 3-16,2 0 2 0,-2-2 1 0,2 1 0 0,0-2-1 0,1 1-1 16,-3-1 0-16,2-2-1 0,-1 1-1 0,1 1 0 0,-1-1 0 15,-1 2-2-15,3-3-2 0,-3 3 0 0,0-1-2 0,0 0-2 0,-1 2 0 16,-1-2 0-16,1 3-1 0,1 0-1 0,-3 0 0 0,0 0-2 16,2 0 2-16,0 0-1 0,-1 3 1 0,1-2 0 0,1 0 2 0,1 1 1 15,-2 1 2-15,1-1 1 0,0 3 2 0,-1-3 1 0,1 1 3 16,2 0 2-16,-2 0 3 0,2-1 0 0,1 2 3 0,-1-3 1 0,1 2 2 15,-1-1 1-15,0-2 1 0,2 1 4 0,0-1 2 0,-1-1 5 0,-1 1 5 16,3-2 4-16,0-1 7 0,-2-2 3 0,2 1 6 0,-3-2 5 16,1-2 6-16,2 1 10 0,-2-2 7 0,1 1 9 0,-2-2 6 0,-1 0 6 15,2-1 3-15,-3-1 4 0,1 2 2 0,-3-3 0 0,1 2-3 0,-2-1-3 16,-2-2-2-16,1 2-7 0,-3-1-7 0,1-1-11 0,0 1-12 16,-3 2-14-16,0-1-12 0,-1 0-16 0,-1 1-17 0,-1 2-22 0,1-1-23 15,-2 0-23-15,2 4-24 0,-4 0-26 0,2 0-27 0,0 3-35 0,0 0-39 16,0 1-69-16,1 0-83 0,-2 2-109 0,3 2-124 0,0 0-61 15,-1 2-33-15,4-1-7 0,0 2 5 0,2 1 10 0</inkml:trace>
  <inkml:trace contextRef="#ctx0" brushRef="#br0" timeOffset="190082.5658">1798 7821 524 0,'-9'-3'586'16,"2"0"12"-16,-2-2 12 0,1 2-72 0,2-1-115 0,1 1-80 0,2 0-64 15,-2 1-33-15,2-3-17 0,0 3-14 0,0-1-13 0,1 1-12 16,2 1-13-16,-1 0-13 0,-1-2-13 0,2 3-14 0,0 0-12 0,0 0-18 16,0 0-19-16,2 0-20 0,-1-3-16 0,-1 2-15 0,2 1-12 15,1-1-12-15,0-1-8 0,1 2-8 0,1-2-6 0,2 2-3 0,-1-1 0 16,2-1-2-16,5 2 1 0,-2-1-4 0,3 0-4 0,0-2-9 16,2 0-7-16,0 3-10 0,3-3-9 0,-3 0-9 0,4 0-10 0,-1 0-8 15,0 0-7-15,0 1-8 0,1-1-9 0,-2-2-7 0,1 3-7 0,-2-3 0 16,1 2 1-16,-2 0 7 0,1 1 8 0,-4-1 11 0,2-1 8 15,-2 1 11-15,1 1 11 0,-4-1 9 0,-2-1 8 0,2 1 13 0,-3 2 11 16,-1-3 14-16,-1 3 15 0,0 0 12 0,-1-2 11 0,-2 0 10 16,-2 3 11-16,2-2 7 0,-2 2 7 0,-2-3 5 0,0 2 2 0,1-1 0 15,-4 1-2-15,2 1-2 0,0-3-4 0,-2 3-6 0,2-2-6 16,-2 1-8-16,-1 1-9 0,0-2-7 0,1 2-7 0,0-1-8 0,0-1-6 16,2 2-6-16,-2 0-5 0,2 0-4 0,0 0-2 0,2 0-5 0,-1 0-4 15,2 0-7-15,0 0-7 0,0 0-3 0,0 0-2 0,0 0-4 16,2 0-2-16,2 0-2 0,-1 2-1 0,2-1 1 0,-2-1 1 0,2 2 1 15,0 1 2-15,1-2 4 0,2 1 5 0,-2 1 6 0,1 0 4 16,-1 0 4-16,-1 0 2 0,1 0 2 0,-1-1 3 0,1 3 0 0,-1-2 1 16,-2 1-1-16,0 1-1 0,2 0-2 0,-4 2-2 0,1-4-8 0,0 3-12 15,-2 2-18-15,0-2-22 0,-2 3-34 0,0-3-40 0,1 4-102 16,-4 0-131-16,2 0-86 0,0-1-64 0,-2 1-32 0,0-1-16 16,2 0-7-16</inkml:trace>
  <inkml:trace contextRef="#ctx0" brushRef="#br0" timeOffset="190782.9742">2416 7572 502 0,'-2'-2'593'0,"0"2"6"0,0 0-9 16,2 0-12-16,-1-3-114 0,-1 1-160 0,2 2-90 0,0 0-53 16,0 0-35-16,0 0-24 0,0 0-21 0,0 0-20 0,0 0-15 15,0 0-12-15,0 0-10 0,3 0-6 0,-1 2-8 0,0 1-10 0,2-3-5 16,-1 3-5-16,0 0-2 0,0 2 2 0,2-1 0 0,-2 1 2 0,2 1 2 15,1 0-1-15,-3 0 1 0,2 1 1 0,-2 1-1 0,2 1 0 0,-2-1 1 16,1 3-2-16,-1 1 0 0,1-1-1 0,-2 1 0 0,-1 0-1 16,1 0 2-16,0 1 0 0,-1-1 1 0,-1 2 3 0,0-2 1 0,0 0-1 15,0 0 2-15,-1 0 2 0,-1-1 0 0,2 0 2 0,-2-2 1 16,1-1 3-16,1 0 4 0,-2-2 4 0,2 1 7 0,-1-3 10 0,-2 0 13 16,3 1 14-16,-2-5 12 0,2 0 7 0,0 0 3 0,0 0 2 15,0 0 0-15,-1-5 1 0,-1 1-2 0,2-1 0 0,-2-2-2 0,1-2-3 16,1 0-6-16,-2-1-11 0,2-4-14 0,-1 2-18 0,-1-5-11 15,2 0-10-15,0 2-6 0,0-5-3 0,2 1-2 0,-1-2-1 0,1 3-2 16,-1-3-3-16,3 2-1 0,-1-3-2 0,1 4 0 0,-2 0-2 0,3-3 0 16,-1 5 2-16,1 1-1 0,-2 1 0 0,1 0-2 0,-1 2 0 15,1 2-1-15,-2 0-1 0,1 4-1 0,0-2-3 0,0 2-3 0,-1 1-2 16,1 1-3-16,-1 1-3 0,0 2-2 0,-1-1-2 0,2 2 0 16,-1 2-1-16,-2 1-1 0,2 1 0 0,0 1 1 0,-2 1 1 0,2 0 1 15,-2 1 3-15,0 3 3 0,0 2 2 0,0-2 3 0,-2 3 3 0,0 1 4 16,-2-1 3-16,1 4 0 0,-2-2 3 0,2 0-1 0,-2 1 2 15,0-1 1-15,1 0 1 0,-1 2 0 0,0-4 0 0,2 2 0 0,-2-3 0 16,2 1-1-16,0-1 0 0,0-2 0 0,1-3-1 0,2 2 2 16,-1-1 2-16,1-2 1 0,0 0 3 0,1-2 1 0,1 1 4 0,-1-2 1 15,3 0 4-15,-1-1 1 0,2 1 3 0,-1-1 1 0,1 1 3 16,3-2-1-16,-2 2 2 0,1 0 0 0,1-2 1 0,1 0-1 0,-1 1-2 16,0 1 0-16,0-1-2 0,3-2-2 0,-2 5-1 0,-1-5-2 0,1 3-1 15,0 0-1-15,-1 0 0 0,1 0-1 0,0 2 1 0,-2-1-1 16,1 1 0-16,1-1-6 0,1 1-4 0,-4-2-10 0,2 3-11 0,0-1-15 15,-2 1-16-15,-1 1-22 0,3-1-21 0,-3 1-25 0,1-4-27 0,-2 3-33 16,1 0-38-16,0 0-47 0,0-1-52 0,-2-2-49 0,3 0-49 16,-3-2-53-16,2 2-55 0,-2-3-20 0,-3 0-2 0</inkml:trace>
  <inkml:trace contextRef="#ctx0" brushRef="#br0" timeOffset="192465.5351">2718 7720 455 0,'-6'-7'571'0,"0"1"6"0,1 2-32 16,2-1-51-16,-2 2-82 0,3-1-99 0,-1 2-70 0,-1-1-57 15,2 0-38-15,-1 3-32 0,3 0-26 0,-2-2-26 0,2 2-18 0,0 0-16 16,0 0-12-16,0 0-8 0,0 2-7 0,0-2-8 0,0 3-4 0,0 0-4 16,2-1-2-16,-2 2 0 0,1 0 3 0,1 0 2 0,1 0 2 15,0 0 2-15,-1 0 3 0,-1 1 0 0,2 0-1 0,-1-1 1 0,1-1-3 16,0 2-2-16,1-1-1 0,-1-2-2 0,0 1 0 0,0-2 0 16,2 1-1-16,-2-2 1 0,0 0 0 0,0 0-1 0,-1 0-1 0,1-3 1 15,0 1-1-15,1-1 2 0,-1 0 2 0,3-3 2 0,-3 2 3 16,0-2 3-16,0-1 1 0,0 2 0 0,1-2-1 0,-3 0 1 0,1 0 1 15,0 1 2-15,-1 0 3 0,-1-2 4 0,0 2 3 0,-1-1 4 0,-1-1 4 16,0 5 2-16,1-4 2 0,-1 2 0 0,-1 3-1 0,0-4 3 0,-1 4 0 16,1-1 0-16,0 1-1 0,-1 0-1 0,1 1-4 0,1 0-5 15,0 1-5-15,-1 0-4 0,1 1-6 0,1 0-4 0,-1 1-3 16,-1 1-2-16,1 0-2 0,1 1-2 0,-1 1 0 0,-1 2-1 0,3-2 1 16,-3 4 1-16,3 0 0 0,0 0 2 0,0 0 3 0,0 1-1 15,3 2 1-15,0 0 1 0,-1-1-2 0,1 1-1 0,2-1-5 0,0 1-8 16,1-2-3-16,2 2-3 0,0 0-5 0,0-1-4 0,0-1-4 0,4 1-7 15,-2-5-4-15,1 2-6 0,3-3-6 0,-3 2-4 0,5-4-5 0,-3-2-6 16,2 0-2-16,0-2-1 0,0 0-1 0,1-2-2 0,0-4 2 16,0 2 2-16,1-3 5 0,-1 2 5 0,0-3 7 0,-2-1 8 0,3 0 10 15,-4-2 11-15,1 0 11 0,-1 2 12 0,-1-2 15 0,-2-2 14 16,-2 2 11-16,3 1 10 0,-5-1 13 0,1 0 12 0,-3 2 11 0,1 0 11 16,-3-1 6-16,2 2 7 0,-4 3 1 0,0-4 0 0,0 3-1 0,-4 2-2 15,2-2-3-15,-1 2-6 0,-2 2-4 0,2 1-7 0,-2-1-9 16,-1 2-11-16,-2-1-11 0,0 2-9 0,2 0-8 0,-2 2-10 0,-1-2-5 15,1 1-4-15,-2 2-3 0,1-1-5 0,1 4-3 0,1-2-1 0,-1 1-2 16,-1 0-1-16,1 2 1 0,3-2-1 0,-1 3 1 0,1-2-1 16,1 3 2-16,-1-1-1 0,3-1 1 0,-1 1 0 0,3 1 0 0,-1-1 1 15,1 0-1-15,0 1 0 0,1 0-1 0,1-1-4 0,-1-1-3 16,1 1-3-16,1-2-1 0,1 2-3 0,1-1-3 0,-2-2 1 0,2 2 1 16,-1-2 0-16,-1 0 1 0,0-3 1 0,0 1 2 0,1-2 3 0,0 2 5 15,-1-3 8-15,0 2 7 0,-1-2 7 0,-1 0 5 0,1-2 5 16,1 2 4-16,-1-3 5 0,-2 2 3 0,1-1 3 0,1-1 5 0,-2 1 4 15,0-3 1-15,0 2 4 0,0-1 2 0,0-2 0 0,0 2 0 0,-2-1-1 16,1 0 1-16,1 2 4 0,-2 0 0 0,1 0-1 0,-1-2-1 16,0 2-4-16,2 0-5 0,-1 2-5 0,-1-1-7 0,2 1-6 0,-1-1-9 15,-1 2-7-15,2 0-10 0,0 0-9 0,0 0-7 0,0 0-9 16,0 0-3-16,0 0-4 0,0 2-4 0,2 1 1 0,-1 0 0 0,2 0-1 16,-1 1 4-16,1 1 3 0,0 1-1 0,2-1-2 0,-2 0-1 0,3 2-3 15,-1 0-2-15,3 1-7 0,-3-3-6 0,4 3-9 0,-2-1-9 16,-1-1-9-16,2 2-11 0,3-4-8 0,-3 1-9 0,1 2-9 0,2-2-4 15,-3 0 2-15,4-2 0 0,-2-1 4 0,0 0 2 0,1-1 5 16,0-1 7-16,0-1 6 0,-1-2 9 0,0-1 11 0,0-1 9 0,0-2 13 16,-1 2 13-16,1-1 15 0,-1-2 15 0,2-1 13 0,-3 0 10 0,0 0 12 15,-2-1 9-15,2-1 10 0,0 1 6 0,-3-1 9 0,1 1 3 16,-1-1 7-16,1 2 1 0,-3-1 3 0,2 0 0 0,-2 2-1 0,-1-1-3 16,1 1-2-16,-1 1-2 0,-1 1-3 0,1-2 2 0,-2 2 1 15,0 0 1-15,0 1 3 0,-2 3 0 0,1-3 2 0,-1 3-3 0,0-1-1 16,1-1-4-16,-1 3-6 0,-1-1-6 0,0 2-9 0,-2-1-6 15,1 1-7-15,-1 0-8 0,0 1-9 0,0-1-6 0,-1 3-10 0,-2-2-6 16,2 2-8-16,-2 1-2 0,1 0-3 0,-2 0-1 0,1 3 0 0,0 0 1 16,0-1 1-16,-1 2 1 0,3 1 3 0,-1-3 1 0,-1 4 1 15,1 0 1-15,0 0 1 0,2-1 2 0,0 1-1 0,2 1 2 0,0-1 0 16,0 1 2-16,0-1 0 0,0 1 1 0,3-1 0 0,0-1-2 0,0 0 0 16,0 0-3-16,3 0-3 0,0-1-3 0,0-1-4 0,0 0 0 15,0-2 0-15,2 0-1 0,0 0-1 0,0-3-1 0,1 0-3 0,0-1-1 16,2-1-4-16,-1-1-4 0,2-1-1 0,-1-3 0 0,0 1 2 0,0-1 3 15,3-2 2-15,-3-2 2 0,0 0 2 0,1-1 1 0,1-3 1 16,-2 0 2-16,-2 0 2 0,3-1 5 0,-4-1 3 0,1 0 5 0,1-1 3 16,-2-3 3-16,-2-1-1 0,3 2 0 0,-3-2-2 0,-1-4 1 15,-1 2-1-15,1-2 0 0,-2-2 0 0,0 2 5 0,-2-3 6 0,2 2 10 16,-3-1 11-16,1 1 11 0,-1 1 9 0,-1 0 11 0,2 1 11 16,-1 3 14-16,-2 0 12 0,0 3 11 0,2 1 8 0,0 1 8 0,0 2 9 15,0 1 0-15,-2 3-4 0,2 2-9 0,1 1-10 0,1 0-12 0,-1 0-10 16,-1 3-15-16,3 0-13 0,-2 0-18 0,1 3-19 0,1 0-14 15,0 0-14-15,0 3-11 0,0 0-8 0,0 3-7 0,0 0-4 0,0 2-2 16,1 2-1-16,1 0 2 0,0 5 1 0,-1-1 4 0,1 4 4 16,1 0 7-16,0 4 7 0,2-2 6 0,-2 3 4 0,2-1 2 0,-2 0 3 15,2 4 0-15,0-3 2 0,-1 1-1 0,2 1-2 0,-1-2-2 16,0 1-1-16,0-1-5 0,1 0-6 0,-1-1-7 0,4-3-6 0,-4 0-9 16,1-2-8-16,1-1-7 0,0 0-7 0,-2-3-5 0,2-1-2 0,-1-3-3 15,-1 0 0-15,2-3-3 0,-2-1 0 0,0-1 0 0,0-3-1 16,0 0 5-16,-1-2 6 0,4 0 6 0,-2-3 6 0,-1-1 4 0,0-1 7 15,0-2 3-15,2-1 6 0,-2 0 2 0,0-1 4 0,0-1 4 16,-2 0 3-16,2 1 7 0,-2-2 6 0,1 2 6 0,-2-1 7 0,0 1 6 16,-1 1 7-16,1-1 5 0,-2 3 5 0,1 0 3 0,1 1 1 0,-2 0 1 15,0 1 0-15,0 1-2 0,0 2-1 0,0-1-4 0,0 0-4 16,0 3-6-16,0 0-9 0,0 0-8 0,0 0-10 0,0 0-7 0,-2 2-5 16,2-1-5-16,0 2-4 0,0-1 0 0,0 2-2 0,0 1 1 15,0-1 0-15,0 1 2 0,0 0 0 0,2 2 3 0,-2 1 4 0,2-1 1 16,-1 0 6-16,-1 1 0 0,2-1 1 0,1 2-1 0,-1-1 0 15,-1-2-4-15,3 2-3 0,-1 0-4 0,1 0-2 0,-1-2-3 0,0 1 1 16,1-2-1-16,-1-1 1 0,0 0-1 0,-1 0 2 0,1-1 0 0,0-2 3 16,-1 1 2-16,2-2 1 0,-1-2 5 0,0 1 5 0,2-2 6 15,0-2 4-15,-2 1 2 0,2-2 2 0,-2-1 2 0,3-1 4 0,-3 0 3 16,2 0 2-16,-1 0 5 0,-1 0 4 0,2-1 7 0,-1 0 5 16,1 0 8-16,-2 1 5 0,0 1 7 0,-1-1 5 0,-1 3 5 0,1-4 3 15,0 4 1-15,-1 1 1 0,-1-1-4 0,2 1-4 0,-2 2-3 0,0-1-8 16,0 0-9-16,0 3-9 0,0 0-15 0,0 0-12 0,0 0-14 15,0 0-9-15,0 3-9 0,-2 0-6 0,2 0-3 0,-1 2-5 0,-1 0-2 16,2 2-1-16,-2 3 0 0,2 1 0 0,-3 2 2 0,2 0 2 0,-1 4 7 16,0 1 9-16,-1 2 7 0,-1 4 7 0,-1 0 4 0,3 3 2 15,1 3 3-15,-1 1 3 0,-1 2 3 0,1 1 3 0,1 4 1 0,-1-1 0 16,-1 1 2-16,0 2 1 0,-2-1-1 0,2-1-3 0,-2 1 0 16,2-3-1-16,-3-1-2 0,1-5 0 0,0 2 4 0,-2-6 5 0,0-2 10 15,2-2 12-15,-3-2 11 0,-1-4 10 0,3-3 7 0,-2-1 6 0,0-3 5 16,-1-1 4-16,0-4 0 0,0-1 3 0,1-3-1 0,-3-2 0 15,3-1-6-15,0-6-8 0,-1 1-14 0,1-4-17 0,1-1-23 0,1-3-25 16,-2-3-26-16,5-3-30 0,-2-2-23 0,2-3-23 0,2-2-24 16,1-2-22-16,1-3-21 0,1-2-20 0,3-1-17 0,-1-3-14 0,2 0-15 15,2-1-13-15,-1 2-9 0,1 0-6 0,1 0-4 0,1 3-5 16,-1 0-20-16,2 3-28 0,-1 1-33 0,1 0-35 0,1 4-54 16,-2-1-61-16,1 3-28 0,3 1-8 0,-3 1 4 0</inkml:trace>
  <inkml:trace contextRef="#ctx0" brushRef="#br0" timeOffset="192948.8375">3690 7201 454 0,'-11'-16'540'0,"2"1"12"0,-4 1-42 0,2-1-72 0,-3 0-84 0,-2 2-86 15,3-1-51-15,-4 1-31 0,1-1-18 0,-1 1-8 0,-2-1-10 16,1 1-11-16,-2 1-9 0,1-2-10 0,-2 2-9 0,-1 0-8 0,0 0-8 16,1 2-6-16,-2-1-7 0,-1 0-6 0,-1 1-9 0,1 1-7 0,-5 0-8 15,1 2-10-15,-2-1-7 0,0 1-6 0,-3 2-6 0,0 2-5 16,-3 1-6-16,-1-2-3 0,-1 4-4 0,0 0-3 0,-3 4-4 0,2-2-3 15,-1 3 0-15,-4 2-1 0,3 1 2 0,-2 2 1 0,0 1 2 16,2 1 3-16,-3 1 3 0,3 3 2 0,1 0-1 0,1 2 1 0,1-1 1 16,0 5 1-16,3 0 1 0,2 0 1 0,-1 5 1 0,2-2-1 0,2 3 0 15,1 1 0-15,2 1 1 0,2 1-1 0,1 2 1 0,2 1 2 16,-1 1 2-16,5 3 0 0,1 1 2 0,1-1-1 0,2 4 0 0,4 0 2 16,-1 2 0-16,2 0 1 0,4 1-2 0,0 0-3 0,4 0 0 0,1 0-4 15,1 0-3-15,1 0-3 0,4 0-4 0,1-2-4 0,3 1 0 16,2-3-3-16,2-1-3 0,0-1-4 0,5-3-6 0,0-1-5 0,6-3-4 15,-1-1-5-15,4-2-4 0,4-2-4 0,1-3-4 0,2-1-6 16,6-4-3-16,0-2-3 0,2-4-3 0,6-1-2 0,1-2 0 0,1-5 0 16,6-1 1-16,0-4-4 0,1-4-1 0,4 1-3 0,-2-7-1 15,3-1-5-15,0-2-1 0,-1-4-4 0,1 0 0 0,-1-4 0 0,-2-2-1 16,-1 0 0-16,-4-2 5 0,0-2 5 0,-4 1 8 0,-2-3 10 0,-2 1 12 16,-4-2 14-16,-5-1 13 0,-2-1 12 0,0-1 15 0,-6 0 17 15,-3-1 17-15,-3-2 17 0,-3 0 14 0,-3 0 16 0,-3-2 13 0,-1 1 12 16,-5-2 9-16,-2 0 6 0,-2 0 3 0,-4 0 3 0,-2-1 0 15,-4 2 3-15,0-2-5 0,-5 3-9 0,0-2-10 0,-3 3-11 0,-1 1-12 0,-4 0-13 16,-1 2-17-16,0 1-22 0,-3 2-19 0,-3 2-19 0,1 1-22 16,-1 1-20-16,1 4-25 0,-3 1-24 0,-1 1-27 0,3 3-24 0,-2 1-38 15,3 3-44-15,-1 1-101 0,4 3-125 0,-3 1-97 0,4 2-83 16,-1 3-36-16,2 0-14 0,1 3-2 0,2 3 4 0</inkml:trace>
  <inkml:trace contextRef="#ctx0" brushRef="#br0" timeOffset="194365.467">3905 7735 244 0,'-3'0'571'0,"0"0"12"0,0-2-9 16,0 1-19-16,1 1-92 0,-1-1-132 0,1-1-74 0,2 2-42 0,0 0-24 15,0 0-14-15,0 0-13 0,0 0-10 0,0 0-12 0,0 0-13 16,0 0-10-16,0 0-14 0,0 0-10 0,2 0-13 0,0 0-12 0,-1 0-13 16,1 0-13-16,-2 0-11 0,3 0-11 0,-1 0-7 0,2 0-9 15,-1 0-4-15,2 2-6 0,0-1 0 0,1-1-1 0,2 1 2 0,3 1 2 16,2-2 3-16,2 3 2 0,1-3 2 0,5 2 3 0,2-1 1 0,4-1 3 16,2 2 0-16,4-2 2 0,3 0 0 0,2 0 0 0,5 0 0 0,3-2-4 15,3-1-4-15,0 0-6 0,6 0-9 0,2-3-7 16,2 0-5-16,1 1-6 0,3-2-5 0,0-1-4 0,4-1-2 0,-1 1-3 15,5-1-1-15,-3-2-4 0,2-1-3 0,-1 1 1 0,1-1 0 16,-4 0 4-16,2 0 5 0,-5 1 6 0,-1 0 5 0,-3-1 5 0,-4 2 4 16,-2 0 1-16,-6 1 2 0,-4 1 2 0,-4 2 1 0,-5-2 1 15,-2 2 4-15,-4 0 2 0,-4 2 3 0,-4-1 2 0,-4 2 1 0,0 0 0 16,-5 1 0-16,-1 0-3 0,-3 2-4 0,0-2-6 0,-4 2-9 16,0 0-13-16,-1 0-11 0,-2 0-19 0,-2 2-22 0,1 0-34 15,-3 3-40-15,1-5-86 0,-3 5-111 0,0-1-97 0,1-1-94 0,-1 2-45 16,-1-1-20-16,2-1-7 0,-2 2 0 0</inkml:trace>
  <inkml:trace contextRef="#ctx0" brushRef="#br0" timeOffset="195681.8086">6226 7238 321 0,'-2'-4'577'15,"2"1"12"-15,-1 0 9 0,-1 2-70 0,2-1-110 0,-2 1-90 0,2 1-82 16,-1-2-44-16,-1 1-29 0,2 1-20 0,0 0-16 0,0 0-17 15,0 0-16-15,0 0-13 0,0 0-11 0,-2 0-10 0,2 0-12 16,-1 0-8-16,1 0-8 0,-2 1-3 0,2-1-3 0,0 2-1 0,0-2 1 16,0 0 1-16,0 0 2 0,0 0 4 0,0 0 3 0,-1 0 5 15,1 0 4-15,0 0 4 0,-3 0 4 0,3 0 1 0,0 0 1 0,0 0 0 16,0 0-1-16,-2 0 0 0,2 0 0 0,0 0-2 0,0 0-2 16,-1-2-3-16,1 2-4 0,0 0-4 0,0 0-2 0,-2-1-4 15,2 1-1-15,0 0 0 0,0 0-2 0,-1-2 2 0,-1 1 1 0,2 1-2 16,0-2-1-16,-2 1-3 0,2-1-2 0,-1-1-4 0,-1 0-2 15,2 0-2-15,-1 0-2 0,-1-1-4 0,2-1-1 0,-2 1-4 0,2-2-2 16,-1-1-4-16,-1 2-3 0,2-2-4 0,-2 0-2 0,2 3 0 16,0-2-2-16,0 0 0 0,0 0 0 0,0 1 0 0,0-1-1 15,0 3-1-15,0-2 0 0,0 3-3 0,0-1 0 0,0 1-4 16,0 1-5-16,2 0-5 0,-2 1-7 0,0 0-7 0,0 0-7 0,0 1-4 16,3 0-2-16,-1 3-2 0,0-1-2 0,1 2-1 0,0 1 2 0,0 3 0 15,0 0 3-15,3 3 2 0,-3 0 3 0,4 2 6 0,-4 2 6 16,2 2 7-16,-2 0 8 0,2 1 3 0,-1 1 5 0,-1 0 0 15,1 0 1-15,-3 2 1 0,1 0-2 0,0-1-1 0,-1-1-1 0,-1 2 0 16,0-4 1-16,-1 0-1 0,-1-1 1 0,2-2 0 0,-2 0-1 16,2-2 1-16,-1-2 3 0,-1-2 1 0,2 1 3 0,-2-3 7 0,1 0 6 15,1-2 6-15,0 0 7 0,0-3 4 0,0 1 4 0,0-2 2 16,0-1 0-16,0 0 0 0,0-1 1 0,-2-1-3 0,2-1 0 0,-1-2-3 16,-2-2-3-16,3 2-5 0,-2-3-9 0,1-4-11 0,1 3-9 15,0-5-11-15,0-1-9 0,0 1-8 0,0-3-8 0,0-4-5 16,0 0-4-16,0-2-4 0,1-2-5 0,1-2-4 0,2 0-3 0,-2-2 1 15,1-2 1-15,2 2 6 0,-2-1 3 0,2 2 6 0,0 1 4 0,1-2 7 16,-1 5 7-16,-1 2 4 0,1-1 2 0,0 6 2 0,0-3 5 16,-2 6 1-16,3 1 2 0,-1 1-1 0,-2 2-1 0,2 1-2 15,-2 2-3-15,2 1-1 0,-2 2-1 0,3-1-1 0,-3 3-1 0,2 1-1 16,-2 1 0-16,2 1-1 0,0 1 1 0,-2 3 0 0,3-1 2 16,-3 2 1-16,-1 1 2 0,1 3 2 0,-1-1 1 0,-1 3-1 15,-1 0 3-15,0 1 1 0,-1 2 1 0,-3 1 3 0,1 0 1 0,-2 2 2 16,0-2 1-16,-2 1 1 0,-1 1 0 0,2 0 2 0,-3-2 1 15,0 0 2-15,1-1 1 0,0 1 0 0,-1-3 4 0,3-1 2 0,-1 0 0 16,1-2 2-16,0 0 1 0,3-3 3 0,-2-1 4 0,2 0 2 16,1 0 5-16,-1-3 0 0,3 0 2 0,0 0 2 0,0-1 1 0,0 1-1 15,0-3-1-15,2 1-2 0,-1-1-2 0,2 1-1 0,-1-1-2 16,1 2-2-16,0-2-3 0,3 2-1 0,-2-2-3 0,0 3-2 16,3 1 0-16,-1 1-3 0,2-1 0 0,1 3 0 0,-1-3 0 0,2 3 1 15,2 1 2-15,1 0-1 0,0 2 2 0,-2 0-1 0,2 1 1 16,1-1 0-16,-1 2-1 0,0 0 1 0,0 0-2 0,1-1-6 15,-2 1-7-15,-1 0-11 0,3-1-12 0,-3 0-11 0,0 0-15 0,-2-1-15 16,1 1-17-16,-1-4-17 0,-1 2-18 0,-1-1-19 0,-1 0-20 16,3-4-25-16,-4-1-25 0,1-1-26 0,1 0-29 0,-2-2-24 0,0-2-21 15,0 0-9-15,0-4-1 0,0 2 6 0,0-4 9 0,-2-1 17 16,0 0 23-16,-1-2 32 0,-2-1 36 0,0-2 52 0,0 2 60 0,0-2 65 16,-2-1 63-16,-1-2 59 0,0 0 55 0,0 1 40 0,-2 0 36 15,0 1 27-15,0-2 24 0,-1 2 15 0,0 0 9 0,1 2 1 16,0-1-4-16,0 2-17 0,-2 0-24 0,2 2-22 0,2-1-20 0,-2 3-14 15,2 1-13-15,0 0-12 0,-1 1-11 0,1 1-14 0,1 1-16 16,0-1-15-16,0 2-16 0,2 0-15 0,-1 2-14 0,-1-1-15 16,2 2-13-16,0 0-12 0,0 0-8 0,0 2-11 0,2-1-9 0,-1 2-8 15,-1 2-9-15,2-1-4 0,0 2-1 0,0 2-1 0,1-1 3 16,-1 0 2-16,0 1 3 0,1 1 3 0,0 0 3 0,0 2 0 0,-1-1 1 16,1-1 0-16,0 0-1 0,3-2 1 0,-3 3-1 0,-1-2-2 15,1-1-3-15,0 0 0 0,1-1-3 0,-1 0-1 0,0-1-1 0,0-1 0 16,-1-2 0-16,2 1-1 0,-1-2-2 0,1 1-3 0,-1-2-3 15,0-3-1-15,0 0 1 0,1 0 0 0,0-2 2 0,0-1 1 16,0 0 3-16,1-2 1 0,-2 0 1 0,0 0-2 0,0-3 1 0,1 2 2 16,-1-1 4-16,0-1 7 0,0 1 7 0,0 2 8 0,-2-1 6 15,1-1 7-15,0 2 3 0,-1 3 4 0,-1-1 2 0,2 1-1 0,-2 1-1 16,2 2 0-16,-2-1-1 0,0 2-3 0,0 1-3 0,0 0-4 16,0 0-5-16,0 0-6 0,1 1-7 0,-1 2-6 0,2 2-4 0,-1-1-3 15,-1 2 0-15,2-1-1 0,1 4 1 0,-1-1 1 0,-1 1 2 16,3-1 3-16,0 4 2 0,-1-1 2 0,0-1 2 0,-1 2-5 15,3 1-8-15,-2-3-11 0,0 2-14 0,-1 0-17 0,1 0-18 0,0-3-19 16,2 4-22-16,-2-2-27 0,-2-1-29 0,1-1-35 0,1 0-39 16,-1-1-65-16,-1-1-77 0,1-1-87 0,1-1-93 0,-1-2-38 15,-1-1-12-15,-1-2 4 0,0 0 10 0</inkml:trace>
  <inkml:trace contextRef="#ctx0" brushRef="#br0" timeOffset="196449.9163">6796 7231 469 0,'0'-4'569'0,"2"1"5"0,-2 1-15 0,0 1-24 0,1-1-102 0,-1 2-140 16,0 0-82-16,0 0-52 0,0 0-34 0,2 2-25 0,0-2-22 15,-1 3-21-15,1-2-15 0,1 2-12 0,0 0-7 0,-1 2-8 0,2-1-3 16,-1 2-6-16,1 1-1 0,-1-2-2 0,0 2-1 0,0 1 2 16,-1 0-1-16,3-1-1 0,-4 2 2 0,1 0-2 0,2-2 0 15,-4 3 1-15,2-1 0 0,-2-1 0 0,0 0 3 0,0 0 2 0,-2-1 3 16,2 1 5-16,-1-2 5 0,-2-2 8 0,1 1 7 0,2-1 7 15,-1-1 9-15,-1 0 8 0,2-1 7 0,-3-1 7 0,3-1 5 0,0 0 2 16,-2 0-1-16,2 0-1 0,-1-3-5 0,-1 2-5 0,2-3-9 16,-1-1-7-16,1 2-9 0,0-2-9 0,0-1-11 0,1 0-11 0,-1-2-8 15,3 1-10-15,-1 1-4 0,1-4-3 0,0 0-4 0,3 1-1 16,-3 1-1-16,2 0 0 0,0 1 0 0,0-1 0 0,0-1 0 16,1 3 1-16,-2 1 1 0,3 0 3 0,-2 1-1 0,0-2 2 0,-1 4 1 15,2 0 0-15,-1 1 0 0,0 1 2 0,1 0 3 0,-1 1 0 16,0 1 2-16,-1 0 0 0,1 4 2 0,-2-2 1 0,2 1 0 0,-2 0 2 15,2 3 0-15,-1-1 1 0,-1 1-1 0,1 1-3 0,-1 0-7 16,-1 0-9-16,-1 2-10 0,1-2-11 0,-2-1-12 0,0 2-12 16,0 0-12-16,0-1-12 0,-2 0-11 0,1 0-11 0,-1-1-9 0,-1-3-10 15,1 2-11-15,-2-2-10 0,3-2-9 0,-1 0-6 0,0 0-4 16,1-3-3-16,1 0 4 0,-2 0 3 0,2-3 10 0,0 0 9 0,0 0 12 16,2-4 15-16,-1 0 15 0,-1-1 16 0,2 0 20 0,1-1 21 15,-1 0 22-15,2-1 23 0,-1-1 24 0,0 0 22 0,1-1 21 0,-1 0 18 16,2 0 16-16,-2 1 14 0,2 0 10 0,-1-1 7 0,1 2 6 15,-2 0 5-15,0 1 0 0,0 2-1 0,2 1-3 0,-3 0-2 16,1 2-5-16,-1-1-8 0,0 1-9 0,0 1-12 0,0 1-12 0,-1 1-12 16,-1-1-12-16,0 2-12 0,2 2-10 0,1-1-9 0,-1 1-8 15,-1 1-8-15,1 1-4 0,1 1-5 0,-1-1-3 0,-1 2-4 16,1 0 0-16,1 1 1 0,-1 1 0 0,-1 0 1 0,4 0 0 0,-4 0 0 16,1 1-2-16,-2 0 0 0,1-1 0 0,1-1 0 0,-2 0 1 15,0 1-1-15,0 2 0 0,0-5 1 0,0 4 0 0,0-6 3 0,0 3 4 16,0-3 5-16,0 2 4 0,0-2 6 0,0 0 7 0,0-2 5 15,0-1 7-15,0 0 7 0,0 0 7 0,0 0 9 0,0 0 2 0,0 0 2 16,0-1-1-16,2-1-4 0,-1-1-4 0,-1-2-6 0,2 1-6 16,-2 0-6-16,2-1-8 0,-1-2-8 0,2 0-7 0,-1-3-9 15,1 2-7-15,-1 1-11 0,4-2-2 0,-3 0-4 0,2 0 0 0,-2 0-1 16,3 1-2-16,-2-1 1 0,-1 2-2 0,3-1-1 0,-3 4 0 16,2-2-1-16,-2 2 0 0,0 1-1 0,0 0 1 0,1 1 0 0,-1 1 0 15,1-1 0-15,-1 2 2 0,1 2 1 0,-1-1 2 0,0 2 0 16,-1 2 3-16,-1-2 3 0,1 1 1 0,1 1 4 0,-1 4 1 15,-1-4 2-15,1 3 1 0,2-1 1 0,-2 1 1 0,-1 1 0 0,1 0 1 16,0 0-1-16,-1-1-2 0,-1 0-4 0,2 0-8 0,-2 0-11 16,0 0-11-16,0-3-15 0,0 3-14 0,0-3-14 0,0 0-18 15,0 0-21-15,0-1-22 0,0 1-23 0,0-4-33 0,0 2-36 0,0-3-60 16,0 0-74-16,0 0-82 0,0 0-87 0,0 0-40 0,1-2-18 16,3 0-1-16,-1-1 6 0</inkml:trace>
  <inkml:trace contextRef="#ctx0" brushRef="#br0" timeOffset="197298.9889">7280 7236 60 0,'3'-2'570'0,"-3"1"10"0,2-1 12 0,-2 0-34 0,0 2-55 16,0 0-88-16,0 0-106 0,0 0-66 0,0 0-47 0,0 0-35 15,-2 2-28-15,2-2-24 0,0 3-25 0,0-1-16 0,0 0-16 0,0 1-10 16,0 1-10-16,0-1-10 0,0 2-6 0,0-1-5 0,0 1-4 16,0 0-2-16,0 1 2 0,0 0 0 0,2 0 0 0,-1 0 1 15,-1 0 1-15,2 0 1 0,-2 2 1 0,0-3 0 0,2 0 0 0,-1 2 2 16,-1-2-1-16,2 0 1 0,-1 2-2 0,-1-4-2 0,2 0-1 15,-2 2-3-15,2-3 0 0,-1 0-6 0,-1 1-5 0,3-3-5 0,-3 0-8 16,0 0-9-16,0 0-11 0,0 0-8 0,3-3-9 0,-1 1-7 16,-1 0-6-16,-1-1-6 0,2-2-7 0,0 2-6 0,-1-2-4 0,-1-2-2 15,2 2 0-15,-1-3 0 0,-1-1 3 0,2 0 6 0,-2-2 7 16,2-1 7-16,-1-2 7 0,-1 2 6 0,2-1 6 0,-1 0 10 16,1-2 10-16,1 0 14 0,0 0 14 0,-3 1 17 0,3 0 14 0,-3 1 13 15,2 1 14-15,-1 0 14 0,-1 3 13 0,2 0 11 0,-2 1 9 16,2 3 11-16,-1-2 7 0,-1 2 2 0,2 0 1 0,-1 2-7 15,-1 0-11-15,2 0-9 0,-2 2-11 0,2-1-10 0,-2 2-10 0,0 0-10 16,1 2-10-16,1-1-10 0,-1 1-10 0,1 1-10 0,1 0-8 0,0 1-5 16,0 1-3-16,0 1 0 0,1-1-1 0,-1 3 2 0,0-1 0 15,0 2 0-15,-1-1 0 0,1-2 0 0,-1 3 0 0,-1-1 1 16,1 1 1-16,2-2 1 0,-2 0 0 0,-1 1-1 0,1-1 0 0,1 0 1 16,-3-3-2-16,2 2-2 0,-1-1 2 0,1-1-1 0,0-1-1 15,-1 2 0-15,-1-2 0 0,2-2-1 0,1 1 0 0,-3 1 0 0,3-3-1 16,-3 1 2-16,2 1 0 0,2-2-1 0,-2 0 2 0,-1 0 0 15,1 0 1-15,1 0 0 0,-1 0 0 0,1 0-1 0,0-2 0 16,1 2 0-16,0 0 0 0,1 0 0 0,-1 0-2 0,1 0 1 0,-2 0 0 16,2 0 0-16,0 0-2 0,0 0 1 0,1 0 1 0,0 2-2 15,-1-2 2-15,0 1 1 0,1-1 0 0,0 1 1 0,1 1 0 0,-1-2-3 16,-1 2-1-16,1-1-3 0,2-1-2 0,-2 2-2 0,1-2-3 16,-1 0-1-16,1 0-4 0,0 0-3 0,1 0-1 0,0 0-4 0,-1 0-3 15,0 0-1-15,0-2-2 0,-1-1 3 0,2 0 1 0,1 2 3 16,-2-4 2-16,-1 1 4 0,2-1 2 0,-2 1 3 0,0-2 3 15,1 0 3-15,-1-1 3 0,1 2 3 0,0-2 4 0,-2-1 3 0,0-1 4 16,-2 2 6-16,2-1 4 0,-2 0 5 0,0-1 7 0,3 0 7 16,-4 1 9-16,1-1 8 0,-1 1 8 0,-1-1 11 0,-1 1 11 0,0 1 10 15,0-1 8-15,0 2 4 0,0 0 2 0,-1 2-4 0,-1-1-3 16,-1 3-9-16,1 0-8 0,-1-1-11 0,-1 3-10 0,1 0-11 16,-1 0-10-16,0 2-13 0,0 1-12 0,-2-1-10 0,1 1-12 0,-1 3-5 15,1 2-5-15,-3-1-2 0,2 4 1 0,1-2 1 0,-1 3 3 16,3 2 3-16,-2 0 2 0,2 3 2 0,1 1 3 0,2 3 1 15,0 0 0-15,0 3 2 0,3-2 1 0,2 5 0 0,0 0 2 0,1 2-1 16,2 1-1-16,0-1 0 0,0 3-1 0,1 1-2 0,1 1-3 0,-2 0 0 16,3-1 0-16,-3 1 0 0,-2-1-2 0,2 0-1 0,-2-1 1 15,-1-1-2-15,0 1 0 0,-2-3 1 0,0-3 0 0,-3-2 3 16,0 1 2-16,0-5 3 0,-3 0 3 0,0-5 3 0,-2-1 3 16,0-1 5-16,-4-3 5 0,1-1 5 0,0 0 4 0,-3-4 4 0,0-1 4 15,1-2 3-15,-4-2 3 0,1-2 2 0,1-2 0 0,1-1 0 16,0-1-2-16,-2-3-5 0,5-2-4 0,0-1-6 0,-1-2-7 0,4-3-11 15,0-2-15-15,2-2-18 0,3-3-19 0,3-3-24 0,4-4-26 0,0 0-25 16,3-3-26-16,1-1-28 0,6-2-29 0,-2-2-35 0,5-3-36 16,2 1-77-16,-1-1-96 0,3 1-95 0,-1-1-93 0,3 2-39 15,0 0-12-15,-3 4 6 0,2-1 14 0</inkml:trace>
  <inkml:trace contextRef="#ctx0" brushRef="#br0" timeOffset="197849.1287">7849 6657 329 0,'-21'-11'578'0,"-1"-1"6"15,0 2 6-15,-2-3 7 0,-1 2-114 0,-2-1-174 0,-1 2-91 16,-1-3-49-16,-2 1-28 0,-1 2-16 0,1-1-13 0,-4-1-11 0,-2 4-5 15,-2-1-5-15,-1-1-5 0,-1 3-8 0,-4-1-7 0,-2 4-8 16,-1-2-8-16,-4 3-8 0,-1-1-4 0,-2 3 0 0,0 1 1 16,-2 1 0-16,2 3-2 0,-1-1-4 0,2 3-3 0,2 1-5 0,2 0-2 15,2 5-2-15,3-2-3 0,2 3-3 0,0 4 1 0,5 2 3 0,0 0-2 16,5 4-1-16,-2 4-2 0,3 2-2 0,2 2 1 16,4 2 1-16,0 5 2 0,3 1 4 0,1 4 3 0,4 1 3 0,-1 2 4 15,6 2 2-15,1 1-3 0,4 1-6 0,3 1-5 0,0 1-7 0,4-2-7 16,2 1-6-16,4 0-6 0,0-1-8 0,3-1-1 0,3 0 0 15,3-3-2-15,2-3 2 0,2 1 1 0,2-2 2 0,3-3 1 0,4-1 3 16,-1-2 3-16,4-2 3 0,6-4 2 0,0 0 3 0,4-2 0 16,4-5 0-16,4-2-4 0,2-2-8 0,4-2-8 0,0-5-8 15,6-1-10-15,2-2-8 0,1-6-11 0,5-2-9 0,-2-1-8 0,2-4-3 16,0-3-2-16,3 0-2 0,-1-4-2 0,-2-1 2 0,0-1 3 16,1-2 4-16,-1-4 8 0,-3 2 7 0,0-3 9 0,-2-2 8 0,-3 1 10 15,0-2 10-15,-4-3 7 0,-3 1 5 0,-2-2 5 0,-5-1 6 16,-2-1 5-16,-5-1 8 0,-1-1 6 0,-6-1 4 0,-2-3 3 15,-3-2 2-15,-4-1 3 0,-3-2 6 0,-3-3 4 0,-3-1 4 0,-3-1 3 16,-3-3 4-16,-3 2 3 0,-2-3 3 0,-3 1 0 0,-3 1-2 16,-3-1-1-16,-4 1-1 0,-2 2-4 0,-6 2-1 0,-1 1-9 15,-6 2-14-15,-2 3-16 0,-5 1-20 0,-2 5-23 0,-6-1-25 0,-1 3-30 16,-5 4-32-16,-3 2-44 0,-2 3-49 0,-4 3-106 0,-3 2-138 16,-4 2-104-16,0 3-85 0,-4 2-40 0,-1 4-19 0,-5 1-3 0,2 3 6 15</inkml:trace>
  <inkml:trace contextRef="#ctx0" brushRef="#br0" timeOffset="199582.8145">4433 10350 484 0,'0'-20'578'16,"0"1"13"-16,-1 1 15 0,-1 0-69 0,2 1-107 0,-2 3-80 16,2 1-68-16,-1 1-35 0,1 3-21 0,0-3-14 0,0 4-11 0,0 1-16 15,-2 0-15-15,2 4-16 0,0-2-14 0,0 2-14 0,0 2-14 16,-1-1-15-16,1 2-17 0,0 0-20 0,0 0-22 0,0 0-18 0,0 0-14 15,0 2-13-15,0 0-11 0,0 1-6 0,1 2-4 0,-1 2-1 16,2 0 0-16,-1 0 1 0,1 4 1 0,1-1 3 0,0 0 5 0,2 4 5 16,-1 2 6-16,0-2 5 0,1 3 2 0,-2-1 2 0,3 0 2 0,-1 3 2 15,0 0-1-15,1-1 1 0,-1 0 1 0,1 0-2 0,-1-1 1 0,1-1-1 16,-1-1 1-16,1 0-1 0,-1-1-1 0,1-2 1 0,-1 0 0 16,0-3 1-16,1 0-1 0,0-2 2 0,-1-2 2 0,-2 1 2 15,2-5 1-15,0 1 2 0,0-2-1 0,2 0 1 0,-2-3 0 0,0-1-1 16,0-1 1-16,1-3 0 0,2 1 1 0,-2-2-1 0,-1-1 1 15,3-2-3-15,-3-1-3 0,1 1-2 0,-1 0 0 0,-2 0 0 0,2-2-2 16,-2 2 0-16,0 0 0 0,0 0-1 0,2 2 1 0,-2 1-3 0,-2 2-3 16,1-1-4-16,-2 3-4 0,2 0-5 0,-1 2-6 0,-1-1-6 0,0 1-6 15,2 1-4-15,-2 2-2 0,0 0-3 0,0 0-1 0,1 2 1 16,1 1-1-16,-2 1 1 0,2 2 2 0,-1 1 3 0,1-2 4 0,1 1 6 16,0 3 6-16,-1-2 5 0,2 0 5 0,1 2 2 0,-2 1 0 15,2-1-1-15,0-1-4 0,-2 0-1 0,2 0 0 0,-1-3-1 0,1 3 0 16,-2-3 0-16,2 0 1 0,-2-1 2 0,2-1 3 0,-2-3 2 15,3 2 4-15,-3-2 3 0,1-2 4 0,-1 2 4 0,0-3 3 0,0-3 3 16,-1 1 3-16,1-2 3 0,0-2 3 0,-1-2-1 0,2 1 0 0,-2-2 1 16,-2 0-3-16,0 0-2 0,0-2-1 0,0-1-2 0,-2 0 0 15,-2 0-2-15,-1-1-1 0,2 1-2 0,-2-2-1 0,-1 0-2 0,-3 1-3 16,2 1-1-16,-1 0 0 0,2 1-4 0,-2-1-1 0,0 1-3 16,0 4 0-16,0 0-6 0,3 0-3 0,-2 2-8 0,2 2-7 0,0 1-10 15,2 0-9-15,0 1-8 0,1 1-9 0,-1 3-8 0,3 0-7 0,0 0-10 16,0 3-9-16,1 1-12 0,1 1-10 0,1 0-9 0,2 1-7 15,0 0-6-15,1 1-6 0,2 1-5 0,0 1-6 0,2-1-10 0,0 1-12 16,0-1-14-16,1 1-12 0,3-1-12 0,-1-2-8 0,1 0-2 16,-1 0 5-16,2-1 10 0,0-1 12 0,-1-2 24 0,0 0 28 0,-1 1 37 15,1-3 38-15,-1 0 40 0,1 0 40 0,-3-3 37 0,-1 2 35 16,0-2 35-16,-1 0 35 0,-3-1 28 0,0-1 22 0,0 1 17 0,-1-2 13 16,-2 1 3-16,-1-2-3 0,0 1-11 0,-2-1-14 0,0 2-11 0,-2 1-10 15,2-3-10-15,-2 1-11 0,-1 2-11 0,0-1-15 0,0-1-11 16,-3 3-13-16,3-1-13 0,-1 2-14 0,0-1-12 0,0 0-13 0,-2 0-10 15,1 3-11-15,-1 0-9 0,1 0-9 0,-1 0-7 0,1 2-3 16,-1-1-3-16,-2 2-2 0,3 2-1 0,-1 0-2 0,-2 3 1 0,3-1 0 16,-4 1 0-16,4 3 1 0,-1 1 1 0,-1 1 0 0,1-2 2 15,0 4 0-15,1 0 1 0,0-1 0 0,2 6 1 0,0-6 1 0,1 2-1 16,1 2 1-16,-1-1 0 0,2-1 0 0,2-1-2 0,-1 2 1 0,2-2-1 16,-1 0 1-16,3-2-1 0,-2-1-2 0,2-1 0 0,1-2 1 15,2-1-2-15,-2-1-2 0,-1-2-1 0,3 0-1 0,0-3-3 0,1-2-1 16,-1 0 1-16,0-3-2 0,1-4 0 0,1 2 2 0,0-4-1 15,-1 0 2-15,1-2 0 0,-2 1 1 0,1-1 3 0,-1-6 4 0,-2 4 5 16,-1-1 6-16,0 1 6 0,1 0 7 0,-3 0 10 0,-1-1 7 16,-1 0 7-16,-1 4 10 0,0-3 8 0,0 5 7 0,0 0 4 0,-1-2 4 15,-1 3-2-15,2 2-3 0,-2 0-6 0,2 0-5 0,-1 1-9 16,-2 3-11-16,3-3-11 0,-2 4-12 0,2 0-10 0,0 0-11 0,0 0-9 16,0 2-7-16,0 1-5 0,0-1-4 0,0 5 0 0,0-2-1 15,2 2 3-15,-2 1 4 0,3 1 3 0,-2 0 4 0,1 1 5 16,1 2 6-16,0 0 4 0,-1-2 1 0,1 5-1 0,0-4-1 15,2 1-6-15,-2-1-9 0,3 1-9 0,-2-2-10 0,-1 1-8 0,2-1-9 16,-2-1-5-16,2-1-5 0,-2-2-4 0,3 0-2 0,-3-3-2 16,3 0-2-16,-1-1-1 0,0-2 1 0,0-1 6 0,2 0 5 0,-2-4 9 15,0 1 9-15,0-3 8 0,1 0 8 0,-1-2 4 0,1-1 5 16,-1-2 2-16,0 0 2 0,-2 0 1 0,0-1 2 0,0 0 4 16,-1-2 5-16,0 0 4 0,-1 1 7 0,-1 1 6 0,0 1 9 0,0 3 5 15,0-4 7-15,0 2 3 0,0 1 4 0,0 3 1 0,0 2 0 0,0-1 0 16,0 3-1-16,0-2-4 0,0 4-4 0,0-2-6 0,0 3-7 15,0 0-4-15,0 0-7 0,0 3-5 0,0 1-5 0,3 1-5 16,-3 1-2-16,3 3-1 0,0-1 2 0,-1 1-1 0,1 3 1 16,0-2 3-16,2 2 1 0,-2-2 2 0,2 4 1 0,1-2 0 0,-1 0 0 15,0 1 0-15,0-2-1 0,1 1-2 0,1-2 0 0,0 0-2 16,-1 0-1-16,-1-1 0 0,2-1 1 0,0-1-2 0,0-1 0 0,-3-2 0 16,1 0-2-16,0 0-2 0,0-4-2 0,2 0 0 0,-2 0-1 15,0-4-3-15,0 2-1 0,1-1-1 0,0-2 0 0,-1-1 0 0,-2-1 0 16,2-1 0-16,-2 1 0 0,2-1 0 0,-2-1 0 0,2 2 1 15,-2-1 0-15,0 1 3 0,-1-1 1 0,-1 2 2 0,1 1 3 16,-2 0-1-16,1-2 1 0,-1 4-2 0,0 1-2 0,0-1-6 0,0 1-7 16,0-1-12-16,0 1-14 0,0 2-14 0,-1-2-16 0,1 2-16 15,0 0-15-15,-2 0-18 0,1 0-17 0,-1 0-27 0,-1 0-30 0,-3 2-46 16,4 0-54-16,-1-2-85 0,-2 1-104 0,2 1-60 0,-2-2-42 16,0 0-13-16,1-3 1 0,-2-1 6 0</inkml:trace>
  <inkml:trace contextRef="#ctx0" brushRef="#br0" timeOffset="199754.6479">5179 9830 219 0,'-7'-20'630'0,"0"4"10"0,2 0 10 0,-1 4 10 0,-2-1-50 15,2 3-74-15,1-2-114 0,2 5-132 0,-2 1-75 0,2 0-47 16,1 2-35-16,1-1-25 0,-1 1-23 0,2 1-23 0,0 1-23 16,0-1-24-16,0 2-24 0,2-1-21 0,-1 2-18 0,1 0-18 0,1 0-16 15,0 2-14-15,1-1-15 0,0 2-20 0,0 0-22 0,1 1-24 0,2 1-31 16,-1 1-35-16,1 0-53 0,-1 0-61 0,3 1-82 0,-1 2-89 15,0-1-42-15,1 0-18 0,0-1-4 0,-1 1 3 0</inkml:trace>
  <inkml:trace contextRef="#ctx0" brushRef="#br0" timeOffset="199965.625">5385 9781 221 0,'0'0'625'0,"0"3"2"0,-2-1 2 0,1-1-1 0,1 1 0 0,-2 0-116 15,2 0-176-15,-1-1-108 0,-1 3-75 0,2-1-40 0,0 2-24 16,0 0-14-16,0 2-10 0,0 2-7 0,2-1-8 0,-1 3-1 0,1 2 0 15,-1 1 3-15,3 1 1 0,0 3 1 0,-1 1-1 0,0 0 1 16,2 5 0-16,-2-1-3 0,2 0-4 0,-2 3-8 0,2 0-8 0,1-1-11 16,-3 2-17-16,2 1-17 0,-2-3-17 0,2 1-19 0,-3-1-17 15,1-1-20-15,0-2-18 0,0 1-24 0,0-2-23 0,-1-2-23 0,-1 0-23 16,-1-3-24-16,2-1-24 0,-2-2-36 0,2-1-42 0,-1-3-70 16,1 1-85-16,-2-5-49 0,0 0-28 0,0-2-4 0,0-3 6 15</inkml:trace>
  <inkml:trace contextRef="#ctx0" brushRef="#br0" timeOffset="200192.8923">5337 10323 547 0,'-5'-4'626'0,"1"1"13"0,-1 2 10 0,4 0 9 0,-1-1-89 0,2-1-135 15,0 2-100-15,2-1-82 0,1 1-52 0,3-3-37 0,-1 2-30 16,1-3-27-16,2 1-24 0,1-1-23 0,3 0-17 0,2-2-14 16,0-1-11-16,2 3-10 0,3-4-6 0,1 2-6 0,-2 0-1 0,2 1-2 15,2-1-1-15,-4 2-1 0,4-1-1 0,-2 3 0 0,-2-4-1 16,2 4-3-16,-4 0-1 0,3-1 1 0,-3 4-2 0,-3 0-1 0,0 0-1 15,-1 4-2-15,-1-1 1 0,1 0 0 0,-2 1 2 0,-2 1 0 16,-1 1 2-16,0 0 2 0,-1 0-2 0,-1 1-6 0,2 0-7 0,-4 0-11 16,2 2-14-16,-1-4-16 0,-1 3-18 0,-1 0-18 0,-1-2-24 15,1 0-29-15,-2 0-35 0,2-2-44 0,-1-1-77 0,-1 2-98 0,0-5-78 16,0 0-72-16,0 0-28 0,0 0-11 0,0 0 3 0</inkml:trace>
  <inkml:trace contextRef="#ctx0" brushRef="#br0" timeOffset="200352.9099">5714 9924 142 0,'0'-12'597'0,"0"0"2"0,0 2 3 0,0 1-8 0,0-1-11 0,0 3-117 15,0-1-170-15,0 3-101 0,0 0-63 0,0 0-43 0,0 2-31 0,1 0-25 16,-1 1-24-16,0 2-23 0,0 0-20 0,2 0-23 0,1 4-24 16,0 0-24-16,-2 1-29 0,-1 0-36 0,2 3-41 0,-2-1-52 15,0 3-60-15,0 4-76 0,0-1-85 0,-2-1-42 0,2 1-24 16,-1 0-4-16</inkml:trace>
  <inkml:trace contextRef="#ctx0" brushRef="#br0" timeOffset="200965.3345">5769 10047 175 0,'6'0'530'16,"1"0"14"-16,2-2-28 0,-3 0-53 0,2 2-67 0,-1-3-74 0,2 1-53 15,-3 0-43-15,1 1-29 0,1-1-24 0,-1 2-21 0,1-2-20 16,-1 2-21-16,-1 0-18 0,2 2-14 0,-2-2-14 0,-1 2-13 16,1 1-10-16,1-1-11 0,0 3-8 0,-2 0-8 0,0 1-6 0,0 1-2 15,1-1-2-15,-2 1-1 0,1 1 1 0,-1 1-1 0,-1-1 1 0,0 2 0 16,0 1 2-16,-1-2 2 0,1 1 1 0,-1 0 1 0,-1 0 2 15,-1-2-1-15,2 1 3 0,-2-1-1 0,2-1 2 0,-2 2 3 16,2-4 4-16,-2 0 7 0,0-1 8 0,2-1 7 0,-2-1 4 16,1-2 0-16,-1 0 0 0,2 0-3 0,1-2 0 0,-1-2-1 0,1-1-2 15,2 0-3-15,-2-3-3 0,2 1-4 0,1-2-5 0,0-1-8 16,1 1-10-16,-1-2-7 0,-1 1-7 0,2 0-2 0,0-3-1 0,1 5 0 16,-3-3 0-16,1 3 2 0,2 0-1 0,-2 0 2 0,-1 2-1 15,0 0 1-15,1 3-2 0,-1-2-1 0,-1 0-1 0,0 2 0 0,-1 1 2 16,0 0-2-16,0 2 1 0,0 0-1 0,1 2 1 0,0 0 1 15,-1 1-1-15,0 0 0 0,-1 0 0 0,3 1 1 0,-2-1-1 0,2 2-3 16,-2-1-5-16,3 0-6 0,-3 1-6 0,2 1-6 0,-2-2-3 16,2-1-3-16,0 2-3 0,1-3-2 0,0 3-1 0,-1-3-1 0,0-2-1 15,1 0 0-15,1 0-1 0,0-2 5 0,0-3 5 0,-1 3 8 16,2-1 8-16,0-2 5 0,-2 0 5 0,2-3 5 0,-3 1 3 16,3-1 5-16,-2 0 4 0,0-4 4 0,-1 4 3 0,0-3 5 0,0 1 3 15,-2-1 3-15,1 2 0 0,-2-3 3 0,1 0 1 0,-1 2 3 16,-2-1 3-16,0 1 3 0,0-1 5 0,-2 2 0 0,1 0 2 0,-1 2-2 15,0-1-5-15,-2 1-5 0,2 2-7 0,1 0-6 0,-1 1-8 16,-1 3-4-16,1-3-4 0,1 4-6 0,-1 0-3 0,1 4-7 16,-1-3-5-16,2 3-5 0,-2 1-2 0,2 2-1 0,0 1 0 0,2 4 3 15,-2-3 2-15,3 2 4 0,-1 2 5 0,1 2-2 0,0 2-3 16,0-1 0-16,3 4 2 0,1 0 3 0,-1 2 3 0,-1 0 1 0,3 2 2 16,0 2-1-16,-2-1-2 0,-1 1-2 0,3 3-4 0,-3-3-1 15,-1 3-1-15,-1-1 3 0,-3-2 6 0,0 0 2 0,-1 2-1 0,-3-5 2 16,-3 1 5-16,-1-1 7 0,1-2 7 0,-5-2 12 0,1 0 13 0,-2-3 14 15,-1-1 14-15,1-3 14 0,-4-1 11 0,1-2 9 0,0-4 7 16,0 2 3-16,-1-4 3 0,3-3-2 0,-2 0-3 0,3-3-9 16,-1-1-9-16,3-1-21 0,3-3-25 0,-1-3-31 0,4 1-33 0,2-2-36 15,1 0-39-15,2-8-36 0,2 4-37 0,4-3-47 0,1-1-51 16,3-4-84-16,2 0-99 0,2 0-101 0,0-3-105 0,5-1-39 0,-1-2-8 16,2 0 8-16,2-2 16 0</inkml:trace>
  <inkml:trace contextRef="#ctx0" brushRef="#br0" timeOffset="201198.4227">6603 9416 585 0,'-9'-5'623'0,"4"3"9"16,-1-2 7-16,1 0 7 0,0 2-110 0,-1 0-165 0,3 1-103 0,0-1-68 16,1 2-42-16,1 0-24 0,1 0-21 0,-2 0-21 0,2 3-15 15,0 1-14-15,0 1-7 0,0 0-9 0,2 3-4 0,-1 4-5 16,-1 0-1-16,2 2 1 0,-1 4 4 0,1 1 5 0,1 5 4 0,-1 2 2 15,2 1-1-15,-2 5 2 0,-1-1-1 0,1 5 0 0,1 2-1 16,-3 1-3-16,2 3 1 0,-2 2-1 0,0 1-10 0,-2 3-18 0,1 1-30 16,-1 0-35-16,-1 3-38 0,-3 2-42 0,1-1-53 0,2 1-62 15,1 0-132-15,-1-2-168 0,0 3-91 0,-2-2-53 0,2-1-31 0,-1-4-20 16,0 2-2-16,1-4 6 0</inkml:trace>
  <inkml:trace contextRef="#ctx0" brushRef="#br0" timeOffset="202682.0798">4667 11187 140 0,'0'-7'576'0,"-2"0"11"0,1 2 11 0,1-2-23 0,-2 1-41 0,-2 2-105 16,4-1-141-16,-2 1-72 0,2 1-39 0,-1 0-20 0,-1 0-13 16,2 1-10-16,-1 1-11 0,1-2-11 0,0 3-14 0,0 0-15 0,0 0-13 15,0 0-15-15,0 0-15 0,0 0-10 0,0 0-11 0,0 3-7 16,0-2-7-16,1 4-8 0,-1 1-5 0,3 0-3 0,-1 1-3 0,2 3-2 15,-1 1 1-15,1 1 3 0,-1 3 2 0,2 0 3 0,-2 3 4 16,2 1 0-16,1-1 3 0,-3 3 1 0,3 3 1 0,-2-1 1 0,0 0 1 16,1 2 3-16,-2 2 1 0,3-1 1 0,-4 0 0 0,1-1-1 0,0-1 0 15,1 2 0-15,-3-6-2 0,2 1 1 0,-1-1-1 0,0-2 1 16,-1-3 2-16,1 0 4 0,-1-5 6 0,1 1 6 0,-2-3 8 16,2 0 8-16,2-4 10 0,-3 0 7 0,1-1 6 0,0-3 4 0,-1 0 1 0,1-2-1 15,1 0 0-15,0-4-2 0,-1 0-2 0,1-2-4 16,2-1-7-16,-1-2-8 0,1 1-8 0,0-3-10 0,0-2-10 0,1-2-11 0,-1 3-7 15,3-1-5-15,-2 1-5 0,-1-1-2 0,1-2-4 0,2 3-4 16,-2-1-3-16,1 3-3 0,-1-1-3 0,-1 1-4 0,1 0-3 0,2 3-3 16,-2 1-1-16,-1 2-3 0,0 0-1 0,1 2 0 0,2-1 1 15,-3 5 1-15,1-5 3 0,-1 5-1 0,4 2 3 0,-4 1 2 0,1 0 2 16,-1 2 3-16,0 0 3 0,0 3 2 0,2 1 3 0,-2 2 4 16,0 1 2-16,0 0 4 0,-2 1 2 0,0 2 2 0,-1 0 1 15,-1 0 3-15,1 2 2 0,-2-1 3 0,-2-1 3 0,1 2 5 0,-4-2 4 16,2 0 9-16,-2 0 6 0,-3-2 6 0,0-1 6 0,0 0 2 0,0-3 4 15,0 0 4-15,-4-2 1 0,2 1 2 0,-1-3 1 0,0-2-6 0,-2-1-9 16,1 0-17-16,2-2-25 0,1-2-29 0,-3 0-34 0,2-3-36 16,3-1-41-16,-1-1-51 0,1-3-56 0,4 0-127 0,-1-2-162 0,1-1-85 15,2-1-45-15,-1-2-19 0,2-1-9 0,2 1 7 0,1-2 12 16</inkml:trace>
  <inkml:trace contextRef="#ctx0" brushRef="#br0" timeOffset="204582.2035">5122 11265 376 0,'0'-12'561'16,"-1"2"11"-16,-1-3 13 0,2 1-80 0,-2 0-124 0,1 2-81 0,1-1-57 15,0-2-33-15,0 2-17 0,0-2-13 0,0 4-8 0,0 0-7 16,0 0-6-16,0 1-6 0,0 0-5 0,0 1-4 0,0 2-5 15,0-2-6-15,0 2-5 0,0 0-7 0,0 3-7 0,0 1-8 0,0-3-8 16,0 4-12-16,0 0-9 0,0 0-13 0,0 0-12 0,0 0-11 16,0 0-10-16,0 4-10 0,0-1-8 0,1 1-6 0,1 2-6 0,1 1-5 15,-1 2-3-15,1-1-2 0,0 4 0 0,2 2 2 0,-2 1 3 16,2 2 3-16,1 3 4 0,-1 0 4 0,0 2 2 0,-2 1 3 16,2 2 4-16,-2 1 2 0,2 0 3 0,-1 2 1 0,1 0-2 0,-2-1-8 15,0 2-14-15,-1-3-17 0,3 2-22 0,-2-3-19 0,0 1-24 16,-1-4-19-16,2 1-22 0,-1-4-21 0,2 0-23 0,-2-5-22 0,2 0-25 15,0-4-26-15,0-2-28 0,2-1-21 0,0-4-19 0,-1-1-13 16,2-4-10-16,1-1 4 0,-1-4 10 0,2 1 26 0,-1-5 31 0,-1 0 38 16,0-2 39-16,0-1 41 0,0-2 42 0,-2 0 41 0,-1 0 44 15,0 1 49-15,0-3 49 0,-2 1 48 0,1 3 48 0,-2-1 32 16,-1 1 25-16,1-1 10 0,0 4 1 0,-1 0-5 0,-1 2-7 0,0 0-9 16,0 2-9-16,0-1-10 0,0 3-7 0,0 0-14 0,0 2-19 15,0-1-17-15,-1 4-20 0,-1-3-18 0,2 3-18 0,0 0-16 0,0 0-17 16,0 3-13-16,-2-3-13 0,1 4-10 0,1-1-11 0,-2 2-6 15,2 0-8-15,0 3-1 0,0-1 0 0,0 2-1 0,0-1 2 16,0 1 1-16,0 1 3 0,0 1 0 0,0 2 2 0,2-4-1 0,-2 2-1 16,3-2 1-16,-1 0-1 0,1 1-1 0,0 0-2 0,0-2-2 15,2 1-2-15,-2-3-1 0,3-1-1 0,-1 1-4 0,0-3 0 16,0 0-3-16,0-2-3 0,1-1-4 0,2 0-1 0,-2-3-3 0,-1 2-1 16,1-6 0-16,1 3 2 0,0-3 0 0,-2 0 4 0,1-1 1 15,-1-1 2-15,0-3 2 0,-2 3 2 0,0-2 1 0,-3 1 5 0,0-1 3 16,-3-2 5-16,0 1 3 0,0 0 1 0,-2 1 2 0,-3-1 0 15,2 2-2-15,-4 0-1 0,2-2-2 0,0 5-3 0,-4-3-1 16,2 5-1-16,1 1-3 0,-2-1-7 0,1 2-8 0,1 2-12 0,-2-1-14 16,3 2-15-16,0 2-18 0,1-1-19 0,0 1-19 0,2 1-21 15,0 0-21-15,2-1-22 0,3 2-26 0,0-1-30 0,0 2-40 0,3 0-48 16,2-2-40-16,0 1-35 0,6-4-47 0,-2 4-50 0,1-4-20 16,2 0-2-16</inkml:trace>
  <inkml:trace contextRef="#ctx0" brushRef="#br0" timeOffset="204998.6101">5581 11318 491 0,'8'-5'549'15,"0"-3"-11"-15,-1 1-27 0,-2 2-48 0,-2-1-54 0,1 0-54 16,-3 2-51-16,2-1-31 0,-3 1-19 0,0-1-12 0,0 2-12 0,0-2-12 16,-1 3-13-16,-1-1-15 0,1 0-16 0,-1 2-16 0,0-2-18 15,-1 3-16-15,0 0-18 0,0 0-16 0,-2 0-17 0,2 4-17 0,0-3-16 16,-2 4-13-16,2-3-13 0,-2 5-7 0,0 0-9 0,-2 1-4 16,2 1-2-16,0 1 0 0,0 2 2 0,-1 2 1 0,3-1 4 0,-2 2 2 15,2 0 4-15,0 0 1 0,3 2 3 0,-2-1 3 0,2 1-1 16,2-1 0-16,0 1 2 0,1-2-1 0,1 1-1 0,1-2-1 15,3 1-2-15,-2-2-8 0,2-1-11 0,1 0-13 0,1-3-14 16,0 0-16-16,2-3-17 0,1-1-15 0,1-2-16 0,-1-2-14 0,2-2-15 16,0-2-12-16,0-2-10 0,0-1-6 0,0-3 0 0,-2 0 2 15,0-3 10-15,1 0 10 0,-3-1 13 0,0-2 14 0,-3 0 13 0,-1-2 15 16,-1-1 13-16,-3 0 16 0,1 0 17 0,0-1 16 0,-3-1 15 16,-1 1 16-16,-1 1 10 0,-1 0 10 0,-2-2 11 0,2 4 9 0,-1-3 8 15,1 6 9-15,-1-4 5 0,0 3 8 0,-2 2 8 0,2 0 6 16,1 1 7-16,-1 2 1 0,-1 0 2 0,1 1-4 0,1 1-3 15,0 1-6-15,-1 2-7 0,2 1-8 0,-1-1-7 0,2 2-8 0,-2-1-7 16,2 3-8-16,0 0-7 0,0 0-10 0,0 0-8 0,0 0-7 16,0 0-6-16,0 3-3 0,0-1-4 0,2 2-2 0,-2-1 0 0,2 4-1 15,1 0 0-15,-2 1 1 0,1 4 1 0,1-3 2 0,1 2 4 16,0 1 2-16,-1 1 3 0,0 3 1 0,0-2-1 0,-1 3-10 16,1-2-15-16,0 1-20 0,-1 2-22 0,0 0-24 0,-1-1-23 0,1-2-24 15,2 2-25-15,-1 0-28 0,-1-4-29 0,0 1-30 0,-1-3-33 16,2 1-53-16,-1-4-63 0,0 2-70 0,-1-3-72 0,2-5-41 0,2-1-28 15,-1-1-2-15,1-1 10 0</inkml:trace>
  <inkml:trace contextRef="#ctx0" brushRef="#br0" timeOffset="205265.7947">5936 11277 85 0,'0'-12'581'0,"2"0"17"0,-1 2 19 16,-1 0-62-16,0 3-98 0,0 0-69 0,0 2-53 0,0 0-47 16,-1 1-42-16,-1 1-36 0,2 1-32 0,-2 0-29 0,0 2-24 0,2 0-22 15,-2 0-21-15,1 4-19 0,-1-1-17 0,-1 0-15 0,1 1-11 16,-1 2-11-16,-2-1-6 0,2 3-4 0,-2 0 0 0,-1 1 0 0,0 3 1 15,1-4 1-15,0 1 1 0,0 1-1 0,2-1 1 0,-3 0-1 16,3 1 1-16,0 0-1 0,1 0-1 0,-1-4 1 0,1 1 1 0,2 1 3 16,2 0 0-16,1 1 3 0,-1-3 2 0,3 1 4 0,1 0 0 15,0 0 2-15,2-2 2 0,2 2 1 0,2-1 1 0,-1-1 2 0,-1 0-1 16,4 0-1-16,-1-1 0 0,1 1-4 0,-1-2-2 0,2 0-5 16,-2 0-6-16,1 1-9 0,-1-1-12 0,-2 0-14 0,1-1-13 0,0-1-16 15,0 0-15-15,-4 2-19 0,0-3-19 0,0 0-26 16,-2 0-24-16,0 0-31 0,-1 0-33 0,-5 0-51 0,0 0-58 0,0 0-42 15,0 0-34-15,0 0-26 0,-3-4-24 0,3 1 10 0,-2-3 23 0,-1 2 48 16,0-2 60-16,-3 0 70 0</inkml:trace>
  <inkml:trace contextRef="#ctx0" brushRef="#br0" timeOffset="205598.6611">6085 11393 91 0,'-6'-8'239'0,"3"-1"55"0,-1 0 50 15,1 1 22-15,2-1 5 0,-1 2-19 0,0-1-31 0,2 1-38 16,0 0-40-16,0 0-29 0,0 1-23 0,0-1-20 0,2 4-17 16,-2-1-15-16,2 0-18 0,-1 1-16 0,2 0-15 0,-1 0-16 0,1 2-13 15,-1-2-13-15,3 3-9 0,-1-2-11 0,-1 2-9 0,2 0-7 16,-2 0-5-16,2 2-5 0,0-2-3 0,0 1-1 0,1 1 0 0,-2-1-1 15,3 2 1-15,-2-1 1 0,0 1 1 0,-1-2-1 0,2 1 0 16,-1 0 1-16,0 0 0 0,1 0-1 0,-1-2-1 0,1 0 1 0,-1 0-1 16,1 0-1-16,1-2 0 0,-1 0 1 0,-1 0 0 0,1-3 1 15,0 1 0-15,-1-1 0 0,0-1 2 0,-2 0 1 0,2 0 1 0,-1-1 3 16,-2 1 3-16,-2-2 3 0,0 2 6 0,0-1 4 0,0 0 1 0,-2 0 4 16,-2 1 1-16,-1 0 4 0,2 0 2 0,-2 2 1 0,0-1 1 15,-3 0 1-15,2 3-1 0,-2-1-1 0,2 1-3 0,-2 1-3 16,0 1-3-16,0 0-4 0,2 1-4 0,-2 1-3 0,0 1-3 0,2 1-4 15,-1-1-4-15,1 3-3 0,1-1-2 0,-1 2-1 0,1-1-2 16,2 2 1-16,0 1 1 0,1 0 0 0,1-1-1 0,1 4 1 16,1-4 0-16,1 2-4 0,1 1-4 0,2-1-9 0,3 0-10 0,-2 0-14 15,4-1-13-15,-1 0-14 0,2-1-16 0,0-1-16 0,3 1-19 0,-2-4-20 16,0-1-20-16,4 0-21 0,-3-1-24 0,4-1-31 0,-1-1-36 16,1-1-32-16,0-2-32 0,-1-2-30 0,2 1-27 0,-1-3-16 0,0 0-12 15,0-2 16-15,1-1 30 0</inkml:trace>
  <inkml:trace contextRef="#ctx0" brushRef="#br0" timeOffset="205966.1439">6518 11208 266 0,'3'-10'398'0,"0"0"49"0,-3 2 17 0,0 0 2 0,0 0-18 16,-1-1-27-16,-1 2-43 0,-1 1-48 0,-2 1-39 16,-1-1-33-16,0 2-26 0,1-1-20 0,-3 2-21 0,-1 0-16 0,1 0-19 15,0 3-18-15,-2 0-14 0,1 0-15 0,-1 0-13 0,1 3-14 16,0 0-12-16,1 0-13 0,-1 2-9 0,1-1-8 0,1 2-9 0,1 0-6 16,1-1-7-16,0 5-7 0,0-3-4 0,1 3-6 0,1 0-1 15,-1-2 0-15,3 1 2 0,-1 1 2 0,0 1 3 0,2-1 0 16,2 0 4-16,0 2-1 0,-1-4 0 0,3 2-1 0,1-2-1 0,-1 0-2 15,0 1 0-15,3-3-4 0,-1 0-5 0,1-2-6 0,2 0-9 16,-1-4-9-16,0 3-9 0,1-6-9 0,1 3-8 0,-1-4-7 0,2-2-5 16,-3-1-5-16,2 0-2 0,-2-1-1 0,4-3 1 0,-4-1 4 15,0 0 4-15,1 0 5 0,-2-4 7 0,-1 4 8 0,1-3 8 0,-2-1 8 16,0 0 7-16,-3 0 7 0,1-2 10 0,-3 1 10 0,0 0 9 16,0-3 10-16,0 5 12 0,-3-2 13 0,1 1 12 0,-1-1 14 0,-1 0 12 15,1 4 12-15,-2 1 7 0,3 0 6 0,-3 2 2 0,2 1 1 16,0 1-6-16,1 2-6 0,-1 1-9 0,3 3-8 0,-1-1-12 15,1 3-12-15,0 0-12 0,1 3-14 0,-1-1-12 0,3 3-13 0,-1 1-7 16,1 3-7-16,2-1-3 0,0 5-1 0,0-4 2 0,2 3 2 16,-2 1 1-16,3 3-1 0,0-1-5 0,1 0-11 0,-1 0-17 0,2 1-22 15,-2 1-21-15,3 0-26 0,-2-1-25 0,1-1-25 0,-1 0-29 16,-1-1-29-16,0 1-33 0,0-4-37 0,1 1-46 0,-2-3-55 0,-1 0-98 16,-1-4-122-16,1 2-51 0,0-2-17 0,-1-3 3 0,-2 1 16 15,2-3 19-15</inkml:trace>
  <inkml:trace contextRef="#ctx0" brushRef="#br0" timeOffset="206899.0957">6417 9028 286 0,'-21'-15'555'0,"-4"-1"6"0,1 0 5 0,3 3-72 0,-2-2-111 0,1 3-86 15,0-1-76-15,0 0-44 0,-1 1-32 0,0 0-21 16,-1 1-18-16,1 0-15 0,-1 0-15 0,-2 3-8 0,0-2-6 0,-1 1-6 15,-2 2-6-15,-1 1-3 0,-1-1-7 0,-3 4-3 0,0-2-2 16,-3 3-3-16,-2 0-5 0,1 2-4 0,-2 0-1 0,-4 0-4 0,1 0-3 16,-4 2-1-16,1 3-3 0,-1-2-3 0,1 3-5 0,-3 0-4 15,1 4-4-15,-1-3-2 0,-1 5 1 0,2-2 3 0,-2 4 1 0,-2-2 2 16,1 5 1-16,1-1-2 0,-1 0-1 0,0 2 1 0,1 3 0 16,-2-1 1-16,2 2 2 0,-1-2 4 0,0 5 4 0,0-1-1 0,1 2-3 15,-1-1-3-15,4 2-3 0,-2 1-1 0,3 1-1 0,0 1 1 0,2 1 2 16,1 0 0-16,2 0 0 0,3 3 0 0,-1-2 1 0,4 2 1 15,3 1-1-15,2 2 0 0,0-2 2 0,2 1-1 0,1 2 3 0,3 1-1 16,2-1 1-16,0 1-1 0,3 4-1 0,3-1 1 0,-3-1 4 0,5 3 3 16,0 2 0-16,1-2 0 0,2 1 0 0,0 1-1 0,3 1 0 15,0-2-1-15,3 3 0 0,-1-1-1 0,3-1 0 0,1 2 2 0,1-2 0 16,1 1-2-16,1 0-5 0,3-3 0 0,-1 1-3 0,1-1 0 16,1 0 0-16,3-3 0 0,-2 2 0 0,3-3 2 0,0 0-2 0,0 1 0 0,1-2 0 15,2-1 1-15,-1-1 2 0,2 1-1 0,1-1 0 0,-1-1 1 16,1-2-1-16,2 3 2 0,0-4-1 0,1 4 1 0,-1-5-1 15,3 2 2-15,0-1-1 0,0 1 2 0,3-4 0 0,0 2-2 0,2-2 1 16,0 0-1-16,2-2-1 0,1 2 1 0,3-2 0 0,0-1 0 16,2 0-1-16,1-6 2 0,2 6-1 0,3-7 1 0,1 2-1 0,1-2-1 15,-1 0 1-15,5-3-1 0,1-1 2 0,0-1-1 0,2 0 2 0,1-1 1 16,2-4 0-16,0 1 0 0,1-3 0 0,0-1-1 0,2 1 0 16,1-1 1-16,-1-2-1 0,0-1 0 0,2-1-1 0,-1-2 1 15,-1 1 0-15,0-2-2 0,-1-2 0 0,0 1-2 0,-3-2 1 0,2 2-1 16,-3-4-1-16,0 0 1 0,-1-1 0 0,-4-1-1 0,1 0-1 15,-2 0 2-15,-1 0-1 0,1-1 0 0,-2-1 0 0,-2-3 1 0,3 0-1 16,-3-1 1-16,-2 2 1 0,2-3-1 0,-2 1 0 0,-1-1 1 16,0-2-1-16,1 0 0 0,-4 0 1 0,1 1-1 0,1-4-1 0,-3 3 2 15,1-2-2-15,-2 0 0 0,1-1 1 0,-2-1-2 0,1 2-1 16,-2-2 0-16,-1-1-1 0,2-1-1 0,-3 1 1 0,1 0 2 16,0-3 2-16,-2 1 3 0,-1 0 3 0,0-2 4 0,1 0 0 0,0 0 3 15,-1-4 1-15,-2 5 1 0,0-5 1 0,2 0 1 0,-2 1 1 16,-1 0 0-16,-1-2 0 0,2 0 0 0,-4 0-2 0,-1-2-4 0,3 1-2 15,-5-2-3-15,2-1-1 0,-2 2-1 0,-3-1 0 0,2-3-2 16,-1 1 0-16,0-1-1 0,-4 0 0 0,1-1 1 0,-1 1 1 16,-1-2-1-16,-3 1 0 0,1-1 1 0,-2 1-1 0,-2-2 1 0,0 1-1 15,-2-1 2-15,-2 3 5 0,-4-5 4 0,1 3 3 0,-1-2 3 0,-4 4 0 16,-2-4 3-16,1 3 1 0,-5-2 0 0,0 2 1 16,-3-3 2-16,-4 3-1 0,0-2 0 0,-4 0 0 0,-1 1-3 0,-4 1-7 15,-1-1-4-15,-3 1-6 0,-2-1-7 0,-3 2-6 0,-2 0-12 0,-3 1-12 16,-2-1-14-16,-3 3-13 0,-3 3-16 0,-3-2-18 0,-3 1-20 0,-3 5-20 15,-4-1-27-15,-5 1-31 0,-3 4-44 0,-2 1-48 0,-5 0-116 16,-8 2-149-16,-7 2-73 0,-4 2-34 0,0 1-12 0,-2 4 2 16,-6-2 8-16</inkml:trace>
  <inkml:trace contextRef="#ctx0" brushRef="#br0" timeOffset="208865.2853">7185 7865 289 0,'2'-2'603'0,"-1"-3"6"0,-1 3 7 15,0-1 3-15,0 0-108 0,0 2-161 0,0 1-100 0,0 0-67 0,0 0-42 16,0 0-28-16,0 0-25 0,0 0-18 0,0 0-15 0,0 1-14 16,0 2-11-16,0 1-5 0,2 0-4 0,-1 3-2 0,-1-2-1 0,2 4 0 15,1 2 4-15,-1 2 5 0,-1 0 7 0,1 4 6 0,1 3 10 16,-1 1 7-16,-2 1 6 0,2 4 4 0,-1 2 7 0,-1 1 4 0,0 4 7 16,-1 0 4-16,-1 2 2 0,0 3 0 0,1 3-3 0,-3 0-5 15,1 2-6-15,-2 1-5 0,2 2-7 0,-2 3-8 0,-2-3-4 16,2 4-1-16,-1 1-2 0,-1-2-1 0,1 1-3 0,-3 1-5 0,2-2 0 15,-1 1-3-15,0-1 0 0,1-3 1 0,-3 0-1 0,2 0 0 16,0-3 1-16,2-1 3 0,-2-4-3 0,1 1 0 0,-2-5-6 0,3 0-2 16,-2-2-5-16,1-4-3 0,1-1-2 0,0-3-5 0,0-2-2 15,-1 0-5-15,1-6-10 0,1-1-14 0,-2-1-15 0,2-2-19 0,-2-4-21 16,2 2-25-16,-3-6-23 0,1 1-25 0,2-2-25 0,-1-2-24 16,-1-1-25-16,2-1-24 0,-2-1-25 0,0-1-28 0,3-1-39 15,0-2-45-15,0-1-69 0,0 0-78 0,0-1-52 0,1 1-39 0,1-3-7 16,1 2 9-16,-1-1 14 0</inkml:trace>
  <inkml:trace contextRef="#ctx0" brushRef="#br0" timeOffset="209265.5864">6932 8956 16 0,'-3'-6'633'0,"-2"2"9"0,1-1 12 0,0-1 12 0,0 1 12 15,0 0-102-15,0 0-160 0,1 0-97 0,0 1-68 0,1-1-41 0,0 2-29 16,1 1-21-16,-1-1-18 0,2 1-15 0,-1 0-16 0,1 1-12 16,0 1-12-16,0 0-14 0,0 0-14 0,0 0-14 0,0 0-14 0,1 1-11 15,-1 1-6-15,3 1-3 0,-1 1 1 0,0 1 6 0,-1 2 7 16,2 3 8-16,2-2 7 0,-2 5 10 0,-1 0 8 0,-1 1 7 16,1 3 6-16,-1 0 6 0,-1 2 4 0,0 3 1 0,-1 0-1 0,-1 2-2 15,1 1-3-15,-3 1-4 0,0 1-6 0,1 0-5 0,-2 4-5 16,2-3-6-16,-2 2-6 0,2-2-6 0,-2 0-4 0,3 1-5 0,-2-1-4 15,2-1-3-15,1-2 0 0,1-2-2 0,0-1-2 0,1-2 0 16,1-1 0-16,2-3-1 0,-1-3-1 0,4 2 0 0,-1-3 2 16,2-2 2-16,3-3 1 0,-1 1 1 0,1-4 3 0,3-1 1 0,-1-2-1 15,4-1-2-15,-1-2-1 0,3-1-3 0,1-3-3 0,-2-2-4 16,4 1-4-16,-2-3-6 0,0-2-7 0,0 0-7 0,0 2-6 0,-2-2-6 16,1 0-7-16,-1 0-4 0,-1 0-4 0,-3 2-4 0,0-2-3 15,-3 2-5-15,0 0-6 0,-1 1-10 0,-4 2-14 0,-1 0-21 0,1 2-24 16,-3-2-33-16,-3 4-37 0,2-1-52 0,-2 3-59 0,0 1-137 15,-4-2-177-15,-1 2-95 0,-2 2-53 0,-1-1-24 0,-2 3-12 0,-2-1 3 16,1 4 6-16</inkml:trace>
  <inkml:trace contextRef="#ctx0" brushRef="#br0" timeOffset="210798.7904">5754 7345 162 0,'-7'0'468'15,"2"-5"7"-15,0 3-52 0,0-1-83 0,-1 0-77 0,0 2-72 0,1-2-42 16,0 0-23-16,2 2-8 0,-2-2-1 0,2 2-1 0,-2-1-1 15,1 0 0-15,-1-1-4 0,0 3-1 0,2-2-1 0,-2 2-2 16,2 0-2-16,0-3 0 0,0 3 1 0,-2 0 1 0,2-2 2 0,2 2 2 16,-1-2 0-16,-1 1 3 0,1 1 0 0,2-1 3 0,-1 1 4 15,-1-2 1-15,2 1 6 0,-2 1 1 0,2 0 0 0,0-2 2 0,-1 1-1 16,1 1 1-16,0 0-2 0,-2 0-2 0,1 0-3 0,-1 0-6 16,2 0-4-16,-2 0-7 0,2 0-8 0,-1 0-9 0,-2 0-9 15,3 0-7-15,0 0-8 0,0 0-7 0,0 0-9 0,0 0-6 0,0 0-7 16,0 0-5-16,0 0-6 0,0 0-4 0,0 0-4 0,0 0-4 15,0 0-4-15,0 0-3 0,0 0-3 0,0 1-2 0,3 1-3 0,-2-2-3 16,1 1-4-16,1 1-4 0,0-2-4 0,1 1-3 0,-1-1-3 16,0 3 0-16,2-1 0 0,1-2 2 0,0 3 1 0,1 2 1 15,2-1 0-15,0 0 2 0,1 3 1 0,1-3 0 0,3 1 1 0,-1 3 2 16,1-2 2-16,-1 2 0 0,4-1 0 0,-1 1-3 0,1-2 0 0,-1 1-4 16,2-1-2-16,-1 1-4 0,0 0-3 0,-2-2-1 0,2 2 0 15,0-1-1-15,-2-2 0 0,-2 2 1 0,-1-1 1 0,1-2-1 16,-1 1 1-16,-4-1 1 0,0 0 1 0,0-1 3 0,-2 1 1 0,-3 1 5 15,1-3 1-15,-1 3 3 0,-2-3 2 0,-1 1 1 0,0-1 1 16,0 3 2-16,-1-4 0 0,-2 3 3 0,-1-2 3 0,1 2 2 16,0 0 1-16,-3 1 0 0,1 1 1 0,-1 1-1 0,-1-1 1 0,-1 3-1 15,-1 0 1-15,-1-1-1 0,1 3 1 0,-2 2 0 0,0-2 2 16,1 3-1-16,-2-1-2 0,1 2 0 0,-2-1-1 0,2 3 0 0,0-2 2 16,0-1-1-16,0 3 2 0,1-4 0 0,-1 5-1 0,3-5 1 15,0 4 1-15,-2-3 1 0,3-1-1 0,-1 1 2 0,3-1 0 0,-2-3 2 16,2 2-1-16,0-2 0 0,0-1 0 0,2 1 0 0,0-3 1 15,1 0-1-15,1-2 1 0,-1-1-14 0,2 0-16 0,-2 1-28 16,2-4-35-16,0 0-41 0,0 0-44 0,0 0-130 0,-4 0-170 0,3-4-122 16,-3 1-97-16,1-2-52 0,-2 0-27 0,-1-1-17 0,-2-2-10 15,-3-1 2-15</inkml:trace>
  <inkml:trace contextRef="#ctx0" brushRef="#br0" timeOffset="211748.5216">3014 8625 450 0,'-3'-5'543'0,"1"0"8"0,-1 3 11 0,0-3-67 0,-1 3-105 15,1-1-92-15,0-1-88 0,-1 1-42 0,1 1-22 0,-1-1-10 0,1 1-5 16,0-1-6-16,0 3-6 0,1-2-4 0,-1 2-5 0,1-1-8 16,1-1-8-16,-1 2-14 0,2 0-15 0,0 0-16 0,0 0-14 0,0 0-12 15,-2 2-12-15,0-1-9 0,2-1-10 0,0 2-6 0,0 1-8 0,0-1-2 16,0 1-3-16,0 4 0 0,2-2 1 0,0 4 3 0,0 3 6 16,1 2 7-16,0 1 7 0,2 3 7 0,1 3 7 0,1 2 5 15,2 2 7-15,2 4 4 0,1 0 2 0,1 5 4 0,0 2 1 0,6 3 2 16,-2 1 0-16,1 3 1 0,4 0 0 0,0 3-1 0,2 3-2 0,0-2-3 15,2 3-1-15,1 0 0 0,0-2-3 0,1 4-1 0,1-4-1 0,1 1-1 16,0-1-1-16,0-2-3 0,-2 1-3 0,2-5-2 0,-4 0 1 16,2-2-1-16,-1-2-2 0,0-1 0 0,-2-3-3 0,-1-2-1 0,-3-3-1 15,1-2 0-15,-2-1-2 0,-2-4 3 0,-1-1 1 0,-2-1 3 16,-2-3 1-16,0 0 0 0,-2-5-2 0,-1 0-2 0,-2-2-1 0,-2-3-6 16,2 2-10-16,-2-4-12 0,-3 2-17 0,1-4-24 0,-3-1-25 0,1-1-33 15,-2-1-33-15,0-1-39 0,-2-3-43 0,1-1-101 0,-3 0-133 16,1-2-90-16,-3-1-67 0,1-3-30 0,-3-2-10 0,2-1 4 0,-2-3 11 15</inkml:trace>
  <inkml:trace contextRef="#ctx0" brushRef="#br0" timeOffset="212298.7638">2906 8770 85 0,'-6'-12'497'0,"-2"2"7"0,2-2 10 0,1 4 11 16,0-2-98-16,0-1-150 0,1 2-81 0,1-1-47 0,1 0-24 0,-1 1-12 15,1 1-6-15,1 0-4 0,-1 1-2 0,2-1-2 0,-1 1-3 16,-1 1-5-16,2 1-7 0,-2-2-6 0,2 4-8 0,-1-1-8 0,-1 1-7 15,2 1-8-15,-1 0-5 0,-1 1-9 0,2-1-6 0,0 2-7 16,-3 0-10-16,0 2-9 0,0-1-7 0,1 1-6 0,1 0-5 0,-1 1-3 16,-1 2-3-16,1-1 0 0,1 4-1 0,-3 0 0 0,1 1 3 0,0 1 2 15,1 1 2-15,-2 2 3 0,1 3 5 0,0-1 4 0,-1 1 4 16,1 2 3-16,0-1 1 0,0 2 2 0,1 0-1 0,-1-2 1 16,1 0-1-16,1-1 1 0,-2 0-2 0,0 0 1 0,1-2 0 0,2-1 1 15,-1-1 1-15,-1-2 2 0,2-2 3 0,-2 0 5 0,2 0 8 0,0-4 10 16,0 2 11-16,0-4 12 0,0 2 15 0,0-3 16 0,0-1 16 15,0 0 18-15,2 0 13 0,-2-2 11 0,2-1 4 0,-1 0-1 0,-1-2-1 16,2-2-4-16,-2-1-9 0,0 0-10 0,0-4-13 0,0-3-12 0,-2 1-19 16,2-4-20-16,-1 0-23 0,-1-4-23 0,2-1-17 0,-2-2-15 0,2 2-7 15,-1-3-3-15,-1 2-2 0,2-1 0 0,0 1-1 0,0 1 1 16,0 3 2-16,0-2 0 0,0 4 6 0,0 3 7 0,2 0 6 16,-1 2 6-16,-1 2 3 0,2 1 0 0,1 2 0 0,-1 2 1 0,4 0-1 15,-3 2 0-15,3 1 2 0,4-1 2 0,-2 3 0 0,6 1 3 16,-1 0-2-16,6 0-2 0,1 3 0 0,1 0 0 0,4 0 2 0,2 2 4 15,3 0 2-15,0 2 3 0,2-1 0 0,1 1-2 0,0 3-16 0,2-3-25 16,1 3-30-16,-3-1-31 0,2 2-45 0,-3-1-49 0,-1 1-126 16,1-1-165-16,-4 1-111 0,1-1-85 0,-3-2-47 0,-3 1-27 0,-1-2-14 15,-3-1-10-15,-5-1 7 0</inkml:trace>
  <inkml:trace contextRef="#ctx0" brushRef="#br0" timeOffset="214682.0502">8450 6820 239 0,'-5'3'537'0,"2"-3"8"0,0 2-18 0,-1-1-33 0,1-1-95 0,0 2-123 16,1-1-67-16,1-1-37 0,-2 2-19 0,1-1-8 0,1-1-5 15,1 0-5-15,0 0-4 0,0 0-1 0,0 0-3 0,0 0-1 0,0 0-3 16,-2-3-5-16,2 2-4 0,0-1-2 0,0-1-3 0,0 0 0 16,0-2-3-16,0 0-5 0,0 0-4 0,0-1-4 0,0-2-6 0,0 1-5 15,0 0-7-15,2-2-6 0,-2-2-7 0,3 1-5 0,1-2-5 16,-2 0-5-16,3-2-5 0,1 1-8 0,-1-4-5 0,3 3-4 16,3-3-4-16,0 0-5 0,3-1-5 0,1-3-2 0,3 3-5 0,3-3-4 15,3 2-1-15,4-2 2 0,4-1 1 0,3 0-1 0,4 0 0 16,2 0 1-16,6 0 0 0,4 0 2 0,1-1-1 0,5 1 2 0,0 2 1 15,5-1 1-15,-1 4 1 0,4-2 1 0,-2 1-3 0,1 3-5 16,-1 1-4-16,0 0-3 0,0 2-4 0,-1 2-3 0,-2 2 0 16,-1 0 1-16,-3 1 2 0,0 1-1 0,-3 1 1 0,-2 1 0 0,-2 1-1 15,-4 1-1-15,-2 1 1 0,-3 1 0 0,-3 0 1 0,-3 0 1 16,-4 0 2-16,-6 0 2 0,0 0 2 0,-4 0-3 0,-4 0 2 16,-2 0 2-16,-3 0 2 0,-1 0 3 0,-1 0 4 0,-4 0 3 15,-2 0 5-15,0 0 3 0,-1 0 1 0,-2 0 1 0,0 0-4 0,0 0-6 0,-2-2-6 16,-1 0-8-16,0 2-11 0,-2-3-11 0,0-1-13 0,-2-1-15 15,0 2-14-15,1-1-13 0,-2-2-14 0,-1 2-13 0,1-2-10 16,-2-1-9-16,-1 2-4 0,2-1-1 0,-1 1 2 0,-2 0 2 16,2 0 4-16,-1 0 7 0,-1 3 8 0,0-3 10 0,-2 2 10 0,3-1 10 15,-2 4 12-15,-1-3 10 0,1 3 10 0,-1 0 10 0,0 0 7 16,-2 0 6-16,2 0 6 0,-2 3 5 0,0-3 5 0,1 4 5 0,-1-3 7 16,-2 3 6-16,4-1 7 0,-3-1 5 0,2 3 6 0,-2-2 6 15,3 0 4-15,-2-1 5 0,3 2 3 0,-1-1 4 0,3 0 2 16,1 0 0-16,0 0 2 0,2-1 0 0,1 0-3 0,0 0-4 0,2 1-4 15,0-2-5-15,0 1-5 0,2-1-5 0,1 1-4 0,1-2-3 16,-1 1-4-16,2-1-5 0,2 1-3 0,1-1-1 0,-1 2-2 0,1-1-1 16,0 1 1-16,2 1 1 0,2-1 0 0,1 0 0 0,-1 1 1 15,4 1 0-15,1 1-1 0,1-2-1 0,1 1-2 0,1-1 1 16,0 2-2-16,1-3-2 0,2 3 0 0,-2-1 0 0,2 1 0 0,-3-1-3 16,2 1 0-16,0 1 0 0,-4-2-2 0,0 0 2 0,2 3 0 15,-3-2 1-15,-2 0 2 0,0 2 1 0,-2 0 1 0,0 0 2 0,-2 2-1 16,-3 0 1-16,1-1-1 0,-3 2 1 0,-1 0 1 0,-1 2-1 15,-3-2 2-15,1 2 1 0,-4 1 1 0,0 1 2 0,-2-2 3 0,0 2 0 16,-3 1 1-16,1 1-1 0,-3-1-10 0,1 0-15 0,2 2-27 16,-3-3-30-16,4 1-50 0,2 0-58 0,-1-1-138 0,4 0-177 15,0-1-94-15,2-3-53 0,2 1-28 0,1-2-18 0,1-3-10 0</inkml:trace>
  <inkml:trace contextRef="#ctx0" brushRef="#br0" timeOffset="215282.3767">10963 5876 626 0,'3'-7'711'0,"0"-1"15"15,-3 4 14-15,0-2 14 0,0 2 12 0,0-1-135 0,0 3-209 16,-3 0-115-16,3-1-65 0,-1 1-37 0,-1 1-22 0,2 1-27 0,0 0-28 15,0 1-24-15,-2 1-17 0,2 0-17 0,-1 1-18 0,1-1-14 16,0 4-16-16,0 0-10 0,1 1-8 0,-1 3-5 0,2 2-3 0,1 1 0 16,0 3-1-16,-1 1 2 0,2 1 2 0,0 1 1 0,-1 3 2 15,0 0 1-15,0 2 1 0,0-1-1 0,-1 2 1 0,0-1-1 0,-1 0 0 16,2 0 0-16,-1 0-3 0,0 1-7 0,0-3-9 0,0 0-12 16,1-1-16-16,0-1-17 0,1-1-16 0,-1-1-20 0,0-2-19 15,0 0-18-15,2-3-18 0,-1-1-15 0,1-1-17 0,-2-1-11 0,2-2-14 16,0-3-5-16,0 0-8 0,-2-1 4 0,3-1 6 0,-3-3-2 15,0 0-6-15,-1-3-1 0,0 1 5 0,-1-1 2 0,-1-4-1 0,0 0 8 16,0 0 11-16,-3-1 22 0,1-1 24 0,-1 0 26 0,-3-1 25 16,2 0 22-16,-3 2 19 0,1-3 32 0,-1 2 36 0,-2 0 31 15,-1 0 25-15,1 2 29 0,-2-1 27 0,0 1 20 0,-2 0 16 0,-1 0 4 16,1 2-1-16,-2 0-2 0,0 3 2 0,0-1-2 0,0 0-3 16,1 0-4-16,1 2-7 0,1-2-9 0,2 3-7 0,-1-2-11 0,2 1-9 15,4 1-10-15,0-2-9 0,0 2-11 0,4-1-13 0,1 1-14 16,0 0-15-16,1 0-17 0,1-2-14 0,3 0-18 0,0 2-15 15,2-1-18-15,4 1-18 0,-1-1-25 0,4-1-27 0,1-1-34 0,3 2-36 16,0-2-65-16,6-2-75 0,-1 0-98 0,4 0-107 0,-2-2-56 16,2 0-27-16,-1 2-11 0,-1-2 2 0</inkml:trace>
  <inkml:trace contextRef="#ctx0" brushRef="#br0" timeOffset="215631.9116">11335 6154 88 0,'-2'3'534'0,"2"1"5"0,0 0 3 0,0 2-66 16,0-2-103-16,0 2-94 0,2-1-90 0,-1 0-49 0,-1 2-30 15,4 0-18-15,-2 0-10 0,0-2-11 0,1 1-10 0,0 0-7 16,0 0-6-16,2 0-3 0,0 0-3 0,2-2-2 0,-2 1-1 0,3 0-2 16,-1-3 0-16,1 1-2 0,1 1-1 0,-1-4-3 0,2 1-1 15,0-1-1-15,0-1-2 0,0-1-4 0,2 0 0 0,-2-3-4 0,-1 0-1 16,2 0-2-16,-1-2-3 0,-2-1-2 0,1 1-1 0,-3 0 1 16,1-2-1-16,-2 1 0 0,-1-1-1 0,-2-1 2 0,1 0 3 0,-3 2 1 15,-3-3 2-15,1 2 0 0,-1-1 0 0,-2 2 0 0,1-1 1 16,-3 1 0-16,2 1-1 0,-4 2 0 0,1 0-2 0,-2 0 1 15,1 2 0-15,-2 1-2 0,1 1 0 0,-4 2-1 0,2 1 3 0,-1 1 1 16,0 2 1-16,-2 0 1 0,2 3 3 0,2-1 1 0,-3 2 4 16,3 1 4-16,1 0 2 0,-1 2 2 0,3 0 2 0,0 0 0 0,2 2 1 15,1-1-4-15,1 2 0 0,2-2-2 0,0 2-4 0,2 0-3 16,2-1-5-16,1-2-3 0,0 3-5 0,2-3-6 0,4 0-11 0,-1 0-9 16,2-2-10-16,2 0-12 0,0-1-12 0,3-2-14 0,1 0-16 15,3-2-19-15,0 0-19 0,0-4-24 0,3-1-28 0,-3-1-30 0,5-2-35 16,-2 0-42-16,1-3-47 0,-2-2-41 0,1 2-39 0,0-4-39 15,0 0-39-15,-4 1-29 0,2-3-21 0,-2 1 0 0</inkml:trace>
  <inkml:trace contextRef="#ctx0" brushRef="#br0" timeOffset="215898.703">11788 6160 83 0,'-1'-9'561'0,"-1"0"24"0,-1 4-3 0,0-2-17 0,-1 2-51 16,1 1-68-16,1-1-77 0,-1 2-83 0,0 1-58 0,0 0-46 0,3 1-36 16,0 1-30-16,0 0-25 0,0 0-23 0,0 0-16 0,0 1-16 15,3-1-11-15,0 2-9 0,0 0-7 0,1 3-5 0,-1 0-3 16,0 0-3-16,2 2-1 0,-2 0-1 0,3 2 1 0,-3 0 1 0,2 2-1 15,-2-1 2-15,2 0 0 0,0 2 0 0,-2 0-1 0,0-1 0 16,-1-1-1-16,1 3 0 0,-2-1 0 0,-1-2-1 0,0 1 1 16,0-2 1-16,0 1-1 0,0-1 3 0,-1-1 8 0,-2-2 10 0,3-1 16 15,-2 0 18-15,2-1 17 0,-3-1 21 0,2-1 12 0,-1 0 8 16,2-2 5-16,-2-2 3 0,-1 0 3 0,2-1 2 0,-1-1 1 0,2-1-1 16,-2 0-6-16,2-1-10 0,0-2-14 0,0-1-20 0,2-1-20 15,0-1-24-15,2 1-19 0,0-2-20 0,0 0-16 0,4-2-17 0,-2-1-18 16,2 1-20-16,2-1-22 0,2 2-24 0,-2-2-26 0,2 0-27 15,-2 2-35-15,3 1-38 0,1 0-60 0,-1 0-69 0,2 1-103 16,-2 2-118-16,1 0-55 0,1 2-24 0,-2 2-3 0,-1 0 6 0,-1 1 17 16</inkml:trace>
  <inkml:trace contextRef="#ctx0" brushRef="#br0" timeOffset="216515.7474">12092 6132 454 0,'-4'0'676'0,"0"0"10"0,0 0 10 0,1-2 0 0,0 2-3 0,1-2-125 16,2 2-186-16,0 0-108 0,0 0-66 0,0 0-40 0,0 0-26 16,0 0-29-16,0 0-27 0,2 0-22 0,0 2-17 0,2 0-12 0,-2-1-11 15,1 3-10-15,2-1-10 0,-2 2-8 0,3-2-1 0,-1 3-3 16,0 1 0-16,0 0 1 0,0 1 1 0,-1 0 2 0,2-1 2 0,-3 2-1 16,2 1 1-16,-2 0 1 0,-1-1-1 0,1 2 1 0,-3-2-2 15,2 1 2-15,-2-1 0 0,0 1 0 0,0-1 2 0,0-1 1 16,0-2 1-16,0 2 2 0,-2-2 5 0,2-2 5 0,-1 1 6 0,-1-3 10 15,2 0 8-15,0-1 8 0,0-1 7 0,0 0 4 0,0 0 1 0,0 0 2 16,0-1-1-16,0-2-2 0,0-1 1 0,0-1-5 0,0-1-5 16,2 0-6-16,-1-3-10 0,3 2-11 0,-1-1-11 0,0-2-8 15,3-1-9-15,-1 1-5 0,1-3-3 0,-1 3-1 0,1-1-3 0,3-1-2 16,-2 0 0-16,1 2 0 0,0 0-1 0,1-1 0 0,-1 2 1 16,0 0 1-16,-1 2-1 0,0 0-2 0,1 2-1 0,-1 0-3 15,-1 0-2-15,0 3-2 0,0-1 0 0,-1 1-3 0,0 0 1 0,2 2-1 16,-3 2 1-16,1 0-1 0,-1 1 1 0,0-1 2 0,-1 3 1 15,0 0 3-15,-1 0 1 0,-1 2 4 0,3 0 3 0,-4 1 2 0,1-1 5 16,-1 1 1-16,0 1 2 0,-1 0 2 0,1-1 2 0,-4 1 1 16,3-2 2-16,-1 1 2 0,0-3 2 0,-1 3 3 0,2-2 5 15,-1-2 8-15,0 1 11 0,-1-2 9 0,2 0 10 0,-1-1 6 16,-1-2 5-16,2 0 1 0,1 0 2 0,-2 0 0 0,2-2-1 0,-1-1-1 16,1 0-4-16,0-4-5 0,0 3-7 0,1-2-12 0,-1 0-15 0,3-2-15 15,0-1-14-15,2-1-9 0,0 0-10 0,-1-2-3 0,3 1-6 16,-1-1-2-16,5 1-3 0,-3-1-2 0,0 0-1 0,3 0-1 15,-1 2 2-15,-1 1 1 0,0 0 2 0,1 1 3 0,-2 1 1 0,3 2 3 16,-2 0 1-16,1 2 3 0,-2-1 3 0,1 1 2 0,-1 3 2 16,0 3 3-16,0-3 3 0,-2 4 3 0,1-1 2 0,-1 2 3 15,-1-1 2-15,2 2 3 0,-3-1 3 0,0 3 2 0,0 0 2 0,0-1 1 16,-2 2 2-16,1 0 0 0,-1-2 2 0,1 2-2 0,-3 1 1 16,3-3-4-16,-2 2-6 0,-1-1-7 0,0-1-12 0,0 1-13 0,0-3-13 15,-1 2-19-15,-2-2-19 0,3-1-21 0,-1-1-20 0,-1-1-29 16,2 1-31-16,0-3-46 0,0 0-52 0,0 0-69 0,0 0-79 0,0 0-74 15,0-3-77-15,2-1-36 0,-1-1-16 0,3 0 1 0,-2-3 11 16</inkml:trace>
  <inkml:trace contextRef="#ctx0" brushRef="#br0" timeOffset="216697.3889">12648 6057 481 0,'0'0'587'0,"0"0"7"0,0 0 6 16,1 0-66-16,-1 1-101 0,2 1-87 0,0 1-81 0,-2-1-49 15,1-1-33-15,-1 1-27 0,3 2-21 0,-3-1-18 0,2 1-16 0,1-1-10 16,-1 1-7-16,-1 3-9 0,1-1-9 0,1-2-8 0,-1 2-11 15,-1 1-7-15,2 0-5 0,0 0-8 0,-1 1-8 0,-2-1-11 0,2 1-14 16,-1-1-17-16,-1-1-14 0,2 2-17 0,-2-3-17 0,0 2-19 16,0-2-22-16,0 0-22 0,0-1-22 0,0-1-18 0,-2 1-19 0,2-1-25 15,0-1-26-15,0-2-32 0,0 0-41 0,0 0-25 0,0 0-20 16,-1-4-14-16,-1 1-8 0,2 1-13 0,-2-5-14 0,1 2-17 0,-1-2-18 16</inkml:trace>
  <inkml:trace contextRef="#ctx0" brushRef="#br0" timeOffset="216815.4202">12665 5908 64 0,'0'-17'359'0,"2"1"-20"0,-2 1-2 0,2 0-14 16,-1 3-22-16,-1 0 10 0,0 2 24 0,0 0-45 0,0 2-77 0,2 0-60 16,-2 2-50-16,1 2-43 0,-1-1-42 0,3 2-45 0,-3 2-47 15,0 1-56-15,0 0-58 0,0 0-94 0,2 1-113 0,-1 2-65 16,-1 3-42-16,0 0-21 0,0 0-9 0</inkml:trace>
  <inkml:trace contextRef="#ctx0" brushRef="#br0" timeOffset="217183.1692">12729 6041 498 0,'1'0'593'0,"1"0"11"0,2-3 12 0,-1 1-68 16,1 0-110-16,0-1-89 0,1 0-79 0,-1 1-45 0,0 0-30 15,2-1-22-15,-1 1-23 0,1 1-19 0,-1-1-20 0,3 1-14 16,-2 1-13-16,1 0-13 0,-1 1-16 0,-1 1-12 0,1-1-15 0,2 2-9 16,-2 0-7-16,-1 0-6 0,0 3-5 0,1-2-2 0,-1 3-2 15,-1 1 0-15,1-1-2 0,-1 0 1 0,-1 2-1 0,0 0 2 0,-1-1 2 16,-1 2 2-16,1-2 0 0,-1 2 1 0,-1-1 0 0,0-1 2 15,0 1 0-15,0-2 3 0,0 0 3 0,0 0 2 0,0-1 4 16,0-2 3-16,0-1 3 0,0 0 1 0,0-1 4 0,0-2-1 0,0 0 0 16,0 0-3-16,2-2-4 0,1-1-2 0,0-2-4 0,0 0-4 15,0-3-4-15,2 1-7 0,0-4-3 0,0 1-5 0,1 0-4 16,2-4-4-16,-2 3-3 0,2-3-1 0,0 1 2 0,1 2 2 0,-1-1 2 16,1-2 7-16,1 3 7 0,-2 1 9 0,0-1 9 0,0 2 7 15,1 2 10-15,0 1 4 0,-3-1 5 0,2 3 0 0,-1-1 2 0,0 2 0 16,-1 1 0-16,1 2 0 0,-1 0 0 0,-2 0-3 0,1 2-5 15,0 1-4-15,0 1-7 0,1 1-7 0,0-2-6 0,-1 4-3 16,0 0-2-16,0 1-9 0,-2 1-11 0,2 0-18 0,-2 1-22 0,3 0-27 16,-3 2-31-16,0 0-35 0,-1-1-34 0,0 1-46 0,2-1-52 15,-2 1-114-15,-2-2-146 0,2 0-83 0,-2 0-52 0,0-1-19 0,0-2-4 16,0 0 10-16</inkml:trace>
  <inkml:trace contextRef="#ctx0" brushRef="#br0" timeOffset="218015.1649">13337 5975 256 0,'0'-4'469'0,"2"1"0"0,1-2-63 0,-3 3-94 16,1 0-72-16,-1-1-59 0,2 0-36 0,-1 1-24 0,-1 1-14 0,0 0-10 15,2-1-4-15,-2 1 0 0,0 1 0 0,2-2 4 0,-2 2 2 16,0 0 2-16,0 0 0 0,1-1 2 0,-1 1-1 0,0 0-1 0,0 0 1 16,0 0-1-16,0 0 0 0,0 0-1 0,0 0-2 0,0 0-1 15,0 0-3-15,0 0-3 0,0 0-2 0,0 0-2 0,0 0-4 16,0 0-2-16,0 0-4 0,0 0-4 0,-1-2-5 0,1 2-1 0,-2-1-5 16,2 1-4-16,-2 0-4 0,1 0-4 0,-1 0-5 0,1 0-6 15,-4 0-5-15,4 1-5 0,-3 1-5 0,1-2-5 0,0 1-5 0,0 1-2 16,-2-1-6-16,0 1-1 0,-2 0-4 0,0 0-2 0,-1 3-1 15,0-2-2-15,-1 2-1 0,-1 0-1 0,2 2 0 0,-2-2 1 16,2 3 0-16,-4-1 1 0,3 2 0 0,1 0 1 0,2 1 0 0,-1 0-1 16,0-1 2-16,0 1 0 0,4 1 0 0,0-1 0 0,0 0 4 15,1 1 0-15,2-2 1 0,0 1-1 0,0-1 0 0,3-1-1 16,2 1-4-16,0-1-1 0,2-1-6 0,1-3-7 0,1 3-8 0,0-3-9 16,3 0-7-16,1-2-9 0,0-2-7 0,0 0-7 0,2 0-5 15,-2-2-4-15,1 0-1 0,2-3 0 0,-3 1 2 0,-1-2 3 0,1 0 7 16,-1-2 8-16,-2 3 11 0,0-3 13 0,-1 1 12 0,-1-2 12 15,-2 2 13-15,-1-1 12 0,-2 0 12 0,1 0 11 0,0 2 11 0,-3-1 9 16,1 1 9-16,-2 0 9 0,0 1 4 0,0 0 4 0,0 1-1 16,0 1-4-16,0 1-4 0,-2-1-6 0,2 1-8 0,-1 2-7 15,1 0-8-15,0 0-10 0,0 0-9 0,-2 0-10 0,2 0-8 0,-2 2-10 16,0 1-5-16,2-1-5 0,-2 1-1 0,2 1-1 0,-1-1 0 16,1 2 1-16,0 2 1 0,0-2 2 0,0 1 3 0,0 2 2 0,0-2 1 15,0 1 1-15,1-1 0 0,-1 2-3 0,2-1-5 0,2 0-5 16,-2 0-8-16,1-1-8 0,0-2-9 0,0 2-7 0,2-1-8 0,-1-1-10 15,2-1-11-15,1 0-10 0,-2-1-13 0,2-1-11 0,-1-1-9 16,2-1-9-16,1-1-2 0,-1-1 0 0,0-1 3 0,3-2 7 16,-3 1 7-16,2-3 8 0,-1-1 8 0,-1 1 8 0,0-1 12 0,0-2 12 15,0-1 14-15,-2 0 13 0,0-1 13 0,-1-2 12 0,0 0 8 16,0-2 6-16,-1-1 4 0,-1 0 3 0,-1-3 0 0,-2 2 2 16,0-4 4-16,0 2 6 0,0-1 9 0,-2-1 11 0,-1 0 10 0,-1 1 10 15,1 0 12-15,0 1 13 0,-4-1 14 0,2 5 14 0,0 0 11 16,-4 1 11-16,4 3 11 0,-1 1 9 0,1 0 5 0,0 4 4 15,1-2-3-15,-2 5-4 0,2-1-7 0,-2 1-10 0,4 1-12 0,-1 1-15 16,0 2-14-16,1-1-15 0,2 2-13 0,-1 2-11 0,-1-1-9 0,2 2-7 16,-2 1-11-16,2 2-8 0,-1 0-8 0,-2 3-4 0,3 1-3 15,-1 2-2-15,-1 3 1 0,2-1 1 0,-2 3 3 0,2 2 1 16,0 1 1-16,0 0 1 0,0 3 0 0,2-1-2 0,-2 3-2 0,2-2-1 16,-1 2-5-16,-1 2-6 0,4-4-16 0,-4 2-14 0,2 1-21 15,-2-3-23-15,2 1-25 0,-1-3-27 0,-1 0-25 0,2-1-26 16,-2-5-31-16,2 2-31 0,-1-3-38 0,2 0-42 0,-1-2-68 0,0-4-82 15,1 0-89-15,-2-1-94 0,1-3-36 0,1-3-7 0,-3-1 10 16,0 0 20-16</inkml:trace>
  <inkml:trace contextRef="#ctx0" brushRef="#br0" timeOffset="218732.4614">13419 6036 400 0,'-5'-3'638'0,"1"-2"4"0,0 3 3 0,3 0 1 15,-1-1-75-15,2 0-112 0,0 0-118 0,2-1-124 0,1 0-69 0,2 1-44 16,1-1-28-16,2-1-22 0,1 2-22 0,3-1-19 0,2-2-19 15,2 2-14-15,1-1-11 0,2-2-9 0,2 2-9 0,2 0-6 0,-2-1-7 16,4 0-4-16,0-2-3 0,2 3 0 0,0-3-1 0,1 2 0 16,-1-1 4-16,2 0 4 0,-3 0 9 0,0-1 9 0,-1 1 8 0,2 1 7 15,-5-1 8-15,1-1 7 0,-3 2 8 0,2-1 10 0,-6 0 7 16,3 0 9-16,-4 2 11 0,-3-2 9 0,-3 2 14 0,1 2 14 16,-1-1 10-16,-4 1 11 0,-2 0 7 0,1 1 5 0,-3 0 0 0,-1 2 0 15,-1 0-4-15,-3-2-3 0,1 2-8 0,-2 0-5 0,-4 0-10 16,1 2-11-16,-2-1-14 0,-1 0-14 0,-1 2-13 0,-3 2-11 0,1-1-7 15,-2 1-6-15,-1 2 1 0,1-2-1 0,-1 3 2 0,-2-1 1 0,5 1 0 16,-2 0 1-16,3 2 0 0,0 0 2 0,1 0 0 0,2 2 1 16,2-2-1-16,-1 0 0 0,4 2-2 0,1 0-3 0,0 0-4 15,4-1-5-15,0 1-8 0,2-2-10 0,1 2-8 0,4-1-11 0,1-2-9 16,2 1-13-16,3-3-10 0,1 2-12 0,2-2-4 0,5-1-2 16,-1-2-1-16,4-1-1 0,0 0 0 0,3 0 3 0,1-3 5 15,0-1 4-15,4-1 4 0,-2-1 6 0,0-1 8 0,3 1 11 0,-3-3 9 16,0 2 11-16,0-3 8 0,-3-1 4 0,0 3 11 0,-2-2 11 15,-4-1 10-15,0 0 13 0,-3 2 14 0,-3-1 16 0,-4 0 18 0,1 0 18 16,-4 2 15-16,-3-2 12 0,-1 2 9 0,-1-2 7 0,-3 2 2 16,-3 1 1-16,-1 0-5 0,1 1-2 0,-3-2-5 0,-1 2-5 0,-2 0-5 15,-1 2-7-15,-1-1-9 0,-1 1-9 0,1 1-10 0,-5 0-10 16,3 1-5-16,0 1-7 0,-1-1-4 0,1 2-4 0,1 0-4 16,1 2-2-16,0-2-5 0,2 2-4 0,0 0-4 0,1 0-3 0,4 0-3 15,-4 2-5-15,5-2 0 0,-2 2-4 0,5 0 0 0,0-1 0 16,0 2 0-16,3-3-1 0,0 3 1 0,2-2-1 0,1 0-4 0,1-1-6 15,1 0-11-15,1-1-10 0,4 1-11 0,0-5-11 0,0 3-12 16,4-3-9-16,-2-3-12 0,1 3-9 0,5-5-8 0,-3 1-6 16,0-3-5-16,2-1-4 0,-2 0 2 0,2-3 3 0,-1 1 8 0,-1-2 10 15,-1 0 13-15,-1-2 12 0,1 1 13 0,-4-4 16 0,3 1 16 16,-5-1 16-16,0-1 12 0,-2-1 11 0,-1-2 9 0,0-1 10 0,-2-1 6 16,-1-2 6-16,-2 2 9 0,-1-4 7 0,-2 1 12 0,0 0 12 15,-2-2 13-15,-1 2 13 0,-2 0 10 0,-1 0 10 0,2 3 9 0,-3-1 11 16,-1 5 4-16,2 1 4 0,-2 4 0 0,2 0-1 0,-1 2-7 15,1 2-7-15,1 3-14 0,-1-1-17 0,3 4-18 0,0 1-17 0,0 3-19 16,-1 0-17-16,3 3-14 0,-1 1-16 0,0 3-9 0,1 1-7 16,-1 4-4-16,2 3-3 0,-1-1 2 0,1 5 1 0,0 3 1 0,1 0 3 15,1 4-4-15,-1 1-7 0,3 2-13 0,1 2-15 0,-2 1-26 16,2 2-30-16,2 0-34 0,0 2-36 0,1 1-34 0,0-2-35 16,2 2-37-16,0-2-40 0,1 1-60 0,3-3-70 0,-1-1-107 0,1-3-123 15,0 0-58-15,0-5-21 0,-1-2 6 0,0-2 20 0,1-3 28 16</inkml:trace>
  <inkml:trace contextRef="#ctx0" brushRef="#br0" timeOffset="219448.5894">14951 5450 438 0,'-11'-14'535'0,"0"-1"6"0,-3 1 7 16,1-1-101-16,-3 1-153 0,-1-1-95 0,-1 2-64 0,-2-1-28 15,-1 1-9-15,-4 0-4 0,1 1 0 0,-4 0-3 0,0 0-3 0,-6-1-3 16,-1 3-3-16,-1 0-5 0,-4 1-9 0,-4 0-7 0,-2-1-9 16,-4 3-7-16,-2 0-6 0,-2 1-3 0,-5-1-1 0,-1 2-1 0,-3 0 1 15,-5 2 2-15,0 0 3 0,-1 0 4 0,-7 3 4 0,1 0 1 16,-3 1 3-16,-2 3 1 0,-2 0 1 0,-1 1 0 0,-3 0 1 0,-1 2 1 15,2 1 0-15,-2 2 3 0,0 0 3 0,0 1 2 0,0 2 1 16,0 1 1-16,0 1 1 0,0-1-3 0,2 2-2 0,-2 3-3 16,3 1-1-16,2 0-2 0,1 0-2 0,2 3-3 0,2-1-7 0,1 3-10 15,6 0-9-15,1 0-7 0,3 2-5 0,3 2-3 0,2 0-2 0,6-1-1 16,-1 2 1-16,4 2 2 0,2-3 1 0,4 2 0 0,0 1 0 16,5 1 1-16,3-1 2 0,0-1-1 0,4 1 1 0,2-1-3 15,2 1-2-15,3-1-2 0,1 1-3 0,4-3 0 0,0 0-3 0,6 0-2 16,-1-2-1-16,4 1-2 0,-1-1 0 0,3 0-2 0,2-1-1 15,4-2-1-15,0 1 1 0,5-1-1 0,0 0-1 0,4 0 0 16,2 0 0-16,3-2-1 0,4 3-2 0,2-3 0 0,3 1-2 0,6-1 2 16,3-1 1-16,3 0 3 0,5-2 6 0,1 3 3 0,8-3 4 0,2 0 3 15,4 0 4-15,6-2 0 0,4-1 3 0,3-1 0 0,7 1 1 16,3-4 0-16,5 2-2 0,4-4-5 0,5 2-6 0,2-3-6 0,2 0-3 16,4-1-8-16,4-3-6 0,-1 2-9 0,4-3-8 0,-1 0-10 15,2-4-8-15,1 2-7 0,-1-2-3 0,0-2-3 0,1 2-2 16,-4-4 6-16,2 0 9 0,-3-3 3 0,-3 2 1 0,-1-3 5 0,-2 1 6 15,-1-4 5-15,-2 1 5 0,-1 0 9 0,-4-3 10 0,-2 0 6 0,-2 1 6 16,-3-2 5-16,-2-1 3 0,-1-2 0 0,-5 0-3 0,-2 2-2 16,0-5-2-16,-3 2 0 0,-4-2 0 0,1 3 2 0,-4-4 4 0,-2-1 1 15,-2 2 1-15,-1-3 2 0,-1 1 1 0,-4-3 4 0,-1 0 3 16,-1 0 5-16,-2-2 4 0,-4-2 7 0,1 0 6 0,-3 0 4 16,-3-3 6-16,0 1 4 0,-4-1 5 0,-1-2 5 0,-3 0 6 0,-2 1 7 15,-1-2 5-15,-3-1 5 0,-3 3 6 0,1-3 1 0,-6 2 3 16,-2 0-1-16,-2 2-1 0,-4 0-5 0,-3 1-5 0,-4-1-7 0,-4-1-5 15,-5 2-7-15,-3 0-9 0,-7 1-8 0,-4-2-11 0,-7 3-9 16,-4-2-12-16,-5 0-6 0,-10 2-1 0,-5-3-8 0,-11 1-8 0,-9 2-13 16,-11-3-16-16,-11 3-25 0,-6 0-35 0,-10 2-30 0,-8 1-33 15,-11 2-37-15,-7 2-41 0,-12 3-73 0,-6-1-89 0,-5 3-131 0,-7 3-149 16,-4 3-69-16,-10 3-26 0,-7 3-9 0,-5 2 4 0,-5 3 16 16</inkml:trace>
  <inkml:trace contextRef="#ctx0" brushRef="#br0" timeOffset="220668.4975">6671 6563 428 0,'-3'-4'574'0,"0"-2"2"0,0 2-14 0,-2-2-22 0,2-1-108 16,0 2-149-16,1-3-81 0,-1 2-45 0,-2-1-26 0,2 0-15 15,0 0-10-15,-3 1-10 0,3-1-5 0,-2-1-6 0,2 1 0 16,-2-1-2-16,0-1-4 0,0 3-5 0,-1-2-4 0,0-1-5 0,1 1-4 16,-3-1-5-16,-1 1-3 0,1-1-3 0,0 0-1 0,-2 0-5 15,-1 0-4-15,0 2-2 0,-3-3-2 0,1 1-1 0,-2-1-2 16,0 1-2-16,-2-2-3 0,-2 3-2 0,0-3-1 0,-3 2 0 0,1 1 0 16,-1-4 0-16,-1 3 1 0,-3 1 1 0,2-3-1 0,-3 2-1 15,2 0-1-15,-3 2-3 0,-2-3-3 0,1 1-2 0,-2 2-2 0,1-1 0 16,-2 3-3-16,-1-3-3 0,-2 2-4 0,0 2-2 0,-2-1-5 15,0 2-1-15,-2-1-3 0,-2 3-1 0,1-1-1 0,-1 1-1 0,-2 1-1 16,2 1 1-16,-2 1 0 0,-1 0-1 0,1 1 1 0,-2 0 0 16,2 3-1-16,-1 0 0 0,1-1-1 0,0 2 5 0,-1 0 0 15,1 0 2-15,1 2 2 0,-1-1 0 0,2 2 0 0,-3-1 1 0,3 1 1 16,0-1-1-16,-1 1 1 0,1 0-1 0,-1 2 5 0,2 0-1 0,-1-2 0 16,-1 2-3-16,0 0-1 0,0 0-2 0,-1 2 1 0,3-2-1 15,-4 1-1-15,3 1 2 0,1-1-1 0,-2 1 1 0,2 0-2 0,-1 1 0 16,0-1-1-16,3 0-1 0,0 1-2 0,-1-2-2 0,1 3-1 0,3-2-2 15,0 0 0-15,0 0-2 0,2 2 1 0,0-3 2 0,0 2 2 16,3 0 2-16,0-2 1 0,1 2 2 0,1-1 3 0,1 1 0 0,0 0 6 16,2-1 0-16,1-2 4 0,-1 1 1 0,4 1 2 0,-1-1 0 0,2-1 0 15,1 2-1-15,0-5-1 0,0 4-2 0,3-2-2 0,0-1-1 16,2 2 0-16,0-3-3 0,1 2-1 0,2-4-2 0,0 2 1 0,0-2-1 16,3 1-1-16,-1-1 1 0,1 0 0 0,1-1-2 0,1 0 2 15,1-2-1-15,1 1 2 0,-1-1 0 0,2 1 0 0,-1-3 0 0,1 2 1 16,2-1 1-16,-1-3-4 0,-1 2-6 0,1 1-7 0,2-1-8 15,-1 0-10-15,-1-1-9 0,2 1-12 0,-3-1-13 0,3-1-13 0,-1 1-17 16,-1 2-18-16,2-3-21 0,-2 3-25 0,1-3-30 0,1 1-36 16,-2-1-40-16,2 0-79 0,0 0-95 0,0 0-69 0,-3 0-54 0,0 0-20 15,-2-1-3-15,2-2 5 0</inkml:trace>
  <inkml:trace contextRef="#ctx0" brushRef="#br0" timeOffset="221149.8363">3559 6543 442 0,'9'-7'507'15,"-4"2"-21"-15,2 0-52 0,-3-1-68 0,1 3-60 0,-1-1-56 16,-1 1-40-16,1 0-30 0,-1 1-21 0,-1 0-18 0,1-1-12 0,-3 3-12 16,2-4-10-16,-1 4-12 0,-1-1-7 0,0 1-8 0,0 0-8 15,0 0-8-15,0 0-6 0,0 0-5 0,0 0-5 0,0 0-6 0,0 0-3 16,0 0-7-16,0 0-4 0,0 0-5 0,0 0-5 0,0 0-5 0,0 1-1 15,-1-1-5-15,-1 2-1 0,2 0-4 0,-2-2-1 0,1 0-2 16,1 3-1-16,-2-3-2 0,1 0-2 0,-1 2-1 0,-2-2 0 0,2 2 1 16,-1 1 1-16,1-1 1 0,-1 1 0 0,0-1 1 0,0 1 0 15,-2 2-1-15,2-1 2 0,-1 2 0 0,-3 2-1 0,2-1 2 0,-1 2 1 16,-1-2 3-16,1 5 0 0,-2-2 3 0,0 0 0 0,0 2 2 16,-3 0 2-16,2 0 2 0,1 0 0 0,-3 2 0 0,3-2 1 0,0 1 0 15,0-1 1-15,-1 0-1 0,2 0 0 0,1-1-1 0,1-1-1 0,0 2-2 16,-1-1-1-16,3-2-2 0,0 1-2 0,1-3 1 0,2 2-1 15,-1 1 1-15,1-3-2 0,0 1 0 0,1-1 2 0,1 1-1 0,0-2 1 16,-1 0 2-16,2 0 1 0,3-1 1 0,-1 0 1 0,0 0 1 16,1 0 1-16,1-3 3 0,2 1 1 0,-1 1-1 0,5-3 2 0,1 1-1 15,0-2 0-15,3 0-2 0,1 0 1 0,4-2 1 0,2-1 0 0,1 0-1 16,2-1 1-16,1 0-2 0,2 0-2 0,0-3-1 0,0 3 0 16,3-2-2-16,-3 0 0 0,2 0 0 0,-2 1 0 0,0 1 0 0,-3-2 0 15,0 2-3-15,-3-1-1 0,1 3-3 0,-5-1-1 0,0-1 0 16,-3 3-2-16,-4-1 0 0,1 2-4 0,-5-2-3 0,-1 2-10 0,0 0-12 15,-3 0-22-15,-2 0-25 0,-1 0-34 0,-2 0-35 0,0 0-111 16,-4 2-148-16,-1 1-102 0,-2 1-78 0,-1-1-41 0,-2 2-25 0,-4-2-10 16,0 0-7-16</inkml:trace>
  <inkml:trace contextRef="#ctx0" brushRef="#br0" timeOffset="222182.4827">4212 5557 237 0,'-5'-7'673'0,"-4"-1"16"16,2 3 19-16,1-4 18 0,1 6 15 0,0-4-103 0,-2 2-167 16,2 1-105-16,2-2-76 0,0 3-48 0,-1-1-35 0,1 1-21 0,2 1-15 15,-1 1-15-15,0-3-14 0,0 4-19 0,0-1-20 0,2 1-21 16,0 0-19-16,0 0-16 0,0 1-14 0,-2-1-12 0,2 4-8 0,0-1-8 16,0 0-5-16,0 0-3 0,2 1-3 0,-2 4-1 0,2-1 3 15,0 3 1-15,0 0 0 0,0 0 3 0,-1 3 3 0,2 2-5 0,-1 0-3 16,-2 4-11-16,2-1-13 0,-1 0-17 0,-1 2-18 0,2-1-24 15,-2 2-24-15,0-1-21 0,0 2-25 0,0-2-21 0,0 2-22 0,0-3-24 16,0 0-24-16,0 0-23 0,0-1-24 0,0-2-31 0,0-1-37 0,0-1-47 16,1-2-53-16,1-2-48 0,-2-1-47 0,0-1-24 0,0-4-13 0,0-1 2 15,0-3 11-15</inkml:trace>
  <inkml:trace contextRef="#ctx0" brushRef="#br0" timeOffset="222335.1853">3910 5617 59 0,'-7'-14'553'15,"2"-3"9"-15,0 2 7 0,2 1 4 0,1-1-103 0,0 1-156 0,2 2-95 16,0 0-61-16,2 1-39 0,1 0-27 0,0 1-21 0,2 1-18 16,1-1-13-16,1 3-15 0,-1-1-11 0,2 1-16 0,1 2-13 0,1 0-13 15,-1 2-14-15,2 0-14 0,-3 3-15 0,2 0-15 0,-2 3-17 16,3 0-15-16,-3 4-20 0,-2 1-24 0,3 1-34 0,-4 3-37 0,0 1-38 16,-2 3-36-16,0 4-50 0,-1-1-57 0,-4 1-31 0,-1 3-21 15</inkml:trace>
  <inkml:trace contextRef="#ctx0" brushRef="#br0" timeOffset="222480.2112">3953 5992 164 0,'3'6'516'0,"0"0"17"0,3 0-25 16,2-5-46-16,0 3-66 0,0-4-75 0,5 0-55 0,-2 0-43 0,3-4-32 15,2 2-23-15,-2-3-22 0,2 1-20 0,1-3-17 0,-1 2-14 16,3-1-16-16,-1-1-16 0,-1 0-13 0,3 0-9 0,-2-1-18 16,1 1-17-16,1-1-26 0,-4 1-30 0,3-1-36 0,-3 2-40 0,1-1-73 15,-1 0-92-15,0 2-101 0,-3-2-112 0,1 2-57 0,-5 0-27 0,1 0-16 16,-3 0-8-16</inkml:trace>
  <inkml:trace contextRef="#ctx0" brushRef="#br0" timeOffset="222948.6099">4332 5736 643 0,'-2'-2'698'0,"-1"-1"14"0,0 1 13 15,2 1 11-15,-1-1 5 0,1 0-130 0,-1 0-199 0,2 1-116 0,0-2-76 16,2 3-47-16,-1-2-37 0,-1 1-23 0,2 1-13 0,2-2-17 16,-1 0-19-16,1 2-18 0,0-1-18 0,0 1-13 0,0 0-14 0,3 0-9 15,0 0-6-15,-2 1-3 0,2-1-2 0,-1 4 0 0,-1-1-1 0,2 0 1 16,-2 1 1-16,0 0 0 0,0 3 2 0,-2-2 0 0,0 4 2 16,1-2 0-16,-3 1 2 0,3 2 2 0,-4 0 3 0,0 1 1 0,0 1 2 15,0 0 2-15,-4-2-1 0,3 2 3 0,-3 0 1 0,1 0 1 16,0 0 0-16,-2-2 1 0,2 2 2 0,-2-4 0 0,0 1 4 0,1-1 3 15,2-2 3-15,-1-2 7 0,0 1 5 0,1-2 5 0,2 0 7 16,-1-3 1-16,1 0 1 0,0 0-2 0,-2-2-1 0,2-1-2 0,0-2-2 16,0 1-4-16,0-2-3 0,2-2-5 0,-1 0-7 0,1-2-8 15,1-2-8-15,0 0-9 0,1-3-7 0,1 2-4 0,2-2-3 0,-1 0-1 16,1 0 1-16,-1-2-1 0,3 3 1 0,-1-1 2 0,2 1-1 0,-1 0 2 16,-1 3 1-16,0-1 2 0,0 1 3 0,1 3 1 0,-1-1 3 15,-1 2 2-15,-1 2 1 0,0 0 2 0,1 2 1 0,-1-1 2 0,-1 3-1 16,1-1 2-16,0 2 0 0,-1 2 1 0,0-1 2 0,1 3 0 15,-1-1 0-15,0 2 1 0,2 0 2 0,-2 2-2 0,0-2 0 0,0 2-9 16,0 1-11-16,1 0-15 0,-2 1-20 0,1 0-21 0,-2 0-23 0,2-1-22 16,-2 4-23-16,1-3-25 0,-1-1-27 0,1 1-29 0,-2 0-28 0,-1 0-34 15,1-2-34-15,0 0-65 0,-1-2-78 0,-1 0-71 0,2-1-68 16,-2-1-22-16,0-3-2 0,0 0 12 0,0 0 15 0</inkml:trace>
  <inkml:trace contextRef="#ctx0" brushRef="#br0" timeOffset="223232.0516">4704 5328 553 0,'-2'-3'675'0,"2"0"17"0,-2 1 13 0,2-1 12 0,-1 3-71 16,-1-1-113-16,2 0-108 0,0 1-108 0,0 0-67 0,0 0-50 15,0 0-38-15,0 0-32 0,0 0-23 0,0 2-18 0,0-1-19 0,0 3-18 16,2 0-14-16,-1 1-13 0,1 0-8 0,0 2-9 0,2 1-5 15,-2 0-2-15,1 3-2 0,2-1-1 0,-1 2 2 0,1 3 3 0,-2-1 4 16,2 1 2-16,-2 2 2 0,2 0 4 0,-2-1 2 0,3 4 0 0,-1-1 1 16,-2-2 0-16,2 2 0 0,-2 1-1 0,2-1-5 0,-3-1-4 0,1 2-14 15,1-2-13-15,0 1-18 0,-3-2-19 0,2 0-21 0,-1 0-21 16,0-2-21-16,1-1-21 0,-2-2-25 0,3 0-24 0,-1-3-28 16,0 0-29-16,1-2-30 0,-2 0-30 0,1-2-61 0,0-1-75 0,1-3-81 15,-3 1-83-15,-1-2-33 0,3-2-9 0,-1-1 7 0,1-2 13 0</inkml:trace>
  <inkml:trace contextRef="#ctx0" brushRef="#br0" timeOffset="223348.6449">4635 5612 322 0,'-3'0'393'0,"-1"0"-70"0,4 0-97 0,0 0-111 0,0 0-116 0,0 0-80 15,0 0-62-15,0 0-71 0,4 0-74 0,1-2-53 0</inkml:trace>
  <inkml:trace contextRef="#ctx0" brushRef="#br0" timeOffset="223832.1364">4669 5634 513 0,'-5'0'612'0,"-3"0"12"0,4 0 13 16,-1 0-44-16,0 0-76 0,2 0-98 0,-1 0-112 0,1 0-58 0,-1 0-31 15,2 0-17-15,-1 0-8 0,3 0-9 0,0 0-14 0,0 0-8 16,0 0-7-16,0 0-11 0,0 0-11 0,0 0-14 0,0 0-12 0,0 0-13 15,0 0-10-15,0 0-14 0,3 0-9 0,-1 0-11 0,1 0-12 0,-2-2-9 16,2 2-7-16,-1-1-9 0,1-1-6 0,2 2-9 0,-2-1-10 16,2-1-14-16,3-1-16 0,0 0-26 0,1 0-29 0,1-1-27 0,2-2-29 15,3 2-32-15,0-4-35 0,1 1-52 0,5-2-58 0,-1 1-118 0,1-2-146 16,1 2-82-16,0-3-49 0,0 2-15 0,-1 1 0 0,-1-4 14 16</inkml:trace>
  <inkml:trace contextRef="#ctx0" brushRef="#br0" timeOffset="224732.1369">4964 5565 249 0,'-6'4'653'0,"1"1"3"0,2-3 2 0,0 0-1 0,1 1-1 0,-1-1-138 16,3-1-206-16,-2 1-112 0,2-2-66 0,0 0-41 0,0 0-28 15,2 2-19-15,-2-2-13 0,2 0-7 0,-1 3-7 0,1-3-4 16,0 0-6-16,1 0-4 0,0 0-7 0,0 0-2 0,0 0-4 0,3 0-5 16,-1-3-7-16,0 3-4 0,1-2-7 0,1 0-6 0,0 1-6 15,1-3-6-15,-1 1-7 0,1 1-8 0,1-1-8 0,-1-2-11 0,0 0-9 16,0 1-9-16,3-2-9 0,-3 0-7 0,0 1-5 0,-1 0 0 16,0-2 1-16,-2 2 3 0,0-2 4 0,-1 2 9 0,0 0 10 0,-3-1 12 15,-1 0 12-15,-1 2 14 0,-1-2 13 0,-1 1 13 0,-2 2 17 16,0-1 15-16,0 0 15 0,-4 3 13 0,3 0 11 0,-2 0 12 0,-2 1 8 15,-1 1 8-15,0 0 8 0,1 2 5 0,-2 2 3 0,1-1 5 16,-2 1 3-16,4 1 4 0,-2 0 2 0,0 1 1 0,4 1-1 0,-1 1-3 16,0-1-2-16,1 2-6 0,2 0-2 0,0 1-8 0,2 1-8 15,1-2-6-15,-1 2-6 0,3 0-5 0,0-1-5 0,3 1-6 0,-1 0-7 16,3-2-6-16,0 1-6 0,2-1-3 0,1-1-3 0,0 1-6 16,0-2-5-16,3 1-10 0,2-3-8 0,-2 0-11 0,3-1-11 0,-1-1-11 15,1-1-11-15,0-1-13 0,2-2-14 0,0-2-14 0,-1 0-16 0,2-1-12 16,-2 1-11-16,-2-4-5 0,4-1-4 0,-4 0 2 0,1 0 4 15,-1-2 8-15,-1 1 8 0,-2-2 10 0,-2 1 11 0,3-2 12 16,-2 1 14-16,-4-2 16 0,0 0 19 0,1 1 17 0,-1-3 17 0,-2 2 18 16,-2 1 17-16,1-3 16 0,-2 2 15 0,0 2 14 0,-2-2 14 15,2 1 11-15,-3 1 8 0,2 1 10 0,-2 0 7 0,1 1 2 0,-1 1 2 16,1 1-3-16,1-1-5 0,-1 4-11 0,1-2-12 0,-1 1-16 16,2 4-13-16,0-3-17 0,0 3-13 0,0 0-11 0,3 0-13 15,-1 3-8-15,1 1-9 0,0-1-4 0,2 2-2 0,-1 2-1 0,0 0-1 16,0 2 4-16,3 1 4 0,-2 0 2 0,1 2 4 0,-3 0 3 15,2-2 0-15,-2 2 2 0,2 0 1 0,-2-1-1 0,0 0 2 0,-1-1-1 16,-1 0 0-16,1-1 3 0,-2-1 3 0,3-1 9 0,-3-1 9 16,0 0 14-16,0-2 15 0,0 1 15 0,0-2 18 0,0-1 9 0,0-2 8 15,0 0 4-15,0 0 2 0,0 0 0 0,0-2-1 0,0-1-3 16,0-2-5-16,0 1-12 0,1-2-13 0,1 0-19 0,-1-2-22 16,1-1-22-16,1-3-22 0,2 0-16 0,0 1-12 0,0-3-9 0,2 0-9 15,0-1-4-15,2 1-4 0,-2-1-3 0,3 1-1 0,0-1-1 16,0 1 0-16,2-1 3 0,-1 3 5 0,1 1 5 0,0 0 3 0,-1 2 4 15,2 1 5-15,-2-1 3 0,-1 2 5 0,2 2 2 0,-3 0 1 16,1 2 1-16,-1-1 2 0,1 3-1 0,-2-1 2 0,1 2-1 16,-1 2 2-16,0 1-1 0,-1 2 1 0,2 0 1 0,-3 0-1 0,-1 2 2 15,1 0 0-15,1 1 1 0,-1 3 1 0,-1 0 4 0,-1 0 3 0,1 1 2 16,-2 0 2-16,1 1 3 0,-3-1 1 0,1-1 2 16,-1 3 1-16,1-1 1 0,-2-1 1 0,0-2 2 0,0 0 2 0,0 1 4 15,0-2 6-15,-2-3 6 0,1 1 8 0,1-1 8 0,-2-2 9 16,1 1 11-16,-1-2 10 0,-1 1 4 0,1-1 3 0,1-3 3 0,-1 0 1 15,2 0 0-15,-2 0-2 0,-1-3-1 0,0 3-5 0,1-4-7 16,1-1-7-16,-2 2-12 0,0-4-10 0,3 1-12 0,-2-1-10 0,2-2-6 16,-1-2-5-16,1 1-6 0,0 0-5 0,1-2-7 0,1-3-8 15,-1 2-11-15,4-2-10 0,-2 0-10 0,3-2-11 0,-1 2-9 16,0-2-10-16,1 0-10 0,2 3-14 0,0-1-14 0,2 1-13 0,0-1-14 16,-2 3-16-16,2 0-15 0,2 2-16 0,-2 1-25 0,1-1-28 15,0 3-46-15,-1 1-60 0,1-1-77 0,-2 2-86 0,1 0-43 16,-1 1-17-16,-2-1-2 0,4 3 6 0</inkml:trace>
  <inkml:trace contextRef="#ctx0" brushRef="#br0" timeOffset="225148.8709">5851 5261 311 0,'-2'2'567'0,"1"0"5"0,-1 1-1 0,-2-3-58 16,4 1-88-16,-2 1-79 0,2-2-76 0,0 0-50 0,0 0-34 16,0 0-27-16,0 0-21 0,0 0-17 0,0 0-15 0,0 0-12 0,0 0-12 15,2 0-9-15,-2 0-9 0,2 3-6 0,0-3-5 0,-2 2-3 16,3 0-3-16,-1 1-2 0,0 0-2 0,-1 1-3 0,2-1-1 15,-1 2-3-15,1 2-2 0,-1-3 1 0,1 4 1 0,0-3 0 0,-1 4-1 0,2-2-4 16,-1 3-7-16,1-3-3 0,-1 3-6 0,0 2 0 16,0-2-2-16,-1 0 1 0,1 2-1 0,0-1 3 0,2 0 0 0,-1 1 0 15,-2 0-1-15,1-2 0 0,0 0-1 0,1 1-3 0,-1-2-1 16,0-1-2-16,0 0-1 0,3-1-3 0,-3-2-4 0,2-1-4 0,-2-1-7 16,2 1-7-16,0-3-10 0,-2-1-9 0,3-1-7 0,-1-1-4 15,0 0-3-15,1-1 1 0,1-2 0 0,0-2 2 0,0 0 2 0,-2 0 2 16,-1-2 2-16,1 1 5 0,0-2 4 0,1 0 8 0,-3-2 9 15,0 3 9-15,1-3 10 0,0 2 9 0,-2 0 8 0,0-1 9 0,-1 3 9 16,-1-2 11-16,2 3 8 0,-2 0 7 0,0 2 6 0,0 0 4 16,0 0 3-16,0 3-1 0,0-1 2 0,0 3-3 0,0 0-3 15,0 0-5-15,0 0-8 0,0 0-8 0,0 0-12 0,0 0-8 0,1 4-11 16,1-1-7-16,-2 2-6 0,3 0-3 0,0-2-6 0,-1 4 1 16,-1-2 0-16,2 2-1 0,1 0 0 0,-1-1-5 0,0 2-5 15,0-3-14-15,2 3-18 0,1-1-19 0,-3-2-23 0,2 2-19 0,-2-4-21 16,2 2-22-16,-2-1-21 0,2-1-25 0,-2 2-29 0,3-1-42 15,-3-3-50-15,2 1-65 0,-2-2-68 0,2 0-77 0,-1 0-79 0,0-3-27 16,1-2-5-16,-2 1 11 0</inkml:trace>
  <inkml:trace contextRef="#ctx0" brushRef="#br0" timeOffset="225615.7057">6183 5176 51 0,'-2'-13'626'0,"1"0"16"0,-1 1 8 0,-2 0 2 15,1 4-57-15,-1-1-85 0,3 1-74 0,-1 0-66 0,-1 5-46 0,1-2-36 16,1 2-31-16,-1 0-30 0,-1 2-27 0,1-2-24 0,1 3-23 15,-1 3-21-15,2-2-21 0,-3 2-26 0,3 0-21 0,0 3-16 0,3 1-16 16,-1 1-13-16,-1 4-10 0,2-1-5 0,2 5-5 0,0-1-2 16,0 3 0-16,4 3 1 0,-1 0 1 0,0 1-1 0,2 4 6 15,0 1 3-15,2 1 2 0,-1 2 3 0,1 2 3 0,1 2 1 0,0 0 2 16,-2 3 2-16,0 1 1 0,1-1 1 0,-2 1 2 0,2 2 0 16,-4-3-3-16,0 1-4 0,2-1-7 0,-2 1-8 0,-2-3-6 15,-1-3-5-15,-2-1-5 0,2-4-3 0,-2 1-2 0,1-6 0 0,-2-2-2 16,-2-1-2-16,3-5-1 0,-3-2-3 0,0-4 0 0,-3-1 2 0,1-2 0 15,0-5 0-15,-1-3-3 0,-1-1-6 0,0-1-9 0,-1-5-11 16,0-2-16-16,-2-3-18 0,0-1-17 0,0-2-16 0,1-2-12 16,1-4-10-16,-1 1-7 0,-2-5-8 0,3 0-2 0,1-3 1 0,-1 0 3 15,0-1 8-15,2-2 11 0,-2 0 12 0,4-1 16 0,-1 0 20 16,2 1 20-16,2 0 22 0,-1 0 20 0,4 5 18 0,-2-2 16 16,2 4 9-16,-2 2 8 0,2 2 4 0,1 1 1 0,2 2 2 0,-2 4-1 15,1 0 1-15,1 3-2 0,-2 1-2 0,3 4-2 0,-1-2-5 0,0 3-6 16,-1 1-5-16,2 3-3 0,-3 0-3 0,2 1 0 0,-1 2-2 15,0 1 0-15,-2 0-2 0,0 4 1 0,1-1-1 0,-1 2 0 16,-3 2-1-16,2-2 4 0,-4 4 1 0,-3-3 1 0,2 5 4 16,-4-2 2-16,0 0 2 0,-3 1 1 0,0-1 2 0,-1 0 1 0,-1 2 2 15,-1-2 0-15,-1-1 2 0,0 0-1 0,0 0 0 0,1-2-2 16,1 1-5-16,0-2-5 0,1-3-10 0,1 1-14 0,2-3-16 0,0 1-15 16,1-2-19-16,2-3-20 0,1 1-24 0,1-3-24 0,1-1-27 15,1-2-32-15,3-1-37 0,-1-1-51 0,4 0-58 0,1-5-67 0,-1 1-74 16,3-4-44-16,0 0-30 0,1-2-5 0</inkml:trace>
  <inkml:trace contextRef="#ctx0" brushRef="#br0" timeOffset="225948.5949">6529 4948 517 0,'3'-8'621'0,"1"0"10"15,-3 4 9-15,1-1-50 0,0 2-84 0,0 3-95 0,-2 0-103 0,0 0-59 16,0 3-37-16,0 2-30 0,2-1-26 0,-1 2-22 0,-1 1-19 16,2 2-8-16,0 2-2 0,-1 0-2 0,1 4 0 0,1-2-1 0,0 3 2 15,2 0-3-15,-2 1-4 0,3 1-10 0,-1 2-10 0,0 0-6 16,0 0-5-16,0 2-3 0,-1-2-3 0,2 3-6 0,-1-3-7 0,0 2-8 15,1-1-7-15,-1-1-7 0,0 1-6 0,1-1-11 0,0 1-14 16,-2-1-16-16,0-3-21 0,0 0-24 0,-1-1-21 0,0 1-26 16,0-4-24-16,0-1-28 0,0 0-25 0,-3-4-24 0,2 1-21 0,-2-3-22 15,-2 0-21-15,2-1-13 0,-3-3-10 0,0 0-3 0,-2-2 0 16,-1 0 7-16,1 0 9 0,0-3 18 0,-4-1 21 0,3-1 38 16,-2-2 43-16,-2-1 47 0,3-1 48 0,0 2 48 0,-1-3 50 0,3-2 41 15,0 2 40-15,-2 0 37 0,5-1 35 0,-1-1 31 0,3 2 28 0,0-2 16 16,0 0 11-16,3 2-2 0,3-1-10 0,-1 0-17 15,1-1-18-15,3 2-21 0,1-2-21 0,0 1-19 0,4-2-18 0,0 2-18 16,2-1-16-16,3 2-17 0,0-3-12 0,2 1-23 0,1-1-23 0,1-1-30 16,-2 3-33-16,3-1-43 0,-2 2-48 0,1-2-75 0,-2-1-84 15,-2 3-124-15,0-2-141 0,-5 4-74 0,0 0-40 0,-4 1-20 16,-2 2-12-16,-5 2 0 0</inkml:trace>
  <inkml:trace contextRef="#ctx0" brushRef="#br0" timeOffset="226982.3651">4411 7606 414 0,'2'-3'543'0,"1"0"8"0,-3-1-28 16,3 1-48-16,-2-2-85 0,-1 2-104 0,0-1-60 0,0 1-39 0,0-2-19 15,0 2-11-15,0 3-4 0,0-5-4 0,-1 3-3 0,-2-1-1 0,3 0 0 16,-3-1-1-16,1 4-3 0,1-4-4 0,-3 3-9 0,1-1-10 15,0 1-8-15,-2 1-10 0,0-2-10 0,-2 0-10 0,-1 2-13 0,1 0-12 16,-1 0-12-16,-2 2-12 0,0 0-9 0,-1-1-10 0,-2 2-7 16,0 1-9-16,1 0-1 0,-1 2-4 0,-1 1 0 0,2-2 0 0,0 2 0 15,-2 1 2-15,3 1 0 0,1-2 3 0,0 2-1 0,2 0 0 0,1 2-2 16,2-1 0-16,-1-1-2 0,5 3-1 0,1-1-4 0,0-2-4 16,3 0-5-16,3 2-8 0,0-2-3 0,2-1-6 0,2 1-5 0,4 0-7 15,1-1-3-15,0-1-4 0,3-2-3 0,-1 2-2 0,3-1-2 0,-2-2 1 16,2 0 2-16,-1 0 2 0,-1 0 6 0,-1 1 6 0,-1-5 5 15,0 3 3-15,-4 0 7 0,1 0 3 0,-2 0 5 0,-3 0 3 0,-1 0 4 16,0 0 3-16,-2 0 5 0,-2 0 2 0,-1 2 4 0,-1-2 4 16,-1 0 5-16,-3 3 7 0,0-2 3 0,-2 2 5 0,-1 1 5 0,-2-2 3 15,0 4 2-15,-2-3 3 0,-2 1 0 0,-1 1 2 0,1 0-2 16,-1-1-4-16,-2 1-8 0,2-1-11 0,0 0-16 0,-3-2-16 16,5 0-25-16,-3 0-24 0,4-3-32 0,-1 0-36 0,2-1-61 0,1-2-75 0,3-1-110 15,0 0-127-15,-1-3-66 0,3-1-38 0,0-2-15 0,3-1-3 16,0 0 5-16</inkml:trace>
  <inkml:trace contextRef="#ctx0" brushRef="#br0" timeOffset="227298.9254">4617 7393 322 0,'-2'-4'660'16,"0"-2"14"-16,1 2 13 0,-1 2 19 0,-1-3 23 0,1 1-104 15,1 1-168-15,-1-2-101 0,2 2-67 0,-1-1-36 0,1 1-20 0,0 0-20 16,0 1-20-16,0 2-18 0,0-5-20 0,0 5-15 0,0 0-16 16,0 0-20-16,0 0-25 0,0 0-19 0,0 0-13 0,0 0-14 0,0 0-10 15,0 0-9-15,0 0-7 0,0 5-6 0,0-5-5 0,1 3-2 0,-1 0-2 16,2 3 0-16,-1 0-1 0,-1 2 0 0,2 0 0 0,1 4 0 16,-1 3 0-16,1-1 0 0,2 4 0 0,-2 2 0 0,2 3 2 0,-1 0-2 15,1 4 0-15,0 2 1 0,0 2 2 0,0-1 2 0,-1 5 2 16,4-1 4-16,-3 2 1 0,-1 2 0 0,1-1 3 0,0 1 0 0,0-1-1 15,1 1-1-15,0-2-8 0,-1 0-8 0,0-2-12 0,-2-1-22 0,2-3-28 16,1 0-31-16,-3-4-31 0,2-2-37 0,-2-2-41 0,2-1-56 16,0-4-63-16,4-2-133 0,-4-3-168 0,0-2-84 0,-1-2-40 0,0-2-14 15,-1-4-1-15,0-2 14 0,-1 0 17 0</inkml:trace>
  <inkml:trace contextRef="#ctx0" brushRef="#br0" timeOffset="228016.3129">4870 7638 434 0,'0'-5'581'0,"0"0"11"0,0 1 10 16,0 1-71-16,0-2-111 0,0 3-92 0,0-1-80 0,0 0-45 15,0-1-23-15,0 3-17 0,0 0-12 0,0 1-17 0,0 0-17 0,0 0-13 16,0 0-11-16,0 0-9 0,1 0-8 0,-1 1-8 0,3 2-7 0,-1 2-5 16,-1-2-3-16,1 3-6 0,1 2-4 0,2-1-3 0,-2 3-3 15,2-1-1-15,-2 3-1 0,3 0-1 0,-3 3 2 0,2-1 0 0,0 2 0 16,0 1-2-16,0-1-5 0,2 2-3 0,-2 1-3 0,0-2-7 16,0 1-9-16,-1 0-13 0,1 1-16 0,-2-2-16 0,3 0-19 0,-1-1-20 15,0 0-21-15,0-2-25 0,1-1-28 0,-1 0-30 0,1-3-30 16,-1-1-44-16,0-1-53 0,-1-3-64 0,3-1-65 0,-1-1-76 0,-1-3-81 15,-1-2-33-15,1 0-6 0,0-4 6 0</inkml:trace>
  <inkml:trace contextRef="#ctx0" brushRef="#br0" timeOffset="228249.2116">4934 7611 258 0,'-6'-11'626'0,"1"2"11"0,2 0 13 15,0 0 14-15,0 1-96 0,1 1-151 0,0 2-90 0,1 0-60 0,1 0-39 16,0 1-26-16,1 1-27 0,1 0-24 0,1 1-22 0,2 0-18 15,0 1-17-15,4 1-12 0,1 0-15 0,1 0-16 0,1 1-12 0,3 1-15 16,2 0-8-16,2 1-6 0,2 2-3 0,-1 0-2 0,3 2-2 16,-1-2 0-16,1 2 1 0,-3 3-2 0,1 0-3 0,0 2-3 0,-3-1-2 15,-1 2-4-15,-2 1-3 0,-2-1-3 0,-2 2-2 0,-2 0-1 16,-4 2 1-16,-2-1 3 0,-3 2 3 0,-3-1 7 0,-5 1 4 16,-4 0 4-16,-1 0 4 0,-6 1 2 0,-3 1-5 0,-2-2-6 0,-3 1-22 15,-3 1-25-15,0-2-49 0,-1 0-60 0,-1-2-142 0,-1 2-186 0,-3-3-103 16,-1-2-63-16,-1 0-35 0,0 0-22 0,-4-5-12 0,2-1-10 15</inkml:trace>
  <inkml:trace contextRef="#ctx0" brushRef="#br0" timeOffset="230549.3838">7400 8772 312 0,'-2'-4'593'0,"-1"-1"16"0,2-2 15 16,-2 4-62-16,1-2-105 0,-1 0-76 0,1 1-65 0,1-1-37 16,1-1-23-16,-2 3-16 0,2-1-17 0,0 1-15 0,0 0-16 0,0 0-15 15,0 1-16-15,0-1-15 0,0 2-17 0,0 1-17 0,0 0-18 16,0 0-18-16,0 0-20 0,0 0-15 0,0 1-12 0,2 0-11 0,-2 3-8 16,3 0-5-16,-1 1-6 0,-1 0-2 0,4 2-3 0,-2 0 1 15,0 2-2-15,0 0 1 0,0 3 2 0,2-1 0 0,0 2 2 16,-2-1-1-16,3 3-2 0,-3 0-6 0,-1 2-8 0,1 1-13 0,-1-3-14 15,1 5-19-15,-1-1-22 0,-1 0-25 0,-1-2-28 0,0 3-35 16,0-1-40-16,0-1-60 0,0-2-69 0,0 1-111 0,0-3-134 0,0 2-67 16,-1-3-33-16,-1-2-10 0,2-2 4 0,-2 0 11 0</inkml:trace>
  <inkml:trace contextRef="#ctx0" brushRef="#br0" timeOffset="230865.4608">7310 8828 329 0,'-3'-12'665'0,"1"-1"6"0,-1 3 2 0,3-2 1 0,0 1 0 0,0 1-135 16,0-1-204-16,3 1-111 0,0 1-67 0,1 0-43 0,0-2-28 15,3 3-29-15,2 1-29 0,-1-3-27 0,0 3-23 0,3 0-23 16,0 1-21-16,0 0-23 0,-1 3-23 0,1 0-20 0,-2 1-21 0,1 2-20 16,-1 0-18-16,-1 4-19 0,0 0-21 0,-3 2-20 0,1 2-16 15,-3 2-17-15,0 2-12 0,-3 3-3 0,-1 1 3 0,-3 2 10 0,0 3 16 16,-2-1 24-16,-1 4 28 0,-1-2 46 0,0 4 55 0,-1 0 55 15,-2-1 55-15,3 2 49 0,-3-3 44 0,3 0 45 0,0 0 43 16,0-3 35-16,2-1 29 0,1-3 17 0,0 0 13 0,2-3 6 0,2-1 4 16,-1-1-12-16,2-2-23 0,2-1-23 0,-1-1-20 0,4-1-15 15,0-4-12-15,1 2-11 0,3-2-11 0,3-1-13 0,-1-1-12 0,3-1-9 16,0-1-6-16,2-1-10 0,0-1-10 0,4-2-10 0,-1 2-12 16,0-2-18-16,0 0-18 0,0 0-27 0,0-2-31 0,0 2-35 15,1-2-38-15,-2 0-51 0,2 1-59 0,-3-1-127 0,0 0-160 0,-1 1-87 16,-1-1-53-16,-3 1-26 0,0 0-15 0,-2 0-4 0</inkml:trace>
  <inkml:trace contextRef="#ctx0" brushRef="#br0" timeOffset="231165.6948">7748 8685 586 0,'0'-4'728'16,"-2"-1"14"-16,2 0 15 0,0 2 15 0,0-1 14 0,0 1-128 0,0 0-197 16,0 0-115-16,-1 1-68 0,-1 0-43 0,2 1-29 0,0 1-31 15,0 0-31-15,0 0-24 0,0 0-22 0,0 0-19 0,0 1-16 0,0 1-18 16,0 1-16-16,0 2-14 0,0-1-9 0,2 2-5 0,-1 1-4 16,-1 1-3-16,2 3-1 0,-2-1-1 0,3 4 1 0,-1-1 0 15,-1 2 0-15,2 4 0 0,-1-2 1 0,-1 4 0 0,-1 1 1 0,2 0 3 16,-2 2 0-16,2 0-6 0,-2 3-11 0,0-1-20 0,0 1-24 15,1 2-30-15,-1-2-32 0,2 2-34 0,-1-2-37 0,1-2-46 16,1 0-50-16,2-2-95 0,-2-2-114 0,3-2-107 0,1-2-104 0,-1-2-46 16,2-4-17-16,4-2 5 0,-2-3 17 0,0-3 25 0</inkml:trace>
  <inkml:trace contextRef="#ctx0" brushRef="#br0" timeOffset="231482.4253">8056 8915 552 0,'-6'-7'758'15,"-1"2"11"-15,1-2 3 0,0 2 4 0,0 0-2 0,1 3-129 16,0-1-191-16,2 0-130 0,-2 3-99 0,3-2-58 0,-1 2-35 0,2 2-34 16,-2 0-32-16,1 1-23 0,2 0-22 0,-1 2-11 0,-1 3-5 15,2-1-2-15,0 2 2 0,0 3 2 0,0-1 3 0,0 1 2 0,2-1 3 16,-1 4 0-16,1-1 2 0,1 1-1 0,0-1-1 0,0 1-4 16,0-1-5-16,2 1-8 0,0-1-5 0,1-3-9 0,0 2-10 15,2-3-8-15,0 2-9 0,-1-4-6 0,2-1-8 0,-1-1-5 0,2 0-5 16,0-3-1-16,0-3-1 0,0 0 2 0,0-3 4 0,3-2 3 15,-2 0 6-15,0-4 6 0,0 1 5 0,-1-4 6 0,2 0 5 16,-4-2 10-16,0 1 8 0,2-3 11 0,-4-1 10 0,-1 0 8 0,-2 0 10 16,-1-3 7-16,-2 1 6 0,-2 2 5 0,-1-1 4 0,-2 0 3 0,-1-1 3 15,-5 3 0-15,3 1 0 0,-2 2-5 0,-2-2-4 0,-1 3-9 16,-1 0-11-16,1 4-22 0,-4 1-27 0,4 2-32 0,-1 1-34 16,-2 2-42-16,3 2-46 0,-1 0-66 0,1 3-77 0,1 0-124 0,2 2-151 15,2 0-79-15,-1 5-45 0,3-2-21 0,1 4-10 0,3-3 7 16</inkml:trace>
  <inkml:trace contextRef="#ctx0" brushRef="#br0" timeOffset="232265.4378">8641 8801 514 0,'1'-5'615'0,"1"2"14"0,-2-2 14 0,0 2-81 0,-2 0-129 0,1 1-89 16,-1-1-68-16,-2 1-44 0,1 2-30 0,-1-2-22 0,0 2-20 15,0 0-20-15,-2 0-18 0,1 2-15 0,-2 0-13 0,0 1-13 16,1-1-13-16,-1 1-11 0,-2 3-10 0,1-1-5 0,0 2-5 0,0 1-1 15,1 0-1-15,0 1-1 0,-1 3 0 0,0 0-3 0,2-1 1 16,0 2-3-16,1 0-3 0,0 1 0 0,2 1 1 0,0-1 0 0,1 0 1 16,0 1-1-16,1-2-1 0,1 1-3 0,1 0-1 0,1-3-3 15,1 2-2-15,0-3-6 0,2 2-7 0,0-4-9 0,0 1-11 0,4 1-10 16,-1-4-13-16,0 0-12 0,0-2-11 0,3-1-11 0,-1-1-8 16,1-2-9-16,0-2-8 0,0 1-5 0,1-4-5 0,-1 0-5 15,1 0-3-15,-2-4 0 0,0 0 3 0,1 0 5 0,-2-2 9 0,-1-1 8 16,0 0 9-16,-1-1 6 0,0 0 8 0,0-3 5 0,-2 3 6 15,-2-2 6-15,0-1 6 0,-1 1 5 0,-2-1 8 0,0 1 7 0,-2 0 7 16,-1 1 5-16,1-1 6 0,-3 1 2 0,1 2 3 0,-3-1 4 16,1 3 5-16,0 1 3 0,-1 2 5 0,1 2 3 0,-3-2 3 0,1 4 5 15,1-1 4-15,-1 4 3 0,-1 0 2 0,1 0-2 0,0 2 0 16,-2 3-1-16,3 0-2 0,-1 2 0 0,2 0 0 0,-1 2-2 0,1 0-1 16,1 0-1-16,1 1-3 0,0 2-1 0,3 1-4 0,-1-2-3 15,2 0 1-15,2 1 1 0,-1-1 0 0,3-1 2 0,0-1 1 16,1 1 4-16,1-3 2 0,-1 0 2 0,1-1 3 0,2-3 4 0,-1 0 2 15,0-1 0-15,3-2 2 0,-2 0-2 0,1-2 0 0,-1-2 0 16,2-1 2-16,1-2 5 0,-2-1 6 0,-1-1 4 0,2 1 5 0,1-2 6 16,-3 0 3-16,0-1 4 0,-1-1 4 0,1 2 1 0,-3-2 4 15,2 0 2-15,-3 1 4 0,0 1 0 0,0-1-1 0,-3 2-2 0,1-1-6 16,0 0-2-16,-1 1-4 0,-1 2-6 0,0 1-6 0,0-1-7 16,-1 4-8-16,-1-2-8 0,2 2-7 0,-2 0-6 0,2 2-9 0,0-1-7 15,0 2-9-15,0 0-8 0,0 0-5 0,0 0-8 0,0 0-5 16,2 2-2-16,-2 1-3 0,3-1 2 0,-1 3 1 0,0 0 2 15,1 0 2-15,0 0 4 0,0 2 3 0,2 1 4 0,-1 1 4 0,3-2 3 16,-2 1 4-16,1 1 0 0,0-2 0 0,0 3 0 0,1-2 0 16,-1 1-2-16,-1-1-1 0,1 1 1 0,-1 1 0 0,1-2 0 0,-1 0-2 15,-2 1-1-15,2 0 0 0,-2 0 0 0,2-1 2 0,-2 1-1 16,3-2 1-16,-3 2 2 0,-1 0 0 0,1-2 1 0,0 1 1 0,-1-2 1 16,1 2-1-16,-1 1 2 0,1-2-1 0,0 1-5 0,0-1-10 15,0-1-12-15,0 0-17 0,2-2-17 0,0 1-20 0,-2-1-23 0,2-1-24 16,1 0-32-16,-1 0-36 0,1-3-47 0,2 0-54 0,0 0-101 15,3 0-123-15,-1-3-83 0,1 0-63 0,1 0-25 0,1-1-3 0,0-2 7 16</inkml:trace>
  <inkml:trace contextRef="#ctx0" brushRef="#br0" timeOffset="233999.5783">9332 8819 469 0,'-2'-1'523'0,"2"-1"6"0,0 0-39 0,0-1-60 0,0 3-102 0,0 0-121 15,0 0-63-15,0 0-32 0,0 0-16 0,0 0-4 0,0 0-4 0,0 0 0 16,0 0 1-16,0 0 0 0,0 0-1 0,0 0-2 0,0 0-6 15,0 0-7-15,0 0-5 0,-3 0-5 0,3 0-5 0,0 0 0 16,-2 0-4-16,2 0-1 0,-1 0-5 0,1 0-3 0,0 0-5 16,-2 0-4-16,2 0-4 0,0 0-4 0,0 0-3 0,0 3-3 0,0-2-3 15,0 0-1-15,0 2-2 0,2-1-1 0,-1 0-2 0,1-1-1 0,1 3-1 16,-1-1-1-16,2-1-2 0,-1 1-1 0,-1 1-3 0,3-4-2 16,-2 4-5-16,2-3-6 0,1 1-7 0,0 1-7 0,1-1-10 15,-1-1-6-15,-1 1-9 0,1-2-6 0,3 1-6 0,-2-1-8 0,-1 0-3 16,2-1-3-16,1 1-1 0,-2-2-2 0,-1-1 3 0,1 0 4 15,-1 0 7-15,2-1 7 0,-3 0 10 0,-1-1 10 0,-2 2 12 0,1-4 14 16,-1 2 13-16,-2 0 13 0,0-1 9 0,-2 0 9 0,-1 1 7 16,1-1 9-16,-2 0 5 0,-1 1 6 0,-3 0 4 0,0-2 2 15,2 3 2-15,-2-1-2 0,-1 2-2 0,-1 1-5 0,0 0-3 16,2 1-5-16,-2-1-1 0,0 2-3 0,0 2 1 0,0-1-2 0,1 3-1 16,0-1-3-16,-2 2-3 0,1 2 0 0,2 0-2 0,-1 1-1 0,3 3-2 15,-1-2-1-15,-1 3-2 0,2 1-1 0,2-1-3 0,0 3 0 16,1-1-1-16,0 1-2 0,3 0 0 0,0 1-2 0,0-1 1 15,3 1-3-15,2-3-2 0,0 2-1 0,2-1-6 0,3 0-10 0,-2-3-10 16,4 1-10-16,-2-1-10 0,3-3-14 0,2 1-13 0,-2-4-15 16,4 0-17-16,-2-3-21 0,2 1-18 0,2-3-18 0,-3-3-15 0,4-1-14 15,-4-1-6-15,3-2-2 0,0-1 5 0,-3 0 10 0,3-1 12 16,-5-2 14-16,2 0 19 0,-2-1 18 0,-1 0 22 0,-2-2 24 0,-3 1 24 16,3 0 28-16,-5 0 26 0,1-2 28 0,-3 3 25 0,1-2 22 15,-2 2 18-15,-1 0 13 0,-2 0 10 0,0 0 10 0,0 0 6 0,0 2 6 16,-2 1 7-16,1 0 4 0,-1 1 1 0,-1 2 0 0,1-1-7 15,1 2-10-15,-1 0-12 0,1 1-15 0,-1 1-15 0,2 1-15 16,-2 2-14-16,2-3-13 0,0 3-13 0,-1 3-13 0,-1-3-10 0,2 4-11 16,0-1-10-16,0 4-7 0,0-2-5 0,0 1-3 0,0 1-2 15,0 2 1-15,0 0 2 0,0 1 2 0,0 2 1 0,2-2 0 0,-1 2 2 16,-1 0-1-16,2 0 2 0,0 0-1 0,-1 1 2 0,2-1-2 16,-1 0 2-16,1 0-1 0,0-1 1 0,2-1-1 0,-2 0-1 0,0 0-1 15,0-1 0-15,1-1-2 0,-1-1 0 0,0-2 0 0,0 0-3 16,0-2-2-16,3 0 0 0,-2 0-3 0,0-3-2 0,0-1 0 15,0-1 0-15,1-2-1 0,0-1 1 0,1 0 1 0,0-3 1 16,-1 0 3-16,0 0 1 0,0-2 0 0,-2 0 2 0,3-2 2 0,-3-1 2 16,2 2 1-16,-2-5 2 0,-1 4 0 0,-1-2 3 0,1 0 3 0,1 1 0 15,-3-2 0-15,2 1 2 0,-2 1 1 0,2 3 1 0,-2-1 1 16,0 1 1-16,0 0 0 0,0 1-1 0,0 4-2 0,0-2-4 16,0 2-2-16,0 1-7 0,0 0-5 0,1 2-5 0,-1-1-2 0,2 3-4 15,-2 0-1-15,2 0-4 0,0 3-3 0,1-1 0 0,0 1-1 16,1-1 0-16,-1 3 0 0,2 0 1 0,1 0-2 0,0 0-1 0,-1 2-1 15,1-2-4-15,-1 2-6 0,2-2-5 0,0 1-5 0,1-1-3 16,-1 0-4-16,-1 0-2 0,0 0-3 0,2 0-1 0,-2-2-2 0,2 2 1 16,-1-1 2-16,0-4 2 0,0 3 4 0,-1-3 4 0,1 0 4 15,0 0 4-15,1 0 5 0,0-3 3 0,-1 3 1 0,0-4 4 0,1-1 3 16,-1 1 2-16,1 0 4 0,-1-2 3 0,-2 0 3 0,1 1 4 16,-1-2 5-16,0 0 5 0,0 0 5 0,-2-1 4 0,3 3 5 15,-4-2 5-15,-1 0 6 0,-1 2 6 0,0 0 4 0,-1-1 1 0,-1 1 2 16,0 1-1-16,-2-1 1 0,1 2-2 0,-2-2-1 0,2 3-2 15,-2 1-3-15,0-1 0 0,-1 2-1 0,-2 0-2 0,0 2-5 0,2-1-2 16,-2 1-5-16,-1 3-4 0,1 0-1 0,1 1 0 0,-1 0-1 16,-1 0 0-16,4 2 2 0,-1 1-1 0,1 1 0 0,0 0 0 15,-1-1-3-15,3 3-3 0,-2-3 1 0,4 2 0 0,-1-1 1 0,0 2 0 16,2-1-2-16,2-1 2 0,-2 2-1 0,3-3-3 0,0-1 0 16,2 2-3-16,1-3-1 0,-1 1-3 0,1 0-4 0,1-2-6 15,1-1-6-15,1-3-8 0,1 1-6 0,-1 0-8 0,2-3-6 0,-1 0-5 16,1 0-5-16,1-3-4 0,0 0-4 0,0 1-2 0,-1-3 1 0,0-1 2 15,0 0 3-15,-1-1 7 0,-1-1 6 0,2 0 7 0,-3 1 9 16,0-2 7-16,-1 1 6 0,0-2 6 0,-2 1 8 0,1-2 6 0,-2 1 8 16,0-1 7-16,-2 1 5 0,1-1 7 0,0 0 7 0,0 3 7 15,-1-2 7-15,-1 1 6 0,-1-1 8 0,2 3 4 0,-2-1 1 16,0 1 2-16,0 2-1 0,0-1-3 0,0 3-3 0,0 0-5 0,0 1-5 16,0 0-7-16,0 2-7 0,0 0-8 0,0 0-6 0,0 2-6 15,2-1-7-15,-1 1-3 0,2 2-3 0,-1 0 0 0,1 1 0 16,-1-1 2-16,0 2 0 0,-1-1 2 0,2 3 3 0,0 1 0 0,0-2 1 15,0 1 0-15,-1-1 1 0,1 0-2 0,0 2 1 0,-1 0-2 16,1-1 1-16,-1-1-4 0,0 1-1 0,1 0-3 0,0-1-1 0,0-1-3 16,-2 0-5-16,2-1-4 0,-1 0-4 0,1-2-4 0,0 0-4 15,-1 0-6-15,1-1-5 0,1-1-6 0,-1-1-5 0,0-1-2 0,1-1 0 16,-1-1 1-16,1 0 1 0,1-2 2 0,-1 2 4 0,0-4 4 16,0 2 2-16,1-3 6 0,-1 1 2 0,0 0 5 0,-1 0 7 15,2-1 5-15,-2 1 4 0,2-1 2 0,1 0 1 0,-3 2 0 0,2-1 2 16,-2-3-1-16,2 3 0 0,-2 0 1 0,2 2-1 0,-2 0 0 15,1 2 1-15,-2-2 0 0,1 3 1 0,2 0 2 0,-2 0 2 0,0 1 1 16,-1 1 2-16,1 0 3 0,2 1 0 0,-1 1 2 0,1 0 0 16,-2 0 0-16,2 3 0 0,-2-2 0 0,2 2 1 0,0 0-1 15,-1 2 0-15,1-4-2 0,-2 6-1 0,2-2-2 0,0 1-2 0,-2-1-1 16,2 0-1-16,1 0-1 0,-1 1-1 0,1-1-3 0,-1 0-2 16,0 1-4-16,0-4-3 0,1 1-2 0,-2 2-4 0,1-2-3 0,0-2-2 15,2-1-3-15,-3 1-5 0,2-1-3 0,-1-2-3 0,0 0-2 16,1-2-2-16,1-1 1 0,0 1 1 0,0-1 2 0,-1-2 4 0,-1-2 4 15,0-2 1-15,1 2 4 0,-1-1 3 0,-1-2 3 16,1 1 6-16,0-1 3 0,0-2 4 0,-1 0 3 0,-1 0 1 0,1-3 3 16,-3 3 1-16,2-4 1 0,-1 3-1 0,0-4 2 0,-1 0-1 0,-1 2 3 15,2-3 4-15,-1 1 7 0,-1 0 8 0,2 3 8 0,-2-1 7 16,0 2 6-16,0-1 5 0,0 4 4 0,0-2 3 0,0 4 2 16,0 1 0-16,0 2 2 0,0 0-2 0,0 2 0 0,0 0-4 0,0 3-1 15,0 0-3-15,0 0-2 0,0 2-3 0,0 2-5 0,0 1-2 16,0 0-2-16,0 2 0 0,2 1-1 0,-1 2 1 0,1 0 0 0,0 4 0 15,0-1-1-15,1 0-1 0,-1 2-5 0,1 2-5 0,0 0-6 16,1 1-6-16,-1 0-2 0,0 2-3 0,0-1-3 0,-1 0-1 16,4-2-4-16,-3 3-3 0,0 1-4 0,0-2-5 0,-1 0-9 0,1-1-9 15,-1 1-12-15,1-3-12 0,-3 0-12 0,2-2-13 0,-1-1-14 16,-1 1-14-16,0-4-15 0,0 1-18 0,0-4-22 0,2-1-24 0,-2-1-23 16,0-3-24-16,2 1-16 0,-2-3-12 0,1-3-15 0,-1 1-15 15,3-3-30-15,-2-1-36 0,-1-1-38 0,2-2-39 0,-2-1-48 0,3-2-50 16,-3 0-23-16,2-2-8 0,-1-1 48 0</inkml:trace>
  <inkml:trace contextRef="#ctx0" brushRef="#br0" timeOffset="234131.2463">10638 8744 366 0,'-10'-8'473'0,"0"3"58"0,-2 0 44 16,2 1-9-16,2 1-37 0,-2 0-73 0,1 0-95 0,1 2-59 0,2-1-44 15,1 2-25-15,1-2-18 0,2 1-16 0,1 1-14 0,1 0-12 16,0 0-10-16,1-1-5 0,2 0-4 0,2 1-7 0,0-2-6 16,1 1-11-16,4-1-10 0,0 0-20 0,3-1-24 0,1 1-31 15,2-3-37-15,3 0-38 0,0 0-40 0,0 0-40 0,1-2-39 0,0 2-48 16,-1-3-52-16,-2 2-88 0,2-1-102 0,-2-1-112 0,-4 3-117 0,0-2-53 15,-2 0-21-15,-2 0 4 0,-4 4 14 0,-2-2 22 0</inkml:trace>
  <inkml:trace contextRef="#ctx0" brushRef="#br0" timeOffset="235266.1888">9641 9455 396 0,'-9'-3'684'0,"4"-2"14"16,-1 1 13-16,1-1 13 0,0 0 14 0,1 0-108 0,1 1-169 16,1-1-105-16,1 1-71 0,-1 0-41 0,2 1-22 0,0 0-22 0,0-1-18 15,0 3-22-15,2 0-23 0,-1-1-16 0,-1 2-16 0,0 0-15 16,2 2-15-16,-1-2-18 0,1 2-15 0,2 0-12 0,-1 3-10 15,-1-2-6-15,3 5-6 0,-2 1-4 0,2-2-2 0,-2 3 1 0,5 2-2 16,-4 0 1-16,1 2 1 0,-1 1 0 0,0 0-2 0,0 0-5 16,0 1-2-16,1 1-6 0,-2-2-6 0,0-1-5 0,2 2-8 0,-2-1-3 15,0-3-8-15,-1-1-3 0,1 1-5 0,0-3-1 0,3-2-4 16,-2 1-2-16,0-5-2 0,0 1-1 0,0-3 0 0,1-1 3 16,0 0 4-16,3-3 6 0,-2-1 4 0,0-2 6 0,-1-1 6 0,4-3 2 15,-4 1 5-15,3-1 2 0,-1-1 2 0,-1 1 3 0,0-2 4 16,0-1 4-16,-1 1 5 0,0 4 5 0,2-3 3 0,-2 0 1 0,0 3 2 15,-2-2 0-15,2 4 0 0,-3-3-2 0,1 4 1 0,0 0-2 16,1 3 2-16,-1-1 0 0,1-1-2 0,-1 4 0 0,1-1-2 16,0 1-2-16,0 1-2 0,0 1-2 0,0 0 1 0,0 1-2 0,2 2 2 15,-1-1-2-15,0 3 2 0,1-1 0 0,-1 1-1 0,1 1-1 16,-1-1-3-16,1 1-2 0,-1-1-3 0,0 1-1 0,0 0-1 0,1-1-1 16,0 0 1-16,-3 1-1 0,2-4 1 0,-2 2 3 0,2-3 4 15,-3 2 1-15,2-2 4 0,-1-2 2 0,1-1 3 0,-1-1 5 0,-2-1 2 16,3-1 3-16,-3 0 3 0,3-3 3 0,-3 2 2 0,2-4 4 15,-1 0 0-15,0-1 0 0,0 2-3 0,1-3 1 0,-3 1-2 16,2-2 0-16,-2 0-1 0,0 1-1 0,0 0-1 0,0 0-1 16,0-2-1-16,0 2-4 0,0 0-3 0,-2 2-4 0,2 0-4 0,-1 0-8 15,1 1-11-15,0 0-13 0,0 2-18 0,0 1-17 0,0 1-21 0,1 0-17 16,-1 1-14-16,2 0-16 0,1 2-16 0,0 0-13 0,1 0-14 16,-1 0-13-16,3 0-14 0,-1 1-6 0,4 0-5 0,-2 2 9 0,1-1 12 15,2 0 20-15,0-1 18 0,1 3 19 0,0-4 15 0,2 3 17 16,-2-3 18-16,3 2 14 0,-1 0 17 0,-1-2 21 0,1 0 24 0,0 0 22 15,-4-2 21-15,1 0 15 0,1 2 12 0,-3 0 9 0,-2-3 11 16,-1 1 11-16,-2 0 11 0,0-1 8 0,-1 0 7 0,-2 0 5 16,-2-1 6-16,-1 2 3 0,0-2 4 0,-2 0 2 0,-3 0 0 0,-1 1 0 15,-1 0-1-15,-1 0-2 0,-3 2-4 0,1-1-5 0,-1 2-9 16,1 0-3-16,-4 0-6 0,4 3-6 0,-1 0-8 0,0 0-8 16,-1 0-11-16,3 1-8 0,-1 3-9 0,1-1-8 0,2 3-6 0,1-1-9 15,0 1-6-15,2 3-3 0,-1-2-5 0,5 2-3 0,-2 0-1 16,3 0-2-16,2 0-1 0,0 1-3 0,0-1-2 0,2 2-9 0,1-2-11 15,2 0-11-15,0 0-13 0,3-2-13 0,1 1-12 0,-1-4-13 16,3 1-14-16,0-1-11 0,0-1-13 0,2-1-9 0,1-3-8 16,-1 0-8-16,1-2-3 0,0-2 1 0,0 1 6 0,-1-2 10 0,1-1 13 15,-1-3 14-15,-2 2 16 0,0-3 17 0,0 1 20 0,-1-2 23 16,-1-2 21-16,-3 3 23 0,-1-4 22 0,0 4 21 0,-2-3 21 0,2 2 17 16,-4-1 16-16,1 0 14 0,-2 2 16 0,0-1 7 0,0 1 5 15,-2 1-1-15,2-1-4 0,-1 4-8 0,-2-1-11 0,3 1-12 16,-2 1-14-16,2 1-13 0,-1 0-14 0,-1 1-13 0,2 1-12 0,0 1-15 15,0 1-14-15,0 1-10 0,0 2-7 0,0-2-7 0,0 2-2 16,0 0-3-16,2 3 0 0,-1-3 1 0,1 4 3 0,1-2-1 0,0 1 1 16,0 1-2-16,0-3 1 0,2 2-7 0,-2 0-2 0,2-1-9 15,0 1-7-15,1-1-8 0,0 0-9 0,-1-4-7 0,2 4-7 16,2-5-9-16,-3 1-9 0,2 1-5 0,0-4-6 0,1-2-4 0,-1 0-2 16,0-1 1-16,0-1 4 0,2-1 7 0,-2 0 7 0,0-3 8 15,0 1 9-15,-1-3 8 0,1 2 9 0,-3-3 9 0,2-1 11 0,-2 0 10 16,0 2 13-16,0-4 11 0,-2 2 8 0,1 0 11 0,-3 0 12 15,2 0 11-15,-3 0 10 0,2 2 9 0,-2 1 7 0,0 0 5 0,0 1 2 16,0 2 1-16,0 1-3 0,0 0-4 0,0 1-4 0,0 1-8 16,0-1-7-16,0 3-9 0,0 1-12 0,0 0-9 0,0 0-10 15,0 0-9-15,0 3-7 0,0-1-5 0,0 1-4 0,2 4-1 0,-1-1-2 16,-1-2 0-16,2 4 2 0,-1-1-1 0,2 1 0 0,0-1-1 16,-1 2-7-16,-1-2-11 0,1 5-13 0,0-2-20 0,-1-1-22 0,-1 0-26 15,2 1-27-15,-2-1-28 0,2 0-30 0,-2 2-29 16,0-3-32-16,0 2-25 0,0-1-25 0,-2-2-19 0,2 0-20 0,-2-2-41 15,2 0-50-15,0-2-39 0,0-3-35 0,0 0-31 0,0 0-27 0,0-3 17 16,0-2 34-16,2-2 74 0,-2-1 95 0</inkml:trace>
  <inkml:trace contextRef="#ctx0" brushRef="#br0" timeOffset="235388.4237">10473 9460 84 0,'0'-13'313'15,"-2"-3"66"-15,2 1 65 0,-1 0 22 0,-1 1 2 0,2-1-37 16,-2-1-55-16,2 0-65 0,-1 1-67 0,1 0-42 0,0 0-29 0,0 1-20 16,0-1-16-16,0 4-16 0,1 0-17 0,-1 0-12 0,2 3-12 15,-2 1-12-15,3-1-13 0,-1 1-17 0,0 2-18 0,1-2-23 16,0 2-25-16,2 3-29 0,-1-2-35 0,1 0-35 0,0 2-39 0,0-1-59 15,1 1-71-15,0-1-97 0,4 2-108 0,-2-1-62 0,0 1-37 16,1-1-12-16,-1 0 0 0</inkml:trace>
  <inkml:trace contextRef="#ctx0" brushRef="#br0" timeOffset="235732.4041">10707 9087 313 0,'1'-2'666'0,"-1"0"11"0,0 2 4 0,0 0 4 15,0 0-67-15,0 0-104 0,0 0-100 0,0 2-97 0,2 1-57 16,-2 2-37-16,2-1-24 0,-1 2-18 0,2 0-18 0,-1 3-17 15,1 1-13-15,0 2-8 0,2 1-5 0,-1 0-5 0,1 2-7 0,0 2-7 16,3 0-15-16,-3 3-16 0,3 1-14 0,-2 1-13 0,0 0-14 16,-1 0-13-16,0 2-18 0,3 0-16 0,-4 0-21 0,0 0-20 0,-1-2-21 15,0 3-21-15,-1-4-20 0,-1-1-18 0,2 2-16 0,-3-4-16 16,2-2-13-16,-2-2-10 0,2-2-15 0,-2 0-12 0,1-5-10 16,-1-1-4-16,2-1 6 0,-2-4 10 0,0-1 13 0,3-1 13 0,-2-4 14 15,-1-1 14-15,2-1 14 0,-1-3 16 0,-1-2 16 0,2 0 15 16,-2 1 25-16,0-1 30 0,0-1 34 0,0-2 38 0,0 3 29 0,0-1 27 15,-2 1 25-15,2 0 23 0,-1 2 19 0,1-1 20 0,0 1 15 16,0 3 16-16,0-3 10 0,1 3 9 0,-1-1 3 0,2 1-1 0,1 1-5 16,0-2-9-16,2 3-13 0,-1-4-12 0,0 4-16 0,4-2-16 15,0 0-14-15,0-1-15 0,4 1-17 0,1-1-15 0,0 1-23 16,3-2-24-16,1-1-35 0,0 0-43 0,4 1-44 0,-2-4-46 0,5 1-57 16,-2 0-60-16,1 0-108 0,0-2-130 0,0 2-113 0,1-3-99 0,-2 0-51 15,-1 2-26-15,-1 0-8 0,-1-1 2 0</inkml:trace>
  <inkml:trace contextRef="#ctx0" brushRef="#br0" timeOffset="237798.9965">1168 9965 402 0,'-2'0'535'0,"-1"0"-21"0,0 0-37 0,1 0-67 16,-1 0-79-16,0 0-60 0,3 0-50 0,-2 0-28 0,2 0-16 0,-1 0-8 16,-1 0-4-16,2 0-3 0,0-2-1 0,-2 2-2 0,2 0-3 0,0-2-2 15,0 2-2-15,-1-1-4 0,1 1-2 0,0 0-6 0,0 0-4 0,-2 0-5 16,2 0-6-16,0 0-8 0,0-2-7 0,0 2-10 0,0-2-9 16,0 2-10-16,-2-3-9 0,2 1-9 0,-1 0-9 0,1 1-8 0,0-1-6 15,-3 0-8-15,3-1-5 0,-1 2-5 0,-1 0-4 0,2-1-3 0,-2-1-2 16,1 0-4-16,1 0-1 0,-2 0-4 0,2 0-3 0,-1 0-2 15,-1-1-1-15,2-1 0 0,-2 1-2 0,1 0 1 0,-1-3 0 0,1 2-2 16,-1-2 1-16,0 0 0 0,-1 0 1 0,1 2-1 0,-2-3 2 16,3 2 0-16,-1 0 1 0,-1-1 0 0,1 1 1 0,2 0-1 0,-1 1-1 0,-1 0 1 15,2 1 0-15,-2 1-1 0,1 1-1 0,1-3-3 0,0 5-3 0,0-2-3 16,0 2-6-16,0 0-5 0,0 0-6 0,0 0-6 0,0 0-4 0,1 2-2 16,1-2-2-16,-2 5 1 0,3-1-1 0,-1-1 1 0,1 2 1 15,0 4 1-15,1-3 4 0,1 4 4 0,-1-2 2 0,-1 5 7 0,3-3 6 16,-1 4 4-16,1 0 6 0,-1 0-1 0,1 0-1 0,1 0-10 15,-1 2-12-15,-1 1-15 0,1-1-16 0,0 0-17 0,-1-1-17 0,0 1-20 16,0 0-20-16,1-1-27 0,-3 1-29 0,2-2-35 0,-2 0-40 16,0 2-66-16,0-3-78 0,-1-1-84 0,1 0-87 0,-1-2-36 0,-1 0-8 15,1-3 4-15,-2 0 9 0</inkml:trace>
  <inkml:trace contextRef="#ctx0" brushRef="#br0" timeOffset="238116.3408">1040 9905 594 0,'-3'-12'598'0,"-1"0"5"16,1 0 2-16,0 2 3 0,1 0-119 0,-1-1-177 0,3 3-100 16,0-4-60-16,0 4-37 0,0-1-25 0,0 1-20 0,3 1-18 0,-1-1-15 15,1 1-11-15,0-1-13 0,2 1-10 0,-2 1-13 0,2-1-12 0,1 2-16 16,-1 0-15-16,1 3-13 0,1-3-9 0,-1 5-13 0,0 0-11 16,-1 5-12-16,0-3-12 0,1 5-12 0,-3 3-11 0,2 0-9 0,1 2-7 15,-3 3-6-15,-1 4-5 0,1 0-4 0,-1 2 0 0,-2 1 0 0,1 3 5 16,-1 1 9-16,0-1 14 0,0 3 28 0,-1-1 33 0,1 0 34 15,-2 0 34-15,2-4 30 0,-1 2 26 0,-1-1 25 0,2-5 24 0,-2 1 24 16,2-3 23-16,-1-3 17 0,1 1 16 0,0-6 10 0,0 2 9 0,1-4-4 16,-1-1-12-16,2-1-9 0,1-2-11 0,-1 2-7 0,3-5-8 0,-1 0-8 15,4 0-7-15,-2-5-7 0,1 3-8 0,2-1-8 0,2-2-6 0,-1 0-8 16,1-1-8-16,3-3-8 0,-1 1-9 0,1 1-16 0,0-2-16 16,0-2-18-16,-1 1-19 0,3 2-21 0,-3-1-23 0,-2 1-26 0,3 0-28 15,-1 0-34-15,-1 0-39 0,-1-1-71 0,0 1-84 0,0-1-97 16,-1 2-99-16,-1 0-47 0,2-2-21 0,-3 0-2 0,0 0 4 0</inkml:trace>
  <inkml:trace contextRef="#ctx0" brushRef="#br0" timeOffset="238364.7542">1430 9576 495 0,'-5'-5'673'0,"2"0"18"0,-2 3 16 0,2-3-2 0,0 2-9 0,0 0-122 16,1 1-177-16,1 1-102 0,-1 0-63 0,2 1-42 0,0 0-28 15,0 0-26-15,0 0-25 0,0 0-21 0,0 0-21 0,0 2-17 0,2 0-16 16,-2 3-9-16,1-1-5 0,1 0-3 0,1 3-1 0,0 1-1 0,2-1 0 16,0 3 0-16,-2 0 0 0,3 3 1 0,-1 0 3 0,1 1 2 15,0 1 2-15,1 2-1 0,-1-1 1 0,1 0-4 0,0 3-1 0,-2 0-6 16,2 2-4-16,-1-2-12 0,-1 2-18 0,2 1-22 0,1-2-24 16,-3 3-26-16,0-1-27 0,0 1-26 0,1-3-27 0,-2 2-33 0,1 0-34 15,0-2-57-15,0-2-69 0,0-1-107 0,2-1-131 0,0-1-64 16,-1-3-32-16,-1-4-4 0,1 0 11 0,4-1 18 0</inkml:trace>
  <inkml:trace contextRef="#ctx0" brushRef="#br0" timeOffset="238681.6893">1691 9778 55 0,'-8'-4'670'0,"3"-1"14"0,0-1 10 16,1 3 6-16,-1 0 3 0,0 1-84 0,-1 0-129 0,3 1-122 0,0-1-118 15,-1 2-71-15,1 0-47 0,0 2-33 0,1-1-29 0,1 1-20 16,1 0-21-16,-2 1-14 0,2 3-12 0,0 0-7 0,0 2-5 15,0 1 0-15,0 0 1 0,2 1 1 0,-2 2 1 0,1 0 1 0,1 0-1 16,1 0-2-16,2 1-3 0,-2-1-6 0,1 0-4 0,0 2-5 16,2-2-4-16,-1-1-4 0,1-1-2 0,1-1-2 0,2 0-3 0,-3-2-1 15,1 3 1-15,1-4-2 0,-1-2 1 0,0-1 3 0,1 0 2 0,0-1 1 16,-1-2 1-16,0-2 4 0,-1 1 2 0,1-4 6 0,-1 1 4 16,2-2 4-16,-2-1 6 0,-1-1 6 0,-2-1 7 0,2-1 7 0,-2 0 7 15,-1 0 5-15,-2-1 5 0,-2-1 7 0,1 0 8 0,-3 0 3 0,1 2 2 16,-3-3-1-16,-1 3-2 0,-2-1-5 0,1-1-8 0,-1 2-11 15,-1 1-15-15,-1 1-15 0,0 3-14 0,0-1-20 0,0 2-21 0,0 2-25 16,-3-1-26-16,4 3-33 0,-1 1-39 0,-2 2-72 0,2 0-86 0,1 3-105 16,0-1-114-16,2 2-51 0,1-2-24 0,1 4-8 0,3-1 1 15,2 1 10-15</inkml:trace>
  <inkml:trace contextRef="#ctx0" brushRef="#br0" timeOffset="239265.9155">2293 9628 478 0,'-6'-7'660'0,"-2"1"3"0,1-2 2 0,1 4 2 0,-3-2 0 15,4-1-128-15,-1 5-193 0,1-3-125 0,0 3-94 0,-1-1-50 0,3 3-27 16,-2 0-20-16,2 0-13 0,0 0-8 0,-1 3-4 0,3-1-6 15,-1 3-5-15,-1 0-4 0,1 4-5 0,2-3 1 0,-1 5 0 0,-2-2 2 16,3 3 3-16,0 1 1 0,3-1 3 0,-2 3 1 0,1-2 0 0,1 0 0 16,2-1-3-16,-2 1-2 0,4-1-3 0,-3 0-2 0,2-2-1 0,1-1-3 15,-1 0-3-15,-1-2-1 0,2 1-4 0,0-5 0 0,-1 4 0 16,1-4 0-16,-1 1 2 0,-1-4-2 0,1 3-4 0,-1-3 0 16,0-3 1-16,1 1 1 0,-3-3 1 0,2 3 0 0,-1-5 1 0,1-1 1 15,-3 3 3-15,1-3 0 0,-3-1 1 0,2 0-2 0,-2 1 0 0,-2-4 0 16,0 3 3-16,-1 1 1 0,0-3-3 0,-3 0 0 0,1 3-3 15,-3-3 0-15,2 2 1 0,-1-1-1 0,0 3 1 0,0-3 0 0,1 3-1 16,1-1 0-16,-1 2 1 0,0 0 1 0,1 0-3 0,2 1-2 16,1 2 0-16,-1-2 0 0,3 2 1 0,0-1-2 0,0 1 0 0,0-1-2 15,3 1-3-15,-1 1 0 0,1-1 0 0,2-1 0 0,1 3 0 0,0-3 3 16,-1 1 7-16,1 1 3 0,1-3 7 0,2 2 4 0,-3 0 2 16,4 1 3-16,-2 0 4 0,1-1 3 0,-1 1 3 0,-1 2 2 15,3 0 1-15,-2 0 1 0,1 0 1 0,-1 2 0 0,1 1-1 0,0 1-1 16,-1 1-2-16,3 1 0 0,-3-1-1 0,0 4-2 0,0-1-1 0,1 3 0 15,-1-1 0-15,-1 2-1 0,1 0-1 0,-2 0-1 0,0 1-1 0,1-1 4 16,-4 1 0-16,2 0 5 0,-2-2 4 0,1 0 7 0,-2-1 8 16,-2 0 11-16,0-1 13 0,0-1 18 0,0-1 20 0,0-1 23 0,-2-1 26 15,2-2 23-15,-1-1 20 0,-2 0 12 0,1 0 9 0,-1-2 2 16,1-2 3-16,1 0-2 0,-1 0-4 0,-1-3-8 0,1-1-10 0,-1 0-18 16,0-1-19-16,1-3-25 0,1 1-27 0,-1-3-29 0,-2 1-28 0,2-3-26 15,1 1-27-15,-1-3-27 0,-1-1-28 0,3 0-27 0,-2 1-25 16,2-2-24-16,-1 2-27 0,-1-1-28 0,2 2-32 0,0 1-54 0,2 1-65 15,-1 1-110-15,-1 1-135 0,2 3-65 0,-2 3-32 0,1 2-6 16,-1 3 9-16,0 0 14 0</inkml:trace>
  <inkml:trace contextRef="#ctx0" brushRef="#br0" timeOffset="240981.7552">1087 11171 301 0,'-11'7'630'0,"0"0"1"16,1-4-1-16,4 0-1 0,-2 2-61 0,4-3-87 0,0 2-133 0,1-3-151 15,0 1-80-15,3-1-45 0,0-1-20 0,0 2-10 0,1-1-8 16,1-1-4-16,1 2-2 0,-1-1-1 0,1-1 2 0,0 0 3 0,2 0-1 16,-1 0 2-16,1 0-2 0,-2 0 2 0,2 0 2 0,0 0 2 0,0-1 2 15,1-1 4-15,0-1-1 0,-1 2-1 0,2-4-1 0,-1 1-4 0,3-1-5 16,-2-1-5-16,1-3-7 0,0 1-9 0,1-2-10 0,-1 0-11 0,3 1-13 16,-2-3-12-16,-1 0-11 0,0 0-11 0,0-2-8 0,0-1-3 15,-2 3-5-15,-1-3 1 0,-2 3 0 0,-1-2 0 0,-1-1 6 0,-1 2 6 16,-1 0 11-16,-1 1 11 0,-1-1 13 0,-2 4 13 0,0-1 10 15,-2 0 11-15,0 3 5 0,1 0 3 0,1 1 2 0,-1 2 2 0,-2 1-1 16,2 0 1-16,1 1-1 0,-3 1-1 0,3-1-3 0,-2 2-3 0,2 3-2 16,0-1-4-16,0 2-3 0,0 1 1 0,-1 1-2 0,0 0 0 0,3 1 1 15,-2 2 1-15,2 1 0 0,1 0 1 0,-1 0 0 0,3 1 0 16,-2 1-1-16,2 0 1 0,2 1-2 0,-2-1 0 0,3 0-2 0,-1-1-2 16,3 1-1-16,-1-1-1 0,4 0 0 0,0-1-2 0,0 0 1 0,0 0-2 15,4-4 0-15,-2 1 1 0,1 0-3 0,3-3-4 0,-1-1-5 16,3-1-5-16,-2-1-4 0,2-2-6 0,0-1-5 0,-1-1-5 0,0-1-5 15,2-3-5-15,-1 0-4 0,0-2-5 0,-2-1-2 0,0-1-1 0,-3 1 2 16,3-2 5-16,-6 1 7 0,0-1 11 0,0-1 12 0,-2 0 11 16,-1-1 14-16,-3 2 11 0,-1 0 13 0,-1 0 14 0,-3 0 16 0,0-2 17 15,-2 1 14-15,1 2 14 0,-1 1 10 0,-2-1 11 0,1 2 3 16,1-1 2-16,0 3-3 0,-2 0-3 0,2 1-4 0,0 0-8 0,2 3-8 16,0 0-10-16,0 0-14 0,1 2-16 0,0-1-13 0,0 2-12 0,2 0-13 15,0 0-10-15,0 0-8 0,2 2-7 0,0-1-3 0,0 2-2 16,1 2-1-16,0-2-1 0,0 4 3 0,2-1 3 0,0 1 3 0,2 0 2 15,-2 0 3-15,2 1 1 0,-1-1 3 0,2 1 0 0,1-1 2 16,-1 1 2-16,0-3 0 0,0 3-1 0,1-4 0 0,1 3-2 0,0-1 1 16,-1-2-1-16,-1-1-1 0,0 0 0 0,1 0-2 0,1 0-3 15,-2-3-4-15,0 0-4 0,-1 0-4 0,1 0-6 0,-3-3-5 0,3 0-2 16,-2 0-2-16,-1-2-1 0,0 2 0 0,0-3 1 0,-2-1-1 0,0 1-2 16,0-1 0-16,-3-1 2 0,2-1 3 0,-2 2 3 0,0-4 2 15,-2 2 2-15,1-1 2 0,-1-1 4 0,-1-1 0 0,0 2 3 0,-1-2 0 16,1 1 0-16,-2 0 3 0,2-1 2 0,-3 2 4 0,3 1 4 15,-2-1 2-15,0 2 4 0,2 1 7 0,-2-1 8 0,2 2 4 0,-1-1 3 16,2 2 3-16,-1 0 2 0,0 1 1 0,1 1 3 0,1 0-2 16,-1 0 0-16,2 1-3 0,-2 0-2 0,2 2-4 0,-1 0-3 0,1 0-5 15,0 0-8-15,0 0-3 0,0 0-6 0,0 0-3 0,0 0-4 0,0 0-1 16,0 0-3-16,0 0-1 0,0 0 0 0,0 0-1 0,0 0 0 0,0 0-1 16,0 0 0-16,0 0 1 0,0 0 0 0,1 0 1 0,-1 0 1 15,2 0-1-15,0 0 1 0,-1 2 1 0,1 0-1 0,1-2 1 16,-1 1 1-16,-1 1 1 0,2 1 0 0,2-1 2 0,-2 0 0 0,0 4 0 15,2-2 0-15,-2-1 1 0,4 4 1 0,-3-4 0 0,4 2 1 0,-3-1 1 16,1 2-2-16,1 0 0 0,-1-1 0 0,3 0-2 0,-1 0-3 16,-1-1-1-16,-1 1-4 0,3 1-2 0,-4-2-4 0,3 0-3 0,-3-1-2 15,2 0-4-15,0-1-1 0,-2 3 1 0,-1-5-2 0,1 0-2 16,0 0-3-16,1 0 1 0,-1-3-1 0,-2 1 2 0,2 0 2 0,-2-3 4 16,2 0 3-16,-2 0 4 0,1-3 2 0,0 1 3 0,-1-1 2 0,-2-1 2 15,1 0 0-15,0-1 4 0,-1 0 4 0,1-2 2 0,-2 2 4 16,0-2 4-16,-2 2 9 0,1-1 3 0,-1 1 5 0,0 1 4 0,1-1 3 15,-2 2 3-15,-1-1 2 0,0 2 3 0,1 2 1 0,0 0 0 16,1 1 0-16,-1 0-3 0,0 0-1 0,-1 1-6 0,3 2-7 0,-1-1-9 16,-1 1-8-16,1-1-7 0,-2 2-7 0,3 0-5 0,-1 0-6 15,-1 2-3-15,1-1-2 0,-1 2-2 0,1-1 1 0,-1 1 0 0,0 1-1 16,-2 1 2-16,2-1 1 0,-3 2 2 0,3 0 2 0,-2 3 4 0,0-2 2 16,2 1 2-16,-2 1 2 0,2 0-1 0,-3 0 0 0,4 0 1 15,-1 1 0-15,0 1 1 0,1-1-1 0,1 2 2 0,-1-2-2 0,2 0 2 16,0-1 0-16,2 2-1 0,-1-2 1 0,2 0 0 0,1-1-3 15,-1 1 0-15,3-1 0 0,0-2-3 0,-1-1-4 0,3 1-4 0,0-3-6 16,1 0-8-16,-1-2-7 0,2 1-8 0,2-2-9 0,-2-2-9 0,1-1-9 16,1-1-10-16,1-1-7 0,1-1-9 0,-1 0-9 0,1-2-6 15,-1-4-9-15,0 2-2 0,1-1 0 0,-1 0 4 0,-1-1 4 0,-1-2 9 16,3 0 10-16,-4-1 11 0,-2 1 12 0,0 0 13 0,1-1 16 0,-3 2 19 16,-1-3 19-16,0 2 20 0,-3 0 20 0,1 1 17 0,-3 1 20 15,0-2 14-15,0 1 14 0,-3 4 11 0,1 0 10 0,-1 1 7 0,1 1 7 16,-1 1 2-16,-2 1-2 0,2 1-6 0,0 1-8 0,1 0-10 15,1-1-10-15,-2 4-13 0,1-3-16 0,2 3-11 0,0 0-12 0,0 0-11 16,0 0-12-16,0 3-8 0,2 1-8 0,-2-1-6 0,3 2-6 16,-2 0 0-16,1 0-2 0,-1 1 1 0,1 3 3 0,1-2 3 0,2 0 2 15,-2 2 2-15,-1 1 0 0,1-1 2 0,2 1-1 0,-1-1 2 16,1 0 0-16,-2 0 0 0,2-1 1 0,-2 1 1 0,2 0-2 0,0-1 2 16,1-1 0-16,-3 0 0 0,2-1-1 0,-2 0 0 0,2-1-1 0,-2-2-1 15,2 1 0-15,-1-1 1 0,1-1 1 0,0-1-1 0,-2-1-1 16,-1-1 0-16,1-1 0 0,0-1-1 0,0 0-1 0,1-1-1 0,0-1 2 15,-1-1-1-15,-1-2 1 0,1 0-2 0,0-1 0 0,-1-1-3 16,1 0-3-16,-1 0-2 0,-1-2 1 0,-1 1-1 0,2-1 1 0,-2 0 1 16,0 0-2-16,0 2 2 0,0-1-1 0,0 2 2 0,0 0 1 0,0-1 2 15,0 3 0-15,0 0 1 0,0 1 2 0,1 0-2 0,-1 3-3 16,2 0-2-16,-2 0-3 0,2 2-1 0,-1-1-1 0,-1 2-1 0,3 0 0 16,0 0-2-16,-1 2-1 0,1 1-2 0,0-1 0 0,0 2 1 15,2-1 2-15,0 2 1 0,1 2 2 0,-1-2 3 0,1 2 4 0,1 0 2 16,-1-1 2-16,2 2-1 0,-2-3 0 0,2 3 0 0,0-2 0 0,0 2-6 15,-2-3-3-15,2 2-3 0,-1-2-3 0,0 0-3 0,-1 0-4 16,1-2-3-16,-2-1-1 0,1 3-6 0,-1-5-5 0,1 0-3 16,-1 0-1-16,1-5-3 0,-1 2 2 0,-2-2 1 0,2-2 6 0,-1 0 2 15,1 0 5-15,-3-2 4 0,1 0 3 0,0 0 4 0,-1-2 5 0,1 0 8 16,-3-2 10-16,0 0 5 0,0 1 5 0,0-2 5 0,-2-1 5 16,1 2 2-16,-2-4 4 0,-1 2 3 0,1 0 5 0,-2 0 6 0,-1-2 7 15,2 0 7-15,-3 0 8 0,2 2 6 0,-1 1 4 0,0-1 5 0,1 1 3 16,-1 2 1-16,1-1-2 0,2 5-4 0,-2 0-5 0,0 1-6 15,1 1-7-15,2-1-9 0,1 5-10 0,-1-1-10 0,2 3-10 0,0 0-9 16,0 0-9-16,0 3-7 0,2-1-6 0,-1 5-3 0,2-1-1 16,2 1 1-16,-1 2 2 0,1 2 3 0,0 0 2 0,0 1 3 0,0 3 2 15,2-1 0-15,-2 1-5 0,3 0-8 0,0-1-13 0,0 3-16 16,-2 0-19-16,2-1-21 0,-1-1-19 0,-1 0-21 0,3 1-22 0,-1 0-26 16,-1-1-26-16,-1-1-33 0,2-1-37 0,-2 0-60 0,2-1-72 0,0-1-92 15,-2-3-101-15,0-1-43 0,1-1-16 0,-2-1 3 0,0-3 9 16</inkml:trace>
  <inkml:trace contextRef="#ctx0" brushRef="#br0" timeOffset="241139.073">2299 10422 390 0,'-6'0'691'0,"-2"0"12"16,3 0 9-16,2 0 12 0,0 0 14 0,0-2-113 0,3 0-181 16,0 2-115-16,0-3-86 0,0 2-50 0,3-2-33 0,2 0-28 0,0-4-26 15,1 4-23-15,2-5-25 0,1 1-26 0,1-2-32 0,4-2-34 16,-1 0-36-16,2-3-35 0,0-1-33 0,2 0-37 0,1-2-39 0,-1 1-62 15,3-3-74-15,-4 0-115 0,3 0-140 0,-3-1-70 0,1 3-38 0,-4-2-8 16,3 1 7-16,-5 2 13 0</inkml:trace>
  <inkml:trace contextRef="#ctx0" brushRef="#br0" timeOffset="241732.117">2057 11344 433 0,'0'-9'550'0,"-1"2"12"0,1 0 13 15,-2 0-76-15,2 3-119 0,-3-1-85 0,0 1-70 0,2 4-34 0,-1-3-17 16,-3 3-8-16,2 0-6 0,0 0-9 0,1 0-12 0,-1 0-15 0,-2 0-10 15,2 3-12-15,-3 1-12 0,3-1-10 0,-2 0-10 0,-1 4-9 16,-1-2-8-16,-2 2-5 0,3 3-3 0,-1 0-2 0,-1 2-4 16,-1-1-1-16,1 4-2 0,0 0 0 0,1 0 0 0,0 0 0 0,2 0 0 15,2 1-2-15,0 0-2 0,1 1-5 0,0 0-5 0,4-2-3 0,0-1-3 16,1 3-2-16,0-4-2 0,2 1-1 0,2-3-1 0,0 2-1 16,1-2-1-16,0-3 0 0,3 0-1 0,-2 0-2 0,1-4 0 0,4 1-4 15,-3-4-5-15,2-1-8 0,-2-1-6 0,3-2-5 0,-1-3-7 0,0 0-2 16,0-1-4-16,0-3-2 0,-2 0-3 0,0-2 2 0,1 0-1 15,-2 0 2-15,-2 0 2 0,-3-2 3 0,0 1 5 0,0-2 7 0,-4 1 5 16,2 1 6-16,-3-3 6 0,-4 4 2 0,2-5 4 0,-3 3 1 16,1 0 1-16,-3 1 1 0,1-1-2 0,-3-1 1 0,-1 3-2 0,2 1-1 15,-3 0-2-15,3 1-2 0,-2 1-6 0,0 2-8 0,0-1-8 16,2 0-12-16,0 4-13 0,-3 1-15 0,3-2-15 0,2 2-18 0,-2 2-20 16,2-1-22-16,1 2-24 0,0 2-28 0,0-2-32 0,2 3-46 15,0-2-54-15,3-1-73 0,0 0-80 0,0 0-55 0,3 1-41 0,0 1-13 16,2-2 1-16</inkml:trace>
  <inkml:trace contextRef="#ctx0" brushRef="#br0" timeOffset="242131.9635">2162 11136 409 0,'0'-6'629'0,"0"-2"12"0,0 2 11 0,-2 2 8 0,1-1-91 16,1 1-141-16,-2 1-104 0,2 0-87 0,-1 2-54 0,-1-2-36 0,2 3-30 16,0 0-25-16,0 0-19 0,0 0-19 0,2 4-16 0,-1-1-12 0,1 0-11 15,1 4-11-15,0-4-7 0,0 5-5 0,3 1-3 0,1 0 0 16,-1 0-1-16,-1 4 1 0,3-2 3 0,0 2 5 0,-2 0 1 0,2 1 0 15,0 0 1-15,0 0 1 0,-2 1 0 0,2-1 0 0,-1 0 1 0,0-1-1 16,-1 1 2-16,1-2 0 0,-2 1 1 0,0-4 2 0,-1 2 0 16,1-4 1-16,-2 0 3 0,0 0 3 0,0 0 4 0,2-4 5 0,-3 1 4 15,-1-1 4-15,1-3 3 0,1 0 1 0,0 0-1 0,-2 0 1 16,1-4-3-16,-2 0 1 0,3-1-3 0,-1-2-4 0,-2-1-1 0,3-1-4 16,-1-1-4-16,-1-1-6 0,1-2-5 0,1 1-6 0,-1-2-3 15,1-1-1-15,0 2-2 0,3-2 0 0,-3 1-1 0,2 1-1 0,-2 1 0 16,2 0-2-16,-2 0 0 0,2 2-4 0,-1 2-2 0,1 0-3 0,-1 0-3 15,0 3-3-15,1 0 0 0,-2 2 0 0,2 2 0 0,-1-1 1 16,1 4 1-16,-1-1 0 0,-1 2 1 0,2 2 2 0,-2 0 0 0,2 3 3 16,-1 0 1-16,2 2 4 0,-4 1 2 0,1 1 4 0,0 0 4 0,-1 1 2 15,0 0 1-15,-1 4 3 0,-1-5 0 0,-1 3 1 0,-1-1 2 16,0 3 1-16,-1 0 1 0,0-5 2 0,0 2 3 0,-3-2 0 0,1 0-2 16,2-1-4-16,-2-2-8 0,2-2-11 0,-2 0-18 0,2-3-27 15,-3 0-28-15,3-3-32 0,-2-1-34 0,2-1-33 0,-1-4-44 0,1-1-50 16,0 0-62-16,1-7-66 0,-1 1-84 0,3-4-89 0,-2 2-41 0,0-6-14 15,2 0 8-15</inkml:trace>
  <inkml:trace contextRef="#ctx0" brushRef="#br0" timeOffset="242329.8356">2449 10744 97 0,'5'-4'598'0,"-3"1"9"0,3 1 11 16,-2 2 5-16,3 2 4 0,0 1-113 0,-1 1-171 0,3 1-97 15,0 1-57-15,3 0-28 0,-2 1-14 0,3 1-12 0,2 2-8 0,-1 1-9 16,2 2-7-16,0-2-10 0,0 2-9 0,1 2-13 0,1 0-10 0,-2 1-12 15,2 0-8-15,-3 0-9 0,2 2-7 0,0-1-7 0,0 2-5 16,-3-1-7-16,0-1-9 0,0 3-13 0,-3-3-14 0,2 0-16 0,-4 1-14 16,0-2-14-16,0 0-15 0,-2 0-17 0,-1-3-19 0,-2 1-25 15,1-1-28-15,-3-2-30 0,1 2-34 0,-2-7-26 0,0 1-25 0,0 1-42 16,-2-2-52-16,1-1-34 0,-3-3-25 0,1 2-11 0,-2-4-3 16,0 0 13-16,-2 0 22 0,-1 0 27 0,0-4 29 0</inkml:trace>
  <inkml:trace contextRef="#ctx0" brushRef="#br0" timeOffset="242948.5329">2677 11165 10 0,'-16'-4'327'0,"1"-1"25"0,0 0 18 0,0 2 15 0,2 3 16 15,-1-4-29-15,4 3-48 0,-1 0-5 0,0-2 17 0,3 1-24 16,2 2-42-16,1-1-33 0,-1-1-28 0,3 1-22 0,1-1-21 0,1 1-22 16,1-2-21-16,1 1-22 0,1 0-19 0,1 0-18 0,3 0-16 0,-1-1-16 15,1 0-10-15,1 0-17 0,1-2-15 0,4 0-12 0,-1-2-13 16,1 2-11-16,1-3-10 0,3 1-5 0,0-1-8 0,0-1-5 16,1 1-5-16,-1-2-4 0,2 0-5 0,0 0-3 0,-2-3-4 0,3 2 0 15,-2 0 1-15,-1-1 5 0,0 1 7 0,-2-3 8 0,2 1 9 0,-5 1 11 16,0 0 12-16,0 2 16 0,-3-1 16 0,-1 1 16 0,-3 0 15 15,1 2 15-15,-4-1 16 0,1 2 9 0,-2 2 8 0,-2 0 5 0,1 2-1 16,-4 0 0-16,2 2 1 0,0-1-2 0,-2 2-2 0,-1 2-6 16,1 1-8-16,-3 1-6 0,2-1-9 0,-2 3-5 0,2 0-6 0,-5 3-2 15,3-2 0-15,1 5 1 0,1-2 3 0,-3 2-1 0,4-2 3 0,-3 4-2 16,3-1-1-16,0 1-1 0,1-1-1 0,1 1-2 0,1-1-3 16,-1 0-1-16,3 2-4 0,0-3-2 0,0 1-4 0,3-1-3 0,-1-2-1 15,1 1-1-15,1-1-3 0,1-3-2 0,2 2-1 0,-1-4-2 16,2 0-2-16,1-1-4 0,-1-1-4 0,0-1-4 0,3-2-6 0,-3-2-4 15,2 1-7-15,0-4-2 0,-2 2-3 0,2-4-2 0,1 1 1 0,-3-2 0 16,0-1 0-16,-2-2 2 0,3 3 3 0,-2-3 2 0,-2 1 4 16,-2-2 6-16,0-1 7 0,0 3 7 0,-1-3 8 0,-2 2 10 0,0-1 9 15,0 3 9-15,0-4 11 0,-2 2 11 0,2-1 9 0,-3 3 10 16,1 0 8-16,1 2 3 0,-1 1 4 0,-1 0-3 0,3 1-2 0,-2 1-6 16,1 1-6-16,1 1-9 0,-2 1-11 0,2 1-8 0,0 0-12 15,0 0-10-15,2 0-11 0,-2 3-10 0,3 0-7 0,-1-1-6 0,-1 3-1 16,2 0 0-16,1 1 3 0,-1 0 2 0,2 0 3 0,-1 0 3 15,1 3 4-15,0-2 2 0,1-1 0 0,-1 1 2 0,0 0-1 0,1 0-2 16,-2-1-1-16,1 0-3 0,0-1-1 0,0-2-3 0,2 1-2 16,-2-1 0-16,0-1-2 0,0-1-2 0,0-1-5 0,0 0-5 0,-2-1-2 15,3-2-1-15,-3 0-1 0,2-3 0 0,0 1 1 0,-2-2 1 0,2 0 2 16,-2-1 2-16,1-1 1 0,-1-3 1 0,-1 3 1 0,1-2 5 0,-1 1 4 16,1-1 6-16,-1 1 8 0,-1-1 6 0,1 0 7 0,-2 2 7 15,1 1 8-15,1 0 4 0,-2 1 4 0,2-1 2 0,-1 5 1 0,1-4-3 16,-2 4 1-16,3 0-3 0,-2-1-2 0,-1 1-3 0,3 3-4 15,-1 0-6-15,0 0-5 0,-1 0-6 0,2 3-7 0,1 0-2 0,-1-1-6 16,2 3 1-16,-2-3 0 0,3 3-4 0,-1-2-3 0,1 3-11 0,-1-1-16 16,0-1-17-16,0 1-19 0,0 1-21 0,0-1-24 0,-2 0-30 15,2 1-33-15,-3-1-49 0,1-1-59 0,2 0-82 0,-3 0-96 0,-1 1-77 16,-1-2-68-16,0-3-24 0,0 0-1 0,0 0 8 0,0 0 15 16</inkml:trace>
  <inkml:trace contextRef="#ctx0" brushRef="#br0" timeOffset="243698.72">2969 10605 545 0,'-10'-12'596'0,"0"1"5"16,2 1 3-16,2 2 3 0,-2 2-101 0,5-1-149 0,0 2-112 0,1 1-89 15,0-1-51-15,2 2-33 0,2 0-25 0,0 2-21 0,1-1-22 16,0 0-20-16,5 2-20 0,-4 0-16 0,3 2-18 0,-1 0-18 0,3-1-14 16,-1 2-14-16,2 0-12 0,-2 2-13 0,1-1-13 0,-1 1-15 0,-1 2-8 15,3-1-8-15,-1 2 2 0,-3-2 5 0,2 1 11 0,-2-1 18 0,2 2 24 16,-2-2 28-16,1 1 30 0,-2-2 26 0,-1 1 28 0,2-1 26 15,-1 0 28-15,-2 0 26 0,2 0 25 0,-2-1 22 0,2 1 17 0,0-2 13 16,-1 2 7-16,0-2 5 0,-1 0-4 0,2 2-7 0,-2-2-8 16,2 1-9-16,0-1-9 0,0 2-9 0,0-1-11 0,2 0-12 0,-1 1-10 15,-1 1-11-15,2 0-10 0,0-2-9 0,-1 3-8 0,-1-1-6 16,3 1-8-16,-2-1-3 0,-1 2-4 0,1-1-2 0,-1 1-4 0,-2 1-2 16,2-2 0-16,-1 1-1 0,0 0-1 0,-1-1 0 0,0 0 0 15,0-1 0-15,-1 0 3 0,0-1 4 0,-1-1 6 0,-1 1 8 0,2-2 11 16,-2 0 9-16,1-2 14 0,1 0 14 0,-2-1 7 0,0 0 4 0,0-2 2 15,2-1 0-15,-1 0-1 0,-1-2-3 0,3-1-3 0,-3-1-5 0,3-1-8 16,-1-4-8-16,-1 0-11 0,3-1-9 0,-1-1-14 0,0-1-14 16,2-1-8-16,0-1-1 0,-1 0-1 0,2 3 3 0,-1-3 1 15,0 4 2-15,0-1 0 0,-2 1 0 0,3 2-2 0,-3 0-2 0,2 3-2 16,0 0-1-16,-2 1-2 0,0 2-1 0,0 0-4 0,2 2-2 16,0 2-3-16,-2 0-4 0,2 2 0 0,-2 0-2 0,2 2 1 0,0 2 0 15,-1 2-4-15,1-2-7 0,-2 4-11 0,2-2-13 0,-2 1-16 0,2 2-15 16,-2 1-16-16,0-1-16 0,0 2-18 0,2-2-18 0,-2 0-18 0,0 1-18 15,0-2-19-15,-1 0-17 0,0-2-12 0,-1 0-8 0,2 0-12 16,-1-4-15-16,0 0-24 0,-1-1-27 0,-1-2-8 0,2 0 2 16,1-3 19-16,0-2 27 0,-2 1 44 0,1-3 54 0,1 1 55 0,-1-1 55 15,-1-2 45-15,-1 0 37 0,2 0 42 0,-2-2 44 0,2 3 55 0,-1-4 58 16,-1 3 41-16,0 1 32 0,0-1 11 0,0 0 3 0,0 1-16 16,0 1-24-16,0 2-31 0,0-2-32 0,0 1-23 0,0-1-20 0,0 5-16 15,0-3-14-15,0 2-16 0,0-1-16 0,2 2-17 0,-1 1-15 0,1-1-15 16,1 0-11-16,-1 0-14 0,1 0-15 0,3 1-15 0,-3-1-15 15,2-1-14-15,0 2-14 0,0-1-12 0,-1 1-13 0,4-3-8 0,-2 3-7 16,1 0-11-16,-1-2-11 0,-1 1-8 0,1-1-6 0,-1 0-1 16,1 0-1-16,-1 0 6 0,0-1 8 0,2 1 13 0,-2-4 16 0,0 3 16 15,-2 0 16-15,2-3 17 0,-2 2 16 0,1-1 21 0,-3 1 27 16,3-2 21-16,-2 1 19 0,-2-2 20 0,0 2 22 0,0 1 17 0,-2-2 18 16,-2 2 12-16,3 0 10 0,-3 0 6 0,1 0 9 0,0 1-3 15,-2 3-5-15,2-3-10 0,-2 3-12 0,1-1-13 0,-1 2-14 0,0 0-15 16,-1 2-15-16,1-1-17 0,0 1-15 0,-1 1-16 0,3-1-14 0,-2 3-12 15,2 0-10-15,-2-1-5 0,3 3-2 0,-1-1-1 0,2 1-2 16,-1-1 0-16,2 2-3 0,0-1-4 0,0-1-6 0,2 1-8 0,-1 0-9 16,2 0-10-16,2 0-12 0,-2 0-15 0,2 1-16 0,3-3-20 15,-2 1-19-15,4-1-23 0,-2-2-22 0,1 1-26 0,2-1-25 0,-1-1-39 16,4-1-44-16,-3-1-47 0,3-1-49 0,1-2-56 0,-3-1-58 0,2-1-22 16,1 0 0-16</inkml:trace>
  <inkml:trace contextRef="#ctx0" brushRef="#br0" timeOffset="244014.9464">3821 10360 403 0,'-1'-7'629'0,"-2"1"16"0,-1-1 12 0,0 5-51 16,1-1-81-16,-2 1-88 0,2-1-87 0,-2 3-56 0,2 0-40 0,-2 0-32 16,0 0-32-16,-2 3-25 0,2-1-24 0,0 1-21 0,0-1-20 0,0 3-15 15,-2 0-13-15,2 0-12 0,2 3-8 0,-2-2-7 0,0 1-7 16,2 1-3-16,1-1-4 0,-1 3-3 0,-1-1-2 0,4-1-3 0,-2 2-1 16,2-3-4-16,0 2-2 0,0-2-1 0,0 1-3 0,2 0-1 15,-1-1-1-15,2-1-2 0,0 0-3 0,-1-2 0 0,1 3-3 0,2-4-1 16,-2 0-2-16,2-1 0 0,-2 3 1 0,3-5 0 0,-1 0-1 0,0 0 0 15,1-5-1-15,-1 2 1 0,4-4-1 0,-4 0 0 0,3-1 0 16,-2-1 0-16,1-3 1 0,0 0 0 0,0 0 1 0,-1-5 0 0,-1 2-1 16,0-1 1-16,-2-2 0 0,0-1 2 0,-3-1 4 0,0 1 5 15,-4-2 9-15,-1-1 9 0,-2 0 8 0,-4 0 8 0,-1-2 6 0,-3 0 7 16,-4 1 5-16,0 1 7 0,-6-1 4 0,0 2 5 0,-4 0 4 16,-2 2-1-16,-1-2-2 0,-3 7-6 0,-1 1-6 0,-3 2-10 0,-1 4-11 15,-1 1-19-15,-3 4-22 0,-1 4-40 0,0 4-44 0,-2 3-53 16,0 4-52-16,1 3-92 0,-1 5-106 0,4 2-139 0,-1 4-152 0,3 3-79 15,4 3-43-15,3 2-23 0,2 3-13 0,7 1 1 0,3 2 7 0</inkml:trace>
  <inkml:trace contextRef="#ctx0" brushRef="#br0" timeOffset="251498.2835">461 8268 133 0,'0'-2'435'0,"-1"2"-40"0,-1-1-59 0,2-1-48 0,-2 2-46 0,1-1-40 15,1-1-33-15,-2 2-19 0,2 0-13 0,-1-2-9 0,-1 2-9 0,2 0-8 16,-2 0-11-16,2 0-7 0,0 0-4 0,-1 0-5 0,1 0-5 0,0 0-5 15,0 0-5-15,-2 0-5 0,2 0-2 0,0 0-2 0,-3 0-3 16,3 0-2-16,0 0-1 0,0 0 0 0,-3 0-1 0,3 0-1 0,0 0-2 16,0 0 0-16,0 0-1 0,-1 0 1 0,1 0-1 0,0 0 1 0,-2 0-2 15,2 0-2-15,0 0-1 0,-2 0-2 0,1 0-2 0,1 0-3 0,0 0-3 16,-2 2-4-16,2-2-1 0,0 0-3 0,0 0-4 0,0 0-1 0,-1 2-4 16,1-2-4-16,0 0 0 0,0 0-3 0,-2 1-1 0,2-1-1 0,0 0-2 15,0 0-2-15,0 0 0 0,0 0-1 0,0 0-1 0,0 0-1 16,0 0-1-16,0 0 0 0,0 0 0 0,0 0-2 0,0 0 0 0,0 0 0 15,0 0-1-15,0 0-1 0,0 0 1 0,0 0 0 0,0 0-1 0,0 0-2 16,0 0 1-16,0 0-2 0,2 0-1 0,-1 0-1 0,1 0-1 16,1 0-1-16,-1 0-1 0,-1 0 0 0,2 0 1 0,2 0-1 0,-2 0 2 0,0 0 0 15,2 0 3-15,0 0 1 0,1 2 3 0,3-2 1 0,1 0 2 16,1 0 2-16,0 0 2 0,2 0 2 0,1 0 0 0,2 0 0 0,1-2-1 16,-1 2-3-16,3-3-1 0,1 1-2 0,-2 1-3 0,4-2-4 0,0 1-2 15,-3-3-1-15,5 3-1 0,-2-3-4 0,-1 0-3 0,2 2-2 16,-1-1-1-16,0-3-1 0,1 2 1 0,-1 0-2 0,0 2 0 0,0-2 0 15,-1 1 1-15,-1-2-1 0,-1 3 0 0,0-2-1 0,0 2 0 0,-3-1 2 16,1-1 2-16,-1 2 2 0,-2-2 1 0,-1 3 2 0,1-1 1 0,-3 0 2 16,0 2 2-16,-1-2 2 0,-1 1 3 0,-1 0 0 0,0-1 4 15,-3 3 1-15,-1-2 1 0,1 2 0 0,-3-1 2 0,1 1-1 0,-1 0 0 16,-2 0 1-16,0 0 2 0,0 0-1 0,0 0 1 0,0 0-1 16,0 0 2-16,0 0-1 0,0 0-1 0,0 0 1 0,0 0-2 0,0 0 0 15,-2 1-2-15,2-1-2 0,-3 2-1 0,1-2-2 0,1 0-3 0,-1 2-1 16,-1-1-1-16,1-1-1 0,-1 0-1 0,0 2-2 0,0 0 0 15,-2-2-2-15,0 0-1 0,1 3-1 0,-3-2 1 0,2 0-2 0,-4 1 0 16,3 1-2-16,-2-1-1 0,-2 3-1 0,-2-3-3 0,2 3-2 0,-1-3-2 16,-1 4-2-16,-1-1 0 0,-1 1-1 0,1-1 0 0,-3 0-2 0,0 0-2 15,1 2 1-15,-1-1 0 0,0 2 2 0,-2-2 3 0,1 1 1 16,1 0 2-16,-1-1 1 0,0 2 0 0,1-3 0 0,-1 0 0 0,2 2 0 16,-2-1 2-16,1-1 1 0,2 0 2 0,-2 2 1 0,2-3 2 0,1 1 0 15,-1 0 2-15,0 0 2 0,1-2 3 0,-1 1 3 0,1-1 5 0,1 0 3 16,0 0 3-16,-3 0 3 0,3 0 2 0,1-1 2 0,-1 0 4 0,-1 0 3 15,1 0 4-15,2-1 1 0,0 1 2 0,-2-2-1 0,4 3 1 16,-2-3 0-16,1 0-2 0,1 3 1 0,0-3 0 0,2 1 2 0,-2-1 2 16,2 0 1-16,1 0-1 0,0 0 0 0,2 0-1 0,-2 0-2 0,-1 0-2 15,3 0 1-15,0 0-1 0,1 0 1 0,1 0 0 0,-1 0 0 0,0 0-1 16,2 0-2-16,0 0-3 0,0 0-1 0,0 0-2 0,0 0-2 16,0 0-1-16,0 0-1 0,0 0-1 0,0 0 0 0,0 0-2 0,0 0 0 15,0 0-2-15,0 0 1 0,2 0-1 0,0 0-2 0,-1 0-1 0,1 0-1 16,1 0-2-16,-1 0-1 0,-1-1-1 0,5 1-1 0,-3 0 1 0,-1-3 1 15,3 3-1-15,-2 0 2 0,2 0 2 0,1 0 0 0,3-3 2 0,-2 3 0 16,4 0 2-16,0-2 1 0,0 1 2 0,0-1 1 0,5 0 1 16,-3 0 2-16,4-1-1 0,-1 0-1 0,3-2-1 0,-1 2-1 0,0-1-4 15,4 0 0-15,-3-1-2 0,2-2-1 0,1 3-1 0,0 0-2 0,-1 0-2 16,2-3-1-16,1 1-2 0,-1-1-2 0,1 4-2 0,-1-2-4 0,0 1-3 16,1-1-2-16,-2-1-1 0,2 2-2 0,-2 0-1 0,3 0 1 15,-3 1 0-15,2-2 2 0,-2 3 1 0,2-1 2 0,-1 0 2 0,0 2 2 16,-1-2 2-16,1 1 2 0,-1 0 3 0,1 1 3 0,-3-1 1 0,2 2 1 15,-1-2 1-15,-2 2 1 0,0-1 0 0,0-1-1 0,0 2 1 16,-2 0-1-16,-1-1 0 0,-2 0 0 0,-1 1-1 0,0-3 4 0,-1 3-1 16,-2 0 0-16,-1 0 2 0,2 0 3 0,-4-3 4 0,-1 3 5 15,-1 0 4-15,-1 0 5 0,-1 0 7 0,-1 0 4 0,1 0 3 0,-3 0 5 16,0 0 4-16,0 0 4 0,0 0 1 0,0 0 4 0,0 0-1 0,0 0-1 16,0 0-5-16,0 0-5 0,0 0-8 0,-3 0-11 0,1 0-15 15,1 0-19-15,-1 0-20 0,-2 0-30 0,2-2-32 0,-1 2-55 0,0-3-68 16,0 1-111-16,-1 0-134 0,-2 0-74 0,-2 1-43 0,2-2-22 15,0 1-9-15,-1 1-3 0</inkml:trace>
  <inkml:trace contextRef="#ctx0" brushRef="#br0" timeOffset="254165.0934">215 7018 349 0,'0'2'308'16,"0"-1"-38"-16,0 1-33 0,0-1-28 0,0 3-24 0,0-4-18 15,0 3-13-15,0-2-11 0,0 2-12 0,0-1-7 0,-2-1-7 0,2 1-6 16,0 0-4-16,-2 1-6 0,2-3-3 0,-1 0-6 0,1 2-5 0,0-1-6 15,-2-1-5-15,2 2-4 0,0-1-5 0,0-1-4 0,0 0-3 0,0 0-1 16,0 0-3-16,0 0-2 0,0 0-2 0,0 0-1 0,0 0-3 16,0 0-2-16,0 0-2 0,0 0 0 0,0 0-1 0,0 0-2 0,0 0 1 15,0 0-1-15,0 0 1 0,0 0-1 0,0 0 0 0,0 0 1 0,0 0-1 16,0 0 3-16,0 0 2 0,0 0 2 0,0 0 1 0,0 0 3 0,0 0 2 16,0 0 2-16,0 0 2 0,0 0 1 0,0 0 4 0,0 0 2 15,0-1 3-15,0-1 1 0,0-1 1 0,0 3 0 0,0-3-2 0,0 1-4 16,0 0-6-16,0-1-4 0,0-1-5 0,-2 1-8 0,1-4-5 0,1 2-6 15,-2-2-8-15,2 1-6 0,-1-1-7 0,-1-2-7 0,2-2-6 0,-2 2-4 16,0-1-5-16,2-2 0 0,-2 1-1 0,2-1 1 0,-1 0 0 0,-1-1 1 16,-1 1 1-16,3-2 0 0,-2 2 2 0,-1-1-2 0,1 1 1 15,1-2 0-15,-1 2 0 0,-1 0 1 0,1 2 2 0,2-2 1 0,-3 1 0 16,3 2 0-16,-2 0 3 0,0-1 0 0,0 3 0 0,2-1 2 0,-1-1 2 16,-1 4 4-16,2-1 2 0,-2 2 2 0,2-2 2 0,-1 2 1 0,-1 0 1 15,2 1-1-15,0 0 0 0,0 0 1 0,0 0-2 0,0 0 0 0,0 1-1 16,0 0-1-16,0 1-1 0,0-1-2 0,0 2-3 0,0 0-2 15,0 0-2-15,0 0 0 0,0 0-1 0,0 0 0 0,0 0-1 0,0 0 1 16,0 0-1-16,0 0-1 0,0 0 0 0,0 0-1 0,0 0 1 0,0 0-2 16,0 0 1-16,0 0-1 0,0 0 0 0,0 0 1 0,0 0-2 0,0 0 1 15,0 0 0-15,0 0-1 0,0 0 0 0,0 0 0 0,0 0 2 0,0 0-2 16,0 0 0-16,0 0 0 0,0 0 1 0,0 0-2 0,0 0 1 0,0 0-1 16,0 0 1-16,0 0 0 0,0 0-1 0,0 0 0 0,0 0-1 15,0 0 0-15,0 0 0 0,0 0 0 0,0 0 0 0,2 2-1 0,-2-2 0 16,1 1-1-16,-1-1 1 0,2 0 0 0,0 2 1 0,-1-2 1 0,1 0 2 15,2 2 1-15,-1-2 3 0,2 3 1 0,0-3 0 0,0 0 3 0,0 0 2 16,2 0 3-16,-2 2 2 0,1-2 1 0,1 0 1 0,1 0 1 16,1 0-1-16,-1 0 0 0,0 0-2 0,3 0-1 0,-2 0-1 0,1 0-2 15,-1 0-1-15,1 0-4 0,1 0-5 0,0 0-3 0,-2 0-3 0,1 0-3 16,1-2-4-16,0 2-3 0,-3 0 0 0,3 0-2 0,-3 0 1 0,3-3-2 16,-3 3 1-16,3 0-1 0,-3-2 2 0,0 2 0 0,3 0 4 0,-3-2 2 15,0 2 3-15,1-1 3 0,-3-1 2 0,1 2 2 0,1-2 2 0,1 1-1 16,-4 1 3-16,1-2 0 0,1 2 1 0,-3-2 0 0,1 2 2 15,3 0 0-15,-5 0 1 0,2 0-1 0,-2-3 0 0,0 3 0 0,0 0-1 16,1 0 2-16,-3 0-1 0,1 0 0 0,-2 0 0 0,0 0 1 0,0 0 0 16,0 0 2-16,0 0-1 0,0 0 1 0,0 0 0 0,0 0 1 15,0 0 0-15,0 0 1 0,0 0 1 0,0 0-1 0,0 0 1 0,0 0 0 16,0 0 0-16,0 0-2 0,0 0 1 0,0 0-1 0,0 0 1 0,0 0-1 16,0 0-2-16,0 0-1 0,0 0 2 0,0 0-2 0,0 0-1 0,0 0 0 15,0 0 1-15,0 0-1 0,0 0 1 0,0 0-1 0,0 0 0 0,0 0 0 16,0 0-1-16,0 0 1 0,0 0 0 0,0 0 0 0,0 0 0 0,0 0-1 15,0 0 2-15,0 0-1 0,0 0 0 0,0 0 0 0,0 0 0 16,0 0 0-16,0 0 0 0,0 0 2 0,0 0-1 0,0 0 0 0,0 0 0 16,0 0 1-16,0 0-1 0,0 0 0 0,0 0 0 0,0 0 1 0,0 0-1 15,0 0 0-15,0 0 0 0,0 0 2 0,0 0 0 0,0 0 4 16,0 0 3-16,0 0 3 0,0 0 2 0,0 0 0 0,0 0 2 0,0 0 0 16,0 0 0-16,0 0 2 0,0 0-2 0,0 0 0 0,0 0 0 0,0 0-3 15,0 0 0-15,0 0-5 0,0 0-4 0,0 0-4 0,0 0-3 0,0 0-3 16,0 0-1-16,0 0-4 0,0 0-1 0,0 0-3 0,0 3 0 15,0-1-1-15,0 0 0 0,0-1 0 0,0 3 2 0,0-1 1 0,3-1 0 16,-2 1 2-16,-1 0 2 0,2 2 1 0,-2-1 3 0,1-1 0 0,1 2 4 16,-2 1 2-16,3 0 1 0,-1-2 2 0,-2 1 1 0,3 2-2 0,0-1 1 15,-1 2-1-15,0-2 1 0,-1 1 0 0,1 2 0 0,-1-2 1 0,1 1-1 16,-2 1-1-16,4-1 1 0,-4 1-1 0,2-1 0 0,-2 2 1 0,1-3-2 16,1 2 1-16,-2 0 0 0,2 0 0 0,-1 0-2 0,-1-2 0 0,2 3-1 15,-2-1 0-15,1-1 0 0,1 0-1 0,-2 1 2 0,2-1-2 16,-1-1 1-16,-1-1-1 0,0 2 0 0,0-3 0 0,0 0 1 0,2 2-2 15,-2-3 1-15,0 2 0 0,0-2-1 0,2-1 1 0,-2 2 0 16,1-1 0-16,-1-1 0 0,0 0-1 0,2 0 0 0,-2 0 0 0,0-1 0 16,1-1 0-16,1 1 0 0,1 1 0 0,-2-2-1 0,-1 1 1 0,2-1 1 15,-2 2-1-15,1-1 0 0,1-1 1 0,-2 1 1 0,0-2-1 0,2 2-1 16,-2-2 1-16,1 2 0 0,-1-1 0 0,0-1-1 0,0 2 1 0,0 0 0 16,2-2 2-16,-2 1-2 0,0-1 0 0,0 2 0 0,0-1 0 15,1-1 0-15,-1 0 0 0,0 0 0 0,0 0 2 0,2 1 0 0,-2-1 0 16,0 0 2-16,0 0 1 0,0 0-1 0,0 0 2 0,0 0 1 0,0 0 0 15,0 0 1-15,0 0 0 0,0 0 0 0,0 0 0 0,0 0 1 0,0 0-1 16,0 0-1-16,0 0 0 0,0 0-2 0,0 0 0 0,0 0-2 16,0 0 0-16,0 0-2 0,0 0 0 0,0 0-1 0,0 0 1 0,0 0-4 15,0 0 0-15,0 0 0 0,0 0 0 0,0 0-2 0,0 0 1 0,0 0 0 16,0 0-1-16,0 0 1 0,0 0-1 0,0 0 1 0,0 0 0 0,0 0-1 16,0 0 1-16,0 3 1 0,0-3 1 0,0 0-1 0,0 0 1 0,0 0 0 15,0 0 0-15,2 0 0 0,-2 0 1 0,0 0 1 0,0 3 0 16,0-3-1-16,0 0 0 0,0 0 0 0,0 0 0 0,0 0 0 0,0 0-1 15,0 0 0-15,0 0 1 0,0 0-1 0,0 0 1 0,1 1 0 0,-1-1-1 16,0 0 0-16,0 0-1 0,2 0 1 0,-2 0 0 0,0 1 0 16,0-1 1-16,2 2 0 0,-2-2-1 0,1 2 1 0,-1-1 0 0,0-1 1 0,0 2 0 15,2-2 0-15,-2 2 0 0,0-2-1 0,1 3 2 0,1-3-2 16,-2 0 1-16,0 2 0 0,3-1 0 0,-2-1-2 0,-1 2 2 0,2-1 0 16,-2-1 0-16,1 2-2 0,1-1 1 0,-2-1 0 0,3 0 1 0,-1 0-1 15,1 0 1-15,-1 0 0 0,-1 0 2 0,1 0 0 0,1 0 2 0,0 0 0 16,3 0 1-16,-3 0 1 0,1 0-1 0,1 0 3 0,-1 0 0 15,1-1-1-15,3-1 1 0,-2 1-1 0,-1-1 0 0,1-1 0 0,1 3-1 16,2-3-3-16,-3 1-1 0,2 0 0 0,-1-1-2 0,2 0-1 0,-3 2-1 16,1-2-2-16,1-1 1 0,1 3 1 0,-3-1 0 0,1 1-1 15,-1-3-1-15,1 3 0 0,0-1 0 0,0 0-1 0,-2 2 1 0,-1-2-2 0,1 2 2 16,1-1-1-16,-1-1-1 0,-2 2 1 0,2 0-1 0,-2 0-1 16,2 0 1-16,0 0-1 0,-1 0 2 0,-1 0-1 0,1 0 2 0,-1 0-1 15,0 0 1-15,0 0 0 0,-1 0-1 0,1 0 1 0,0 0 1 0,0 0-1 16,0 0 2-16,0 0-1 0,-1 0 1 0,1 0-1 0,-1 2-1 15,-1-2 1-15,1 0 0 0,-2 0 0 0,0 0-1 0,2 0 1 0,-1 1 1 16,-1-1 0-16,0 0-1 0,0 0 1 0,0 0-1 0,0 0 1 0,0 0 1 16,0 0 1-16,0 0 2 0,0 0-1 0,0 0 0 0,0 0 0 0,0 0 1 15,0 0-1-15,0 0 0 0,0 0 0 0,0 0 2 0,0 0-1 0,0 0 1 16,0 0-1-16,0 0-1 0,0 0 0 0,0 0 1 0,0 0-1 0,0 0-1 16,0 0 1-16,0 0 1 0,0 0-1 0,0 0 1 0,0 0 1 15,0 0-1-15,0 0 3 0,0 0-1 0,0 0 3 0,0 0 1 0,0 0 1 16,0 0 3-16,0 0 0 0,0 0 2 0,0 0 0 0,0 0 3 15,0 0 0-15,0 0 3 0,0 0 0 0,0 0 2 0,0 0 0 0,0 0 1 0,0 0 1 16,0 0-2-16,0-3 0 0,0 1-2 0,0 1-1 0,0 0-2 16,-1-2-2-16,1 1-2 0,0-1-3 0,-2 0-1 0,2 0-2 0,0 0-3 15,0-1 0-15,-2-1-1 0,2-1 1 0,-1 1-1 0,1 0 3 0,-2-2 1 16,2 0 1-16,0-1 1 0,-1 1 4 0,-1-2 0 0,0 0 2 16,2-1 1-16,-1-1 1 0,-1 1 0 0,2-1 0 0,-3 1-2 0,2 1-2 0,1-2 0 15,-2-1-2-15,1 3-1 0,-1-3 0 0,-1 3-4 0,3-2-1 16,-2 2-3-16,1 1-1 0,-1 0-5 0,-1 1 0 0,3-1-12 0,-2 2-13 15,1 1-20-15,-1 0-23 0,0 1-30 0,1 0-35 0,-4 1-41 16,2 2-45-16,0-1-78 0,-2 0-98 0,0 2-111 0,-1 2-116 0,-3 0-60 16,1 1-31-16,1 2-7 0,-4-1 2 0,0 1 11 0</inkml:trace>
  <inkml:trace contextRef="#ctx0" brushRef="#br0" timeOffset="266866.2519">8532 6229 85 0,'0'0'420'0,"0"0"-47"0,-2-1-42 0,2 1-40 0,0 0-36 16,0 0-35-16,0 0-25 0,0 0-22 0,0-2-18 0,0 2-15 0,0 0-13 16,0 0-12-16,0-1-10 0,0-1-5 0,0-1-5 0,0 3-4 15,0-3-2-15,0 2-4 0,0 0-1 0,0-1-3 0,0 2-4 0,0-1-2 16,0-1-5-16,0 0-1 0,0 1-4 0,0-1-3 0,0 2-3 15,0-2-4-15,0-1-5 0,0 3-5 0,0-4-3 0,0 3-5 0,0-1-4 16,0 0-5-16,0-1-3 0,0 1-3 0,0 2 0 0,0-2-2 16,-1-1-1-16,-1 1 0 0,2 1-1 0,-3-2 0 0,1 0-1 0,1 2-1 15,-1-2-1-15,-1 1 0 0,-1 1 0 0,0-3-1 0,1 3-1 16,0 0-2-16,-2-1-2 0,2-1-2 0,-2 3-3 0,2-1 0 16,-3-1-3-16,1 2-2 0,0 0-3 0,0 0-1 0,1 0-4 0,-1 2-3 15,-1-1-1-15,-1 2-2 0,1 0-1 0,0-2 1 0,-2 4-1 16,3 0 1-16,-1 0 1 0,-1 0 0 0,1 2 2 0,1 1 2 0,-2-1 1 15,2 3 2-15,0-1 2 0,2 1 3 0,-2-1 2 0,3 1 1 16,-1 0 2-16,3 2-1 0,0-2 0 0,0 2 1 0,0-3 1 16,3 2-1-16,-1-1 1 0,1-1-1 0,2 2-1 0,0-3-1 0,1-1-2 15,2 0-2-15,-2 1-3 0,2-2-3 0,2-2-5 0,1 1-7 16,1-2-8-16,1-2-9 0,-2-1-12 0,4-1-12 0,0-1-13 16,-2-1-15-16,4 0-13 0,-1-3-16 0,0 0-12 0,0 0-15 0,-1-1-20 15,-2-3-23-15,4 1-29 0,-4 1-35 0,1-1-27 0,-1-4-23 0,-1 3-18 16,0-1-14-16,-3-1-8 0,2 0-3 0,-1 0-7 0,-2 1-3 15</inkml:trace>
  <inkml:trace contextRef="#ctx0" brushRef="#br0" timeOffset="267398.9479">8745 6108 180 0,'-5'-7'327'0,"2"2"-6"0,-2-1-29 15,2 1-15-15,-1 1-9 0,2-1-13 0,-1 2-13 0,0 0-23 0,1 1-29 16,-1 1-22-16,1-1-21 0,2 2-14 0,-1-2-11 0,-1 2-12 16,2 0-8-16,0 0-8 0,0 0-9 0,0 0-6 0,0 0-9 0,0 0-6 15,0 0-5-15,0 0-4 0,0 0-4 0,0 0-4 0,0 0-4 16,0 0-4-16,0 0-3 0,0 0-3 0,0 0-3 0,0 0-3 15,0 0-3-15,0 2-4 0,0-2-2 0,0 1-3 0,0 0-3 0,0 2-3 16,0-1-2-16,0-1 0 0,0 2 0 0,0 0-1 0,0 2 1 0,0-3 0 16,0 5 1-16,0-1 0 0,2-2 1 0,-1 4 0 0,-1-1 2 15,2 0 1-15,-2 1 1 0,3 1 0 0,-1 0 1 0,0 0-1 16,-1 2-1-16,2-3 0 0,-1 1-1 0,-2 3-1 0,4-4 1 16,-4 1-1-16,2 0 1 0,-1 0-2 0,-1 0-3 0,2 0-1 0,-2-1-3 15,2-1-5-15,-1 0-6 0,-1-2-8 0,0 2-10 0,0-3-10 16,0 0-11-16,0 1-10 0,0-1-13 0,0-1-9 0,0-1-9 0,0-1-5 15,0 0-5-15,-1-1-2 0,1 0-2 0,-2 0-5 0,0 0-8 16,1-1-2-16,-1-2 1 0,-2-1 4 0,2-1 3 0,-1-1 7 0,0-1 5 16,0 0 7-16,-1-1 9 0,3-3 5 0,-1 1 8 0,-1-3 4 15,1 2 9-15,-1-1 16 0,3-1 18 0,-1-1 19 0,-2 3 19 0,3-3 15 16,-2 4 18-16,2-1 11 0,0-1 12 0,0 4 10 0,0-3 11 16,0 3 7-16,0 0 8 0,0 1 4 0,0 2 5 0,2-1 1 15,-2 1 1-15,3 1-6 0,-2 1-5 0,-1 0-8 0,2 0-9 0,-1-1-6 16,-1 4-6-16,2-3-10 0,0 3-10 0,-1-2-10 0,-1 0-9 15,3 2-10-15,-1 0-7 0,0 0-7 0,-1 0-5 0,3 0-6 16,-1 0-3-16,0 0-4 0,3 2-3 0,-3 0-2 0,2 1-2 0,1-3 1 16,-1 4 2-16,0-1 2 0,2 0-1 0,-2 1 2 0,0-1 0 0,0 3-1 15,-2-1 0-15,2-1-1 0,-1 1 1 0,1 1 1 0,-2-1 3 16,-1 2 2-16,0-2-1 0,-1 0 1 0,-1 0 0 0,0 0 0 16,-1 0 2-16,-1 0 0 0,0-1 2 0,-1 2 1 0,0-1 3 0,-3-1 0 15,3 0 0-15,-2 3-2 0,-1-3-2 0,-1 0-8 0,2 1-7 16,-2-2-13-16,0 1-17 0,1-1-24 0,-1 2-27 0,3-1-34 0,-2-4-39 15,1 3-69-15,3-3-81 0,2 0-94 0,0 0-100 0,0 0-51 16,0 0-26-16,2-3-8 0</inkml:trace>
  <inkml:trace contextRef="#ctx0" brushRef="#br0" timeOffset="267798.7794">8929 6015 186 0,'-2'-2'616'0,"-1"2"7"0,1 0 6 0,-1 0-21 16,3 0-32-16,0 0-111 0,0 0-149 0,0 0-86 0,0 0-58 0,-2 2-37 16,2-2-28-16,0 0-23 0,0 0-21 0,0 0-16 0,0 0-12 15,0 3-10-15,0-3-8 0,0 1-7 0,0 1-9 0,0 1-4 0,2-1-4 16,-2 1 0-16,2 2-1 0,-1-3 2 0,-1 3 0 0,2 0 1 16,-1 2 3-16,1-3 1 0,0 2 3 0,-1 1 2 0,1-1-1 15,1 2 2-15,-1-2-1 0,-1 1 1 0,2-1 1 0,0 2 1 0,0-3 1 16,-1 4 0-16,1-4 0 0,1 3 1 0,-1-4 0 0,0 2 1 15,0 0 0-15,0 0 0 0,2-1 1 0,-1-2 2 0,-2 1 0 0,3-1 2 16,-2-2 1-16,0 1 0 0,-1-1 5 0,3 1 2 0,-2-2 5 16,1-2 4-16,1 1 3 0,-2-1 3 0,2 0 4 0,0-1 2 15,0-3 3-15,1 0 2 0,-1-2 2 0,-1-1 2 0,3-1 0 0,-2-1 0 16,1 1 1-16,0-2 0 0,-1-2-2 0,-2 1 2 0,2-1 2 16,-2 1 0-16,-1-1 0 0,-1 1 1 0,1-1 0 0,-2 0-1 0,-2 2-1 15,2 0-1-15,-3 0-3 0,1 2-4 0,1 1-3 0,-2 0-6 16,-1 0-5-16,1 2-7 0,0 0-10 0,1 2-18 0,1 0-23 0,-2 0-29 15,0 3-33-15,1-1-30 0,2 1-30 0,-1 0-26 0,-1 2-29 16,0 2-39-16,-1 3-43 0,2 0-80 0,-3 0-100 0,1 2-98 16,0 3-100-16,0 0-37 0,-2 2-10 0,2 2 11 0,0-2 22 0</inkml:trace>
  <inkml:trace contextRef="#ctx0" brushRef="#br0" timeOffset="268915.0384">8916 6578 443 0,'-2'-4'552'0,"2"3"13"16,-1-1-58-16,-1 1-90 0,2-1-84 0,-3 0-83 0,2 2-41 15,-1-1-27-15,-1-1-17 0,1 2-13 0,1 0-12 0,-3 0-13 0,1 0-13 16,0 0-11-16,1 0-14 0,-1 0-14 0,-3 0-13 0,3 0-14 15,0 2-12-15,-2-1-10 0,2 3-10 0,-2-3-8 0,0 2-7 0,-1 1-7 16,1 1-3-16,-1 0-3 0,0 2-3 0,1-1 1 0,0 0-1 16,-1 2 3-16,1-2 0 0,0 1 3 0,1 1 3 0,0 1 1 0,1-1 2 15,0-3 2-15,1 2 0 0,0 0-1 0,2 0 1 0,0-1 2 0,2 2-3 16,0-2-1-16,1 1-5 0,2-2-7 0,-2 0-8 0,2 0-11 16,1 2-10-16,2-5-12 0,-2 3-14 0,2-2-13 0,0-1-14 15,2-2-13-15,-1 0-13 0,-1 0-12 0,5-2-8 0,-4 1-6 0,1-3-7 16,2 1-3-16,-2-3 0 0,1 2 5 0,0-5 7 0,-1 2 8 15,-1 0 17-15,3-2 18 0,-3 0 22 0,-1 0 22 0,1-1 25 0,-3-1 26 16,2 2 26-16,-3 0 25 0,-2-1 25 0,2 2 28 0,-1-1 21 16,-2 0 19-16,-2 2 14 0,0 1 16 0,0-2 7 0,0 4 7 15,-2-3 2-15,-2 3 0 0,2-1-3 0,1 2-6 0,-1-1-10 0,-1 1-11 16,1 0-14-16,1 2-15 0,-1-1-11 0,1-1-16 0,-1 3-11 16,0-1-15-16,2 1-12 0,0 0-15 0,0 0-10 0,0 0-13 15,0 0-10-15,0 0-8 0,0 0-7 0,0 0-4 0,0 1-3 0,0 2-3 16,0-1-1-16,2 1 0 0,0 1 2 0,-1 0 0 0,-1 1 3 0,2 0 0 15,-1-1 3-15,-1 1 3 0,2 0 0 0,-2 2 1 0,3-1-1 16,-1-2-3-16,-1 1-5 0,1-1-4 0,2 1-4 0,-2-1-5 16,1-1-4-16,0 0-2 0,1-1-6 0,-1 1-3 0,0-3-6 0,2 0-2 15,1 0-4-15,-1 0-1 0,-1-3-1 0,3 1 2 0,-1-1 4 16,2 0 5-16,-2-3 4 0,2 2 6 0,0-1 5 0,0-2 5 16,-2-1 5-16,2 2 7 0,-3-2 7 0,3 1 10 0,-2-1 9 0,-1 3 8 15,-2-3 10-15,0 2 8 0,1-1 10 0,-3 2 9 0,2 0 6 16,-3 0 6-16,2 0 3 0,-2 3 4 0,0-1 1 0,0-1 0 0,-2 3-5 15,2 1-7-15,-1-2-6 0,1 2-8 0,0 0-11 0,-2 2-9 16,1-2-10-16,-1 1-9 0,2 3-8 0,-2-1-7 0,2 1-7 16,-1 2-5-16,-1 1-2 0,2-1-4 0,-2 4 2 0,2 3 3 0,-3-1 2 15,3 1 3-15,-3 3 3 0,1 4 4 0,1-2 3 0,-2 3 2 0,0 0 3 16,1 2 2-16,-1-3 2 0,1 5 2 0,-1-3 1 0,0 2 2 16,1-3 0-16,-1 0 0 0,0 2-1 0,0-4 1 0,-1 0-1 15,0-2 0-15,1 0-2 0,1-4-2 0,-1 1-1 0,2-2-3 0,-1-2-5 16,-1-1-6-16,1-1-11 0,1-2-11 0,-1-2-20 0,2 1-21 15,-2-4-30-15,2-1-33 0,0 0-43 0,0-1-50 0,0-4-62 0,2 1-68 16,-2-4-94-16,3 1-107 0,-1-4-52 0,1 1-22 0,0-2-6 16,0-2 3-16</inkml:trace>
  <inkml:trace contextRef="#ctx0" brushRef="#br0" timeOffset="269298.3251">9287 6461 544 0,'-1'-1'561'0,"-1"-2"6"0,2 2 4 0,-1-1-92 0,-1-1-139 0,0 2-86 16,2-1-57-16,0-1-35 0,0 3-23 0,0-3-14 16,0 1-12-16,0 0-9 0,0 1-7 0,0-1-3 0,-1-1-4 0,-1 1-2 15,2 0 0-15,-3 2-2 0,2-3-3 0,1 1-2 0,-2 0-1 16,2 1 1-16,-3 1 0 0,1-2-1 0,1 0-5 0,-1 2-4 0,-1 0-6 15,1 0-7-15,1 0-9 0,-2 0-10 0,-1 2-9 0,1 0-10 0,1-2-8 16,-2 1-7-16,1 3-7 0,-2-1-7 0,2-1-5 0,1 3-4 16,-2 0-2-16,0 0 0 0,-1 1-2 0,1 3 2 0,-1-1 2 15,2 2 1-15,0-2 4 0,0 4 0 0,-1 0 1 0,1-2 1 16,2 2 2-16,-1 0 0 0,2 0-2 0,0-2 2 0,2 2 0 0,-1 0-1 16,2-1-2-16,1-1-5 0,-1 0-4 0,2-2-5 0,0-1-5 0,0 2-5 15,2-1-6-15,-1-4-9 0,2 1-9 0,1-2-10 0,0-3-15 16,0 0-12-16,-1 0-13 0,5-2-15 0,-2-1-14 0,1-2-16 0,-1-2-14 15,2-1-11-15,0-1-10 0,-2-1-12 0,1-1-10 0,-1-2-17 16,-1-1-17-16,2 1-22 0,-3-1-22 0,0-2-17 0,0 1-14 16,-2-2-11-16,-1 0-9 0,-1 1 19 0,0-2 30 0,-2 1 53 15</inkml:trace>
  <inkml:trace contextRef="#ctx0" brushRef="#br0" timeOffset="269898.7684">9461 6341 60 0,'-3'-13'195'0,"0"1"47"0,0 0 44 0,0 3 41 0,-2 1 39 0,2-1 12 16,-2 2-3-16,2 2-27 0,-1 0-41 0,1 2-46 0,-1-1-48 15,2 3-36-15,-1-1-24 0,2 1-20 0,-3 0-18 0,4 1-16 16,0 0-18-16,0 0-15 0,0 0-12 0,0 0-10 0,0 0-9 0,0 1-7 15,0 0-6-15,0 2-6 0,2 1-2 0,0-1-2 0,-1 2-2 16,-1 0 2-16,2 2 0 0,-1 0 4 0,1 0 2 0,0 2 2 16,0 0 3-16,1 2 0 0,-1-1 1 0,0 0-2 0,-1 2 0 0,1 0-2 15,1 1-1-15,-1-1-1 0,-1 1-1 0,1 0-2 0,1 1-3 16,-1 1-2-16,-1-3-3 0,1 2-2 0,0-1-1 0,-1 1-2 16,3 0-3-16,-2-3-4 0,0 1-2 0,-1 0-9 0,1-1-7 0,1-3-8 15,-1 1-11-15,-1-1-12 0,1-1-12 0,1-2-14 0,-1 1-12 16,1-3-14-16,0 2-13 0,0-4-14 0,0 0-13 0,0-1-10 0,1-1-8 15,0 0-2-15,1-2-3 0,-2-2 0 0,2 1 2 0,0-3 6 16,-1 2 10-16,-2-2 17 0,1-3 22 0,0 1 20 0,1 1 25 0,-1-2 25 16,-1 1 28-16,-1-1 27 0,1 1 28 0,-1 1 24 0,-1-1 24 15,0 3 21-15,0 0 21 0,0 0 14 0,0 2 12 0,0-1 5 0,0 1 0 16,-1 2-3-16,1-1-6 0,-2 0-10 0,2 2-13 0,0-1-15 16,0 2-17-16,0 0-16 0,0 0-16 0,0 0-13 0,0 0-13 15,0 0-11-15,0 2-10 0,2-1-9 0,-1 1-7 0,-1-1-5 16,3 2-3-16,0-1-3 0,-1 1 0 0,-1 0 1 0,3 0 1 0,-1-1 3 15,0 1 1-15,0 1 2 0,-1-1 1 0,1-3 0 0,0 2 2 0,2 1 2 16,-2-1 1-16,0 0 0 0,0-2 3 0,2 0 3 16,0 0 0-16,-2 0 1 0,2-2 2 0,-1 0 1 0,1-1 0 0,0 1-1 15,0-1 2-15,0-2-1 0,1 1 0 0,-2-1-1 0,1-1 1 0,-2 0-1 16,2 0-2-16,-2 0 0 0,1-1-2 0,-1-1 0 0,-2-1 0 16,1 1 2-16,-2 3-1 0,0-2 3 0,0 0 1 0,0 1 3 0,-2 0 4 15,1 0 3-15,-1 2 1 0,-1-1 0 0,1 3 0 0,-1-1-1 16,-2 1-1-16,2-1-3 0,-2 3 0 0,-2 0-1 0,0 0-2 15,1 1-1-15,-1 1-3 0,0 1-4 0,-1 1-4 0,0 1-4 16,0 2-2-16,-1 0-2 0,1 1 0 0,0 1 1 0,1 1 1 0,-2 2-1 16,3-2-1-16,-1 3 0 0,2-1-1 0,2 2-1 0,0-2 1 0,0 2-1 15,2-1-1-15,1 0 1 0,1-1 1 0,4 0 0 0,-1-1 2 16,1-1 1-16,3 1 2 0,0-1 3 0,3-1 2 0,0-1 2 0,3-2 2 16,-1 0 2-16,0-2 0 0,1-1 2 0,2-2 1 0,0-1-1 15,-2-1-3-15,3-1-5 0,0 0-8 0,-1-1-8 0,2-3-8 0,-4 1-8 16,3-1-8-16,-2 0-11 0,-1-2-11 0,-3 3-15 0,4-2-19 15,-5 0-24-15,-2 2-26 0,0 0-53 0,1-2-63 0,-2 3-108 16,-4 0-126-16,0-1-68 0,-1 2-34 0,-2 3-18 0,-3 0-5 0,-2 0 2 16</inkml:trace>
  <inkml:trace contextRef="#ctx0" brushRef="#br0" timeOffset="271582.8654">5448 12486 454 0,'-3'-8'564'0,"1"1"11"0,1-1 3 16,-1 0 0-16,-1 3-101 0,1-2-150 0,1 2-81 0,1 0-47 15,-2-2-24-15,2 5-12 0,-1-2-7 0,1 0-6 0,0 3-4 16,0-2-9-16,0 2-9 0,0 1-11 0,0 0-11 0,0 0-14 0,0 0-14 16,0 0-15-16,0 0-13 0,0 1-8 0,1 1-9 0,-1 0-9 15,2 2-6-15,-1-1-5 0,1 0-3 0,1 5-1 0,0 1 1 16,2-1 1-16,0 3 3 0,-1-2 0 0,3 3 2 0,-2 0 2 0,-1 1 0 15,4 2 1-15,-3 0 0 0,0 0-1 0,-1 0 0 0,1 0 0 16,2 2-2-16,-1 0-4 0,-3-3-4 0,2 3-7 0,-2-1-12 16,0 0-15-16,0-1-16 0,1-1-19 0,-3 1-19 0,2-1-19 0,0-1-21 15,-1-2-22-15,-1-2-25 0,1 0-26 0,-2-2-31 0,1-1-34 0,1-1-60 16,-2-2-76-16,0-3-86 0,0 0-94 0,0 0-37 0,-2-5-8 16,1-1 5-16,-2-3 13 0</inkml:trace>
  <inkml:trace contextRef="#ctx0" brushRef="#br0" timeOffset="271882.0945">5312 12322 169 0,'-2'-7'499'15,"1"0"0"-15,-1-1-24 0,2 1-37 0,0 0-106 0,2 1-138 16,-1-1-76-16,1 4-46 0,1-2-26 0,2 1-15 0,-2-1-15 0,5 4-13 16,-3-2-6-16,1 3-4 0,-1 1-2 0,1 1-1 0,2 2-2 15,-2 2 1-15,1 2 1 0,-1 2 2 0,-1 3 1 0,1 1 3 0,-3 3 2 16,2 1 2-16,-2 5 2 0,0-1 1 0,-1 3 2 0,-2 3-1 15,0 1 2-15,0 0 1 0,0 5-1 0,-2-3 2 0,-1 3 4 16,0-1 2-16,1 0 4 0,-1-2 5 0,0-2 6 0,-1 4 6 0,0-6 6 16,3-2 7-16,-1 1 6 0,1-7 8 0,-1 1 6 0,2-3 8 15,0-1 7-15,2-4 8 0,-1-2 7 0,2-1 4 0,3-3 3 0,-1-1 1 16,0-1-3-16,3-1-4 0,3-3-3 0,0 0-6 0,2-3-7 16,1-1-7-16,0 1-7 0,3-4-9 0,0 0-16 0,1-2-19 15,1 1-22-15,0-4-29 0,0 3-33 0,0-4-35 0,0 1-50 0,0 0-56 16,0 1-97-16,-2 0-119 0,-2 0-82 0,0-1-67 0,-2-1-33 15,1 2-19-15,-2-2-4 0</inkml:trace>
  <inkml:trace contextRef="#ctx0" brushRef="#br0" timeOffset="272182.4185">5794 12293 416 0,'-3'-4'667'0,"-2"1"10"0,1 1 9 0,1 1 9 16,-1-2 5-16,1 2-126 0,0-2-191 0,1 3-110 0,1 0-67 16,-1 0-37-16,2 0-21 0,0 0-15 0,0 0-15 0,0 0-13 0,0 0-16 15,0 0-12-15,0 3-10 0,0-2-7 0,0 2-2 0,0 0-5 16,2 0-6-16,-1 4-2 0,1-3 0 0,3 4-1 0,-2 1 1 0,0-1 1 16,1 3 1-16,1 1 1 0,-2-1 3 0,2 3 2 0,0 1 3 15,0 0-2-15,0 2-7 0,2-1-4 0,0 3-3 0,-1-1-3 0,-1 4-2 16,2-3-4-16,0 4-3 0,-1-2-9 0,1 1-11 0,-1 1-22 15,0 1-26-15,1-2-31 0,-1 0-33 0,2 2-35 0,0-4-32 16,0 1-37-16,-2-2-39 0,2 1-50 0,-1-4-54 0,2 1-87 0,0-2-102 16,-1-4-88-16,0 0-80 0,0-4-29 0,2-3-1 0,0-2 15 15,0-2 25-15</inkml:trace>
  <inkml:trace contextRef="#ctx0" brushRef="#br0" timeOffset="272498.6556">6107 12355 516 0,'-5'-1'695'0,"1"-2"0"0,0 3-2 0,0 0-4 0,-1 0-5 16,-1 3-140-16,3-2-206 0,-1 0-124 0,1 1-84 0,0 1-48 15,0 2-29-15,0 0-20 0,-2 0-16 0,4 4-9 0,-1-1-5 0,-1 1-1 16,3 3 2-16,-2 0 2 0,2 1 3 0,0 3 3 0,0-1 0 16,0 1 1-16,2-1 2 0,-1 5 0 0,1-4-1 0,1 0 0 15,2 1-3-15,-1-3-1 0,0 2-3 0,0-1-3 0,1-2-1 0,3-1-2 16,-2-3-2-16,1 1 0 0,-1-1 1 0,-1-1 0 0,1-1 0 15,3-3 0-15,-2-3 0 0,1 1 0 0,-2-2 0 0,2-2 1 0,0-2 0 16,-2-2 0-16,2-1 1 0,0-3 0 0,-2 0 2 0,1-1-1 16,-2-2 1-16,-1-1-2 0,2 1 0 0,-4-4 1 0,1 2 1 0,-3-1 3 15,0 1 2-15,-3-4 3 0,1 2 4 0,-4 0 2 0,2 0 2 0,-3 0 2 16,1 0 1-16,-1 2-1 0,-3 2 0 0,0 0-1 0,2-1-2 16,-3 4-3-16,0-2-6 0,0 4-15 0,-2 1-21 0,2 2-26 15,0 0-27-15,-2 4-32 0,2 1-38 0,-1 1-58 0,2 1-69 0,0 2-127 16,0 0-154-16,2 3-80 0,0 3-40 0,-3 0-21 0,5 2-7 15,-1 0 5-15</inkml:trace>
  <inkml:trace contextRef="#ctx0" brushRef="#br0" timeOffset="273465.2495">6848 12223 382 0,'-4'-5'640'0,"-1"-4"6"0,0 4 4 0,1-1 4 0,-1 1-61 0,-2 1-94 16,1-1-122-16,0 2-140 0,1 0-76 0,0 0-46 0,-1 1-24 15,0 0-13-15,1 2-11 0,0-1-10 0,-1 1-8 0,1 1-7 16,0-1-5-16,-1 2-5 0,-2 2-1 0,3-1-3 0,-1 1-1 0,0 2-1 16,-2 2 1-16,0-1 3 0,0 2 3 0,3 2 3 0,-2 1 1 15,0-2 0-15,2 2-1 0,-1 2 1 0,1-1-1 0,2 2-2 0,-1 1-1 16,0-2-2-16,4 1-3 0,0 0-2 0,0 2-3 0,2-2-4 15,1-2-4-15,3 2-2 0,-1-2-4 0,1 1-5 0,1-2-7 0,2-1-11 16,2-2-13-16,0 0-14 0,3-2-19 0,-1-2-20 0,3-1-18 16,-2-1-19-16,2-2-18 0,0-1-18 0,1-1-19 0,1-3-20 0,-1-1-16 15,-1-3-14-15,1 1-3 0,-1 0-1 0,-2-3 7 0,-1-2 9 16,1 3 16-16,-3-6 16 0,3 4 19 0,-6-3 22 0,0 1 24 16,1-2 26-16,-1 1 31 0,-3-2 34 0,0 2 32 0,0 0 31 0,-2-1 25 15,-1 1 25-15,0-1 20 0,-2 3 16 0,0 0 13 0,0 0 15 16,0 0 8-16,0 2 8 0,-2 0 5 0,0 3 5 0,2-1 1 0,-1 2-5 15,-1 0-5-15,2 2-7 0,-2 0-11 0,2 2-12 0,-1-1-11 16,1 2-10-16,0-1-13 0,0 2-12 0,0 0-12 0,0 0-14 16,0 0-12-16,0 0-14 0,0 0-12 0,0 0-8 0,0 0-8 0,0 2-6 15,0 1-2-15,1-1-2 0,-1 1 1 0,2 2 1 0,-2-1 2 16,2 1 3-16,-1 1 0 0,3-3 3 0,-2 4 3 0,0 1 2 16,1 0 2-16,0-3-1 0,0 4 2 0,-1-4-2 0,1 1 0 0,2 3-3 15,-2-3-1-15,3-1-2 0,-1 2-4 0,-2 0-1 0,2-1-2 16,0 1-2-16,0-2-2 0,-1 0-2 0,2-3-2 0,-1 3-2 0,0-2-4 15,1-1-4-15,1 0-5 0,0-2-9 0,-2 0-6 0,2-4-7 16,-1 3-3-16,-1-1-4 0,4-3 0 0,-3 0-1 0,1-2-1 0,-1 0 0 16,0 0 1-16,1-2 1 0,-3 1 1 0,3-2 3 0,-4 1 6 15,2 1 8-15,-2-4 8 0,0 3 6 0,-2-1 7 0,1 1 5 0,-2-2 8 16,0 2 6-16,-2 1 10 0,2 1 10 0,-4-3 9 0,3 3 8 16,-1 0 5-16,0 1 7 0,-1-1 6 0,1 5 3 0,1-3 2 0,-1 3 3 15,-1 0 0-15,1-1-2 0,2 2-3 0,-1-1-6 0,-1 2-9 16,2 0-7-16,0 0-10 0,0 0-8 0,0 0-7 0,0 0-8 15,0 0-7-15,0 0-5 0,0 2-4 0,0-1-1 0,0 2-3 0,0-1-1 16,0 0-2-16,0 2 1 0,0-1-1 0,2 0 1 0,-1 4 0 16,1-1 2-16,1 1 2 0,-1 0 1 0,1 2 0 0,0-1 1 15,-1 2 0-15,4 0-1 0,-3 1 0 0,2 2 0 0,0-1-2 0,0 2-1 16,1 1-2-16,1 0 1 0,0 1-2 0,1 1 1 0,-2 1 0 16,2 1 2-16,0 2 1 0,2-2 2 0,-4 3 0 0,3-1 0 15,-2 2 3-15,-1-2-1 0,0-1 3 0,-1 1 1 0,1 1 0 0,-1 0 2 16,-2-3 0-16,-1 1 0 0,-1-1-1 0,1-1 0 0,-2-1 0 15,-2-1 1-15,1 1 0 0,-2-3 2 0,-1 0 3 0,-2 0 0 0,-2-3 2 16,2 1 1-16,-4 0 2 0,0 0 1 0,-2-2 2 0,-1-1-1 16,0 0-2-16,0-3-3 0,-3 4-8 0,0-3-14 0,-1-2-16 0,1 0-23 15,-1 0-27-15,-2-4-32 0,1 0-32 0,1-2-35 0,-1 0-39 16,1-4-42-16,3 0-64 0,-2-4-75 0,5 0-113 0,-1-1-134 16,2-4-66-16,3 1-33 0,1-4-5 0,0-1 5 0,5-1 18 0</inkml:trace>
  <inkml:trace contextRef="#ctx0" brushRef="#br0" timeOffset="273648.5128">7316 12109 316 0,'-1'-1'476'0,"-1"-1"-6"0,2 2-49 0,0 0-73 0,0 0-111 0,0 0-135 16,0 0-80-16,0 0-52 0,0 0-35 0,0 0-26 0,0 0-27 15,0 0-28-15,0 0-27 0,0 0-28 0,0 0-35 0,0 0-38 0,0 0-49 16,0 0-55-16</inkml:trace>
  <inkml:trace contextRef="#ctx0" brushRef="#br0" timeOffset="274781.9868">7346 12098 373 0,'0'0'482'16,"0"0"-11"-16,0-1-35 0,0 0-45 0,-1-1-60 0,-1 2-65 0,2-2-45 15,-1 2-39-15,-1-4-21 0,2 4-14 0,-2-1-10 0,2 1-6 16,-1-2-7-16,1 2-6 0,0 0-8 0,0-2-10 0,0-1-10 16,-2 3-10-16,2 0-9 0,0 0-9 0,0 0-9 0,0 0-7 0,0 0-7 15,0 0-6-15,0 0-6 0,0 0-5 0,0 0-5 0,0 0-3 0,0 0-4 16,0 0-3-16,0 0-2 0,0 0-1 0,0 0-2 0,0 0-1 16,0 0 0-16,0 0 0 0,0 0 1 0,0 0 1 0,0 0 0 15,0 0 2-15,0 0 1 0,0 0 2 0,0 0 2 0,0 0 3 16,0 0 1-16,-3 0 2 0,3 0 3 0,0 0 3 0,0 0 2 0,0 0 3 15,0 0 4-15,0 0 2 0,0-2 3 0,0 2 3 0,0 0-1 16,0 0-2-16,0 0-2 0,0-2-4 0,0 1-3 0,0-2-2 0,0 2-3 16,0-2-3-16,0 3-3 0,0-4-3 0,0 3-6 0,0-1-2 15,1-1-5-15,1 1-5 0,-2 1 0 0,2-3-2 0,-1 4 0 0,-1-3 1 16,2 3 0-16,-2-3 0 0,2 1-2 0,-1 0-2 0,-1 0-3 16,0 0-4-16,2 2-2 0,-1-1-3 0,-1-1 0 0,0 2-2 0,2-1 0 15,-2-1-3-15,0 2-2 0,2 0 0 0,-1-1-1 0,-1 1-1 16,2-2 1-16,-2 1 2 0,1-1 3 0,1 0 3 0,-2 0 3 15,2 0 2-15,-1 1 2 0,2-2 4 0,-1 0 1 0,-1 1 2 16,2-3 2-16,-1 3 3 0,0-1 2 0,-1 0 2 0,-1 2 1 0,2-2 4 16,-1-1 4-16,-1 1 6 0,2 0 4 0,-2 0 6 0,0 2 4 0,0 1 4 15,0 0 3-15,0 0 1 0,0 0 0 0,0 0 2 0,0 0-2 16,0 0-1-16,0 0-3 0,-2 0-3 0,1 1-5 0,-1-1-4 16,-1 3-7-16,1-2-3 0,-1 3-6 0,2 1-1 0,-4-2-1 15,2 1 2-15,0 1 1 0,1 3 1 0,-1 0 3 0,0 1 2 0,0 0 3 16,-1 0 3-16,1 2 2 0,0 1 1 0,0 0 1 0,-2-1-1 0,4 0-1 15,-1 0 1-15,1-1-2 0,-1 3-2 0,2-2-2 0,0 1-2 16,2-3 0-16,-1 0-2 0,1 0 0 0,-1 0-3 0,4-2-2 16,-2-1 0-16,2 1-1 0,-2 0-2 0,3-2 0 0,-1 0-3 0,0-3-7 15,3-1-8-15,0-1-13 0,-2-1-13 0,2-1-13 0,1 0-12 16,1-3-15-16,-2 0-14 0,4-2-13 0,-4-1-11 0,2-2-12 0,-2 2-10 16,4-1-12-16,-4-1-10 0,0-1-5 0,1-2-3 0,-2 0 2 15,1 0 1-15,-2-2 6 0,2 1 6 0,-3-3 9 0,-2 0 10 0,0-2 9 16,0 1 8-16,-3-3 16 0,2 0 17 0,-2-2 20 0,-2 2 18 15,1-5 21-15,-2 3 22 0,-1-1 24 0,1 1 24 0,-2 0 19 16,-1 1 19-16,-2 3 15 0,2-1 13 0,1 2 13 0,-4 2 13 0,3 0 7 16,-1 4 2-16,2-2 1 0,-3 2-1 0,2 3-5 0,0-1-8 0,1 3-9 15,2 3-12-15,-2-3-11 0,3 5-10 0,-1-3-12 0,-1 3-8 16,2-1-9-16,2 3-7 0,0 0-5 0,-1 0-3 0,-1 3-2 16,2-1-1-16,0 3 2 0,0 2 1 0,0-1 3 0,0 1 3 0,0 4 4 15,0 1 3-15,2 0 3 0,-1 3 2 0,1 0 0 0,1 2-2 16,0 1-2-16,0-1-4 0,0 3-5 0,0 0-5 0,2-2-6 0,0 5-5 15,0-4-6-15,2 0-6 0,0 2-3 0,-1-1-3 0,-1-1-2 16,4-1-4-16,-2 0-1 0,-1-1-1 0,2-1-3 0,-3 1-1 0,2-4-5 16,0 0-3-16,-1 2-4 0,-1-6-4 0,0 3-7 0,1-2-8 15,0-3-9-15,-1 0-9 0,-2 0-10 0,2-4-12 0,-2 1-8 16,3-1-11-16,-2-3-8 0,0 0-10 0,1 0-5 0,-2-3-7 0,2-1-2 16,0 1-3-16,-1-4 2 0,1 0 2 0,-2 1 3 0,-1-1 6 15,1-2 8-15,-1 0 9 0,1-1 10 0,-1 0 11 0,-1 0 14 16,-1 1 14-16,2 1 15 0,-2-1 16 0,2 2 13 0,-2 0 13 0,0-1 8 15,0 4 11-15,0-3 8 0,0 2 5 0,0 1 4 0,0 0 0 0,0 4 1 16,-2-3-2-16,2 3-5 0,0 0-7 0,0 0-7 0,0 0-8 16,0 0-6-16,0 0-6 0,0 0-4 0,0 0-5 0,0 0-3 15,0 0-4-15,2 0 1 0,-1 0-2 0,-1 3 2 0,3-3-1 0,0 0 3 16,0 3 1-16,-1-2 2 0,-1-1 2 0,1 0 3 0,1 0 0 16,-1 0 0-16,-1 0 1 0,1 0 0 0,1-1 0 0,1-2-2 0,-1 0 1 15,1 3-2-15,-1-3-1 0,-1-2-2 0,3 2-4 0,-2-3 0 16,0 2-1-16,0-2-2 0,1 2-2 0,-1-3 0 0,-2 2 0 15,2-3 0-15,-1 2 1 0,-2-2 0 0,0 1 1 0,0 1 4 0,-2 0 5 16,2 1 5-16,-3-1 6 0,0 1 1 0,2 1 5 0,-1 0 0 16,0 1 1-16,-1 1 1 0,-2 0 0 0,2-1 2 0,0 3 0 0,0 3 6 15,-2-1 2-15,1 0 3 0,-1 3 1 0,0-1 2 0,0 2 2 16,0 1 0-16,-2 0 1 0,2 0 2 0,0 4 0 0,2 1 2 0,-2 0 2 16,3-1-2-16,-1 0-2 0,0 0-1 0,3-1-5 0,0 3-2 15,0-1-3-15,3 0-4 0,0-2-5 0,1 1-2 0,0 0-5 16,3-2-5-16,-1 0-9 0,5-1-13 0,-3-1-18 0,0-2-20 0,4-1-25 15,1-3-40-15,0 3-48 0,0-4-90 0,2-4-111 0,0 1-110 16,0-2-106-16,1-3-56 0,1 0-26 0,-1-5-12 0,3 2-2 16,-3-2 7-16</inkml:trace>
  <inkml:trace contextRef="#ctx0" brushRef="#br0" timeOffset="480431.9989">4503 7260 209 0,'0'-3'470'0,"-2"2"-44"16,1-2-69-16,-1 3-63 0,-1-4-60 0,1 3-43 0,-1-1-34 0,0 1-22 15,0-3-16-15,-1 4-14 0,0-3-9 0,1 3-7 0,1-2-4 16,-1 2-1-16,0-2-3 0,1 2-3 0,-1-1-2 0,0-1-3 0,0 2-3 16,-1-2-3-16,0 1 1 0,1 1-3 0,1-1-4 0,-3 1-5 0,2-2-6 15,0 2-5-15,0 0-6 0,1 0-7 0,-1 0-6 0,0 0-7 16,-1 0-7-16,0 0-6 0,1 0-5 0,-2 0-4 0,2 0-5 15,-2 0-3-15,0 0-3 0,0 0-1 0,0 2-4 0,-2-2-4 0,2 1-1 16,-1 0-1-16,-2 1-1 0,0 1 0 0,2-1 2 0,-2 3 3 0,-1-1 1 16,1 0 2-16,1 3 3 0,-4-3 0 0,2 3 2 0,-1 1 2 0,2-1 0 15,-4 2 2-15,2 0 2 0,1-1-1 0,-2 4 0 0,0-1 0 16,1 0 0-16,-1 1 0 0,2 0 0 0,-1 0 3 0,-1 1 0 0,3 2 1 16,-1-1 1-16,-2-2 1 0,3 3 1 0,-2-1 0 0,1 3 1 15,1 0 1-15,0-4 1 0,0 4 1 0,-1-1-1 0,2 0 1 0,1 0-1 16,-1 2 1-16,0-3-1 0,2 2-1 0,2 0-1 0,-2 0-1 0,0 0 0 15,2 0 2-15,1 0 2 0,1 1 2 0,-1 2-1 0,2-2 3 16,0 0 0-16,0 1 1 0,0 1 1 0,2-2 0 0,-2 1 0 0,3 1 1 16,0-1 1-16,-1 0 0 0,1 1 2 0,2 0-1 0,0-1-2 15,1 0-1-15,-2 0 0 0,1 0-1 0,2 0-1 0,-1-1 0 0,-1 1-1 16,4 0 0-16,-1-1-2 0,0 0 1 0,1 0-1 0,-1 0 2 16,0 0-1-16,2-1-1 0,-1 1 1 0,1-2-1 0,1 2 1 0,0-1-2 15,0 1 0-15,1 1 1 0,1-4 0 0,0 3 1 0,-1-2 0 16,1 0 0-16,3 1 0 0,-2-1 0 0,0-1-1 0,1 0 1 0,2 0-1 15,-3 0 0-15,4 0-1 0,-4-2 1 0,5 0 0 0,-3-1-1 0,1 2 1 16,-1-4-1-16,3 1 1 0,-2-1-1 0,2 0 0 0,0-2 1 16,0 1-2-16,0-2 0 0,3 3 0 0,-4-5 1 0,4 1-1 0,0 0-2 15,0-2-1-15,0 1-1 0,0-2-3 0,0-1-1 0,2 0-1 0,-3 1-1 16,2-3-1-16,1 2-1 0,0-2-1 0,-2 0 1 0,2-2 0 16,-1 2 0-16,1-3 0 0,1 1 0 0,-2 1 0 0,0-2 0 15,1 0 2-15,-1 0 0 0,-2-1 2 0,1-1 1 0,2 1-1 0,-5-1 0 16,3 2 1-16,-1-4-2 0,-2 0-1 0,1 0 0 0,2 1 0 15,-4-1 0-15,2-1 1 0,-1 1-2 0,-1-1 0 0,2 0-2 16,-1-2 1-16,-1 0 0 0,0-1 0 0,-2 1 0 0,3-1-1 0,0 1-1 16,-1-2 0-16,0 1 0 0,-1-3-3 0,1-1-1 0,-2 2 2 15,2 1-1-15,-1-2 0 0,-3-2 1 0,3 1-1 0,-1 0 2 0,-2 0-1 16,1-1 3-16,0 1 1 0,-2-1 1 0,0 0 2 0,-1 1 3 16,0-1 1-16,-2 0 4 0,2-1 1 0,-3 0 1 0,0 1 3 0,-1 0 0 15,-1-1 3-15,1 0 1 0,-1 2 2 0,-2-3 0 16,0 2 0-16,0-1 2 0,-2 1 1 0,0-2 0 0,-1 0 3 0,-2 1 3 15,0-1 0-15,0 2 3 0,-2-1 3 0,1 0 2 0,-2-3 1 0,-1 3 5 16,-2-1 3-16,1 1 4 0,-2-3 4 0,-1 2 2 0,-1 0 3 16,1 0 1-16,-4 0 0 0,1-2-2 0,-3 2 2 0,3-1-3 15,-2 1 0-15,-3 0-2 0,3 0-1 0,-2 0-1 0,-1-1-2 0,0 2-1 16,-1-3-2-16,1 4-1 0,-1-2 0 0,-1 1-2 0,1 1-1 16,1-1-1-16,-1 0-2 0,2 0 0 0,-2 2-1 0,1-2-2 0,-1 1-2 15,1-1-3-15,-1 0-4 0,-1 1-4 0,2-2-2 0,-1 1-4 16,1 0-3-16,-3-1-4 0,3 1 0 0,-1 1-3 0,0-1-2 0,-1 1-3 15,-1-1-1-15,2 2-5 0,-4 1-6 0,1-2-9 0,-1 3-10 16,-1-1-10-16,-1 1-9 0,-1 1-14 0,-3 2-17 0,1 0-18 0,-4 3-21 16,-1-1-26-16,-5 4-29 0,-1 1-55 0,-1 3-67 0,-5 3-97 0,-2 1-112 15,-4 2-50-15,-2 5-21 0,-4 0-5 0,0 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15:30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30770 3352 583 0,'-6'3'624'0,"1"-3"-3"0,0 0-3 0,2 2-2 0,-2-2-5 16,2 1-138-16,0 1-206 0,0 1-121 0,0-2-77 0,1 2-39 16,1 0-19-16,-4 2-6 0,2 2-2 0,-1 0 1 0,1 4-1 0,0-1-1 15,0 5 1-15,-3 2-1 0,1 3 1 0,0 2 3 0,0 2 3 0,-1 2 2 16,0 3 1-16,0 0 1 0,-1 3 0 0,1 1 0 0,-1 3-1 0,3 1-1 15,-6-3 1-15,2 4-2 0,2 1-2 0,0 0-2 0,-4-1-1 16,4 1-3-16,-2 0-2 0,1 0-1 0,0 0-1 0,1-3-2 0,1 0 0 16,-2 1-6-16,1-2-6 0,-2 2-7 0,4-6-6 0,-1 3-8 15,-2-4-9-15,4 1-9 0,0-2-10 0,-3-3-14 0,3 1-16 0,0-2-15 16,1-2-18-16,0 0-24 0,1-2-26 0,1-1-47 0,0-2-55 0,1-2-82 16,-1-2-95-16,2 0-51 0,0-3-31 0,-2-2-9 0,1 0 1 0</inkml:trace>
  <inkml:trace contextRef="#ctx0" brushRef="#br0" timeOffset="716.3469">30854 3817 177 0,'-2'-6'577'0,"1"2"14"0,-1-1 14 0,1-1 14 0,1 2-33 16,-2 0-57-16,0-1-103 0,2 0-123 0,0 2-67 0,0-1-37 0,0 1-18 15,0-1-8-15,0 2-10 0,0 0-8 0,0 1-11 0,0 1-16 0,0 0-15 16,0 0-17-16,0 0-15 0,0 0-15 0,0 0-18 0,0 0-15 15,0 0-15-15,0 0-14 0,2 3-8 0,0-1-9 0,-2 2-2 0,1-1-5 16,-1 2 0-16,2 3 0 0,-1 0 1 0,-1 0 1 0,0 2 2 0,0 0 3 16,0 1 4-16,0 1 4 0,0 3 3 0,0-2 3 0,-1 4 2 15,-1-2 1-15,1 0 1 0,-3 2 2 0,1 1 0 0,-2-4 0 0,2 3-1 16,-2-1 0-16,-1 1 0 0,0-1-1 0,1-1 1 0,0 0-1 0,1 0 0 16,-1-1-1-16,-1-3 0 0,-1 0-1 0,4-2 1 0,-2 0 0 0,2-1 2 15,0-2 2-15,1 1 3 0,1-2 2 0,-2-3 5 0,1 1 4 16,2 1 4-16,0-3 5 0,0-1 3 0,0 0 1 0,5 0 1 0,-4-1 1 15,2-3-1-15,2 1-2 0,2-1-2 0,-2-2-3 0,4-1-3 0,-1 1-3 16,0-3-4-16,3 1-4 0,1-1-6 0,0 1-5 0,2-3-3 0,-2 2-3 16,0 0-3-16,2 0-1 0,-3 1-2 0,1 1 0 0,0-1-3 0,-3 4-2 15,2-2-2-15,-1 2-2 0,-2 1-4 0,-1-1-2 0,0 3-3 0,-1-2-3 16,0 3-1-16,1 0 0 0,-1 1 0 0,-3 1-1 0,2 1 2 16,-2 2 1-16,0-1 1 0,-1 2 2 0,-1-1 4 0,-1 3 1 0,0 0 4 15,-1 1 2-15,-2 1 4 0,-1 0 3 0,0 2 3 0,-3-2 1 0,0 2 0 16,-3 0 3-16,0 0 1 0,0-2 2 0,-2 1 0 0,1 0 0 15,-1-1 2-15,-1-3 2 0,1 2-2 0,0-2 1 0,1 0 0 0,-1 0-2 0,2-3-7 16,0 1-9-16,0-1-15 0,2-1-19 0,0-2-26 0,0-1-27 16,2 0-35-16,-1-1-37 0,2-2-43 0,4-1-49 0,-2-2-85 0,3 2-108 15,0-4-92-15,1 1-84 0,2-2-37 0,1-2-15 0,2 2 4 0,2-1 14 16</inkml:trace>
  <inkml:trace contextRef="#ctx0" brushRef="#br0" timeOffset="1917.0026">31210 3990 433 0,'-2'-2'651'0,"-1"1"18"0,0 1 18 0,-1-2 11 15,3 1 12-15,-3 1-105 0,0-2-161 0,1 1-115 0,0 1-90 0,0 0-50 16,-1 0-32-16,1 0-21 0,0 1-16 0,0 1-18 0,-1-2-19 16,3 3-19-16,-3 0-19 0,-1 0-14 0,2 0-13 0,-2 1-8 0,1 0-6 15,0 2-1-15,0 1-2 0,-1-1-2 0,0 1 0 0,2 1 1 0,-2-1 2 16,1 2 0-16,1 0 1 0,0-1 0 0,1 2-1 0,1-3 1 0,-2 3 1 15,2-1 0-15,1-2 0 0,1 2-2 0,2-1 0 0,-2 1-3 16,1-3 0-16,1 2-4 0,0 1-4 0,2-2-3 0,-1-2-4 0,0 2-2 16,4-1-4-16,-2-2-5 0,1-1-6 0,-1 2-4 0,1-2-6 0,2-2-5 15,-3 1-7-15,4-2-4 0,-1 0-2 0,-3-2 0 0,2 1-1 0,0-2-1 16,3-2-1-16,-3 1-1 0,-1-2 1 0,1 1 2 0,-1-4 3 0,0 1 4 16,-1-2 4-16,-1 0 6 0,0-2 7 0,-2 1 5 0,1 1 6 15,-1-2 5-15,-1-1 6 0,0 3 7 0,-2 0 10 0,0 1 9 0,0-2 12 16,-2 4 7-16,0-1 8 0,-1-1 6 0,-1 1 6 0,1 3 4 0,-2-2 1 15,2 2 0-15,-2 2 0 0,-2-2-2 0,3 1-3 0,-4 1-4 0,2 1-5 16,1 1-8-16,-3 1-6 0,0 1-7 0,-1 1-5 0,1 1-5 16,-1 0-7-16,0 1-3 0,1 1-1 0,0 2-2 0,-1 0 1 0,3 3 0 15,-2-2 0-15,3 2 1 0,-2 0 2 0,0 1 1 0,2 1 0 0,0 0 0 16,4 0 1-16,-3 0 0 0,3 1 2 0,-1-1 2 0,2 2 0 16,2-2-1-16,-1 0 1 0,3-2-2 0,-3 2-3 0,4-1-2 0,0-1-1 0,2 1-1 15,0-4-2-15,-1 3 1 0,2-3-2 0,1 0-1 0,-1-2-2 16,1-1-2-16,-1 0 0 0,2 0 0 0,-2-3-1 0,2 1 3 0,2-2 1 15,-2-2 2-15,0-1 2 0,0-1 1 0,2 0 1 0,-3-3 1 0,4 2 2 16,-4-3 1-16,4-1 1 0,-4 0 2 0,-1 0 0 0,2-3 2 16,1 1 2-16,-3-1 4 0,0 0 3 0,1 0 6 0,-3-1 5 0,2 1 4 15,-1-2 6-15,0 4 5 0,-2-2 3 0,0 1 6 0,0 2 4 0,-2-1 4 16,2 2 4-16,-4 1 2 0,4-1-2 0,-4 4-4 0,3-2-3 0,-4 4-4 16,3-3-6-16,-3 5-5 0,0-2-9 0,0 2-5 0,0 0-6 0,0 0-8 15,0 0-5-15,0 2-5 0,-3-2-4 0,3 5-2 0,-2-3 0 16,0 4-1-16,1-2 1 0,-4 2 1 0,4 0-1 0,-2 2 3 0,-1 1 1 15,3-1 2-15,-2 1 0 0,-1 3 2 0,1-2-1 0,0 0 1 0,0 1-1 16,-2-1 1-16,4-1-2 0,-2 1 0 0,-1 0 1 0,3 0-1 0,-1-2-1 16,1 1 1-16,1-2-1 0,-2 0 0 0,2 0 0 0,0-1 1 0,0-2-1 15,0 1 0-15,2-3-1 0,-2 1 0 0,3 1-2 0,-2-4 0 0,3 0 0 16,-1 0 0-16,3-4-1 0,-2 1-1 0,1-1 0 0,2-2 0 16,-1-1-2-16,3 0-1 0,-1-1 1 0,0 0-1 0,0-2-1 0,3 0 2 15,-3-2 0-15,0 2 1 0,1 0-1 0,-1-1 1 0,0 2 0 0,-1-1 2 16,-1 2 1-16,2-1 6 0,-3 1 2 0,-2 3 7 0,2-2 4 15,-4 2 4-15,3 2 5 0,-1 0 3 0,-2 0 0 0,-1 0 0 0,3 1 0 16,-3 2-1-16,0 0 0 0,0 0-1 0,0 0-2 0,0 0-3 0,0 2-5 16,0-1-5-16,-3 2-3 0,3 0-4 0,-1 2-4 0,1-2-2 0,-2 1-1 15,1 2 1-15,1 1 1 0,-2-2 0 0,0 4 3 0,2-4-1 16,0 2 0-16,-1 1 0 0,1 1-2 0,0-2-5 0,0 1-3 0,0-1-11 16,0 0-11-16,0 1-14 0,0 1-18 0,0-3-20 0,1 0-20 0,-1 0-22 15,2 0-21-15,0-1-21 0,1 1-23 0,-2-3-19 0,4 0-19 16,-1 1-17-16,0-3-18 0,1 1-16 0,-1-2-12 0,3 0-11 0,-1 0-6 15,0-3-6-15,1 2-8 0,1-5 2 0,1 3 2 0,-1-2 14 0,1-1 20 0,-1 0 28 16,3 0 32-16,-1-1 43 0,-1 2 46 0,1-4 49 0,-2 4 47 0,0-2 47 16,2-1 45-16,-2 3 46 0,-1-3 48 0,-1 2 39 0,2 0 38 15,-2 0 25-15,-1 2 20 0,1-1 9 0,-2 1 3 0,1 0-2 0,-1-1-9 0,-1 2-8 16,0-1-5-16,-1-2-7 0,-1 5-7 0,-1-2-10 0,2 0-10 16,-2 1-12-16,0 1-15 0,-2 0-15 0,2 1-15 0,0 0-16 0,0 0-16 15,0 0-17-15,0 0-15 0,0 0-20 0,0 0-18 0,-1 0-16 0,1 0-16 16,-2 1-12-16,1-1-11 0,1 3-6 0,-2-2-7 0,0 3-3 0,2-2-2 15,0 1 0-15,0 2-1 0,0 0 0 0,-1 0 0 0,1 0 2 0,0 1 2 16,0 2 0-16,0-2 1 0,0 1 1 0,0 1 1 0,0-1-2 0,0 2 2 16,0-1-1-16,0 0 0 0,0-1-2 0,0 0 2 0,0-1-1 0,0 2-2 15,0-2 0-15,1 0-1 0,-1 0-1 0,2-2 1 0,0 2 0 0,-2-3 0 16,1 1 1-16,1 0-1 0,-2-3 0 0,1 1 1 0,1-1 0 0,0-1 1 16,-1 0 0-16,3 0 2 0,-1 0 1 0,-2-1 2 0,7-2 1 0,-5-1 1 0,2 1 0 15,0-1 0-15,0-1 1 0,1 0 0 0,1-1 2 0,-2 0 0 16,3-2-1-16,-1 2 1 0,-2-1-1 0,2-1 2 0,0-1-1 0,-3 4-1 15,1-2 0-15,0-1-2 0,3 3 1 0,-5-1-1 0,2 1 0 0,-2 1 0 0,0-1-2 16,0 2 0-16,-1 0-2 0,-1 0 0 0,3 0-2 0,-3 3-2 16,-1-1-3-16,2 1-2 0,-2 0-1 0,3 0-1 0,0 0 0 0,-2 0 0 15,1 1 0-15,1 1 1 0,-1-1 0 0,-1 2 0 0,3 0-6 0,-1 2-7 16,0-2-9-16,0 1-9 0,3 1-16 0,-3-2-16 0,2 3-16 0,0-2-17 16,0 2-18-16,1-2-16 0,0 3-18 0,1-2-19 0,-3 0-18 0,3-2-17 15,-1 2-13-15,2-1-12 0,-2 1-7 0,1-2-6 0,1 0-8 0,-1 0-8 16,0 0-21-16,1-2-24 0,1 0-23 0,0-1-22 0,0 0-14 0,0-1-12 15,2 0 2-15,0-1 6 0,-1-1 22 0,2 0 27 0</inkml:trace>
  <inkml:trace contextRef="#ctx0" brushRef="#br0" timeOffset="2350.9191">32265 4140 240 0,'8'-6'319'0,"0"-2"11"0,3 2 8 15,-4-1-3-15,-1 1-5 0,0-1-19 0,0 0-25 0,-1-1-25 0,0 4-23 16,0-2-20-16,0-1-18 0,-2 2-10 0,0-1-8 0,1 0-5 0,-2 0-6 16,0 0-4-16,-1 2-7 0,1-1-2 0,-2 0-3 0,-2 1-3 0,1 0-5 15,-1 0-4-15,0 1-5 0,-2 1-8 0,1 0-4 0,0-1-9 0,-2 3-10 16,-2-2-10-16,3 2-11 0,-1 0-8 0,-4 0-11 0,1 2-9 0,0-1-12 15,-3 1-8-15,1 1-9 0,-1 1-6 0,-1 1-6 0,-1 0-5 0,0 2-3 16,1-2 0-16,0 2 0 0,-2 1-1 0,1 1 0 0,1 0 0 0,1 1-3 16,0 0 0-16,0-2-3 0,1 3-1 0,1-1-1 0,-1 1 0 0,2-1 0 0,0 1-1 15,3-1 1-15,0 1-1 0,0-1 0 0,2-2-1 0,-1 2-2 16,4-2-4-16,-1 1-4 0,1 0-5 0,1-2-4 0,1 0-5 0,3-2-3 16,-2 2-5-16,3-2-5 0,-1-3-3 0,0 1-2 0,3 0-3 0,-2-2-3 15,5-1 0-15,-3-1-2 0,1 0 2 0,4-3 4 0,0 1 5 0,1-2 4 16,-2 0 4-16,1-5 5 0,3 3 4 0,-3-3 5 0,1-1 3 0,0-1 4 15,0 0 3-15,-1-1 4 0,3-1 3 0,-5-2 3 0,3-1 3 0,-3-1 0 16,2-2 1-16,1 0-1 0,-3-4 1 0,3 0-1 0,-3-3 0 0,1-3-2 16,0 0 1-16,-1-3 5 0,0-1 6 0,-2 0 6 0,1 0 8 0,0-1 9 15,-3 0 8-15,0 3 8 0,-2-1 9 0,-2 1 8 0,0 1 8 0,-1 2 9 16,-1 2 7-16,-1 0 8 0,-1 5 2 0,1-2 3 0,-4 4-2 0,3 2-4 16,-1 1-3-16,1 0-2 0,-3 5-5 0,3 0-5 0,-1 1-6 0,1 2-8 15,-3 0-8-15,3 4-9 0,-1 0-10 0,0 0-10 0,0 2-10 0,0 1-9 16,1 0-6-16,-3 2-4 0,3 4-8 0,-1-1-2 0,1 3-5 0,-3 2-1 15,3 0-3-15,-3 5 2 0,3 0 0 0,-2 5 0 0,-1 1-3 0,0 6-3 16,1-1-9-16,0 5-11 0,0 0-19 0,1 2-22 0,0 3-25 0,1 2-28 16,1 0-25-16,1 0-26 0,1 3-23 0,1 0-20 0,0-2-25 0,5 1-26 15,0 1-39-15,0 0-45 0,3-3-99 0,2 0-130 0,-2 0-63 16,3 0-35-16,2-1-3 0,-2-1 11 0,2-3 18 0,-1-1 20 0</inkml:trace>
  <inkml:trace contextRef="#ctx0" brushRef="#br0" timeOffset="3183.0597">30585 5973 120 0,'1'-7'530'0,"-1"2"14"0,0-2 13 15,0 3 11-15,0 0-84 0,0-1-134 0,0 0-88 0,0 4-66 0,-1-2-35 16,-2 0-18-16,3 2-12 0,-1-1-6 0,1 2-7 0,0 0-8 15,0 0-13-15,0 0-15 0,0 0-14 0,0 0-14 0,0 0-13 0,-2 2-10 16,0-1-10-16,2-1-7 0,-1 3-6 0,-1-1-5 0,1 0 0 0,-3 3 2 16,3 1 3-16,-1 1 5 0,-1 2 6 0,0 3 6 0,-1 3 8 15,-1-1 6-15,1 6 6 0,0 1 7 0,-1 1 3 0,-2 4 5 0,1 1 1 16,-2 3 2-16,0 1-3 0,0 3-6 0,0 2-6 0,-1 1-5 0,-1 3-3 16,2-1-4-16,-2 5-2 0,-2-1-1 0,3 1-1 0,-2 1-2 15,0 0-2-15,-2 1-2 0,2 1-9 0,0 0-10 0,-1-3-15 0,0-1-16 16,3 1-18-16,-4-2-17 0,4 0-27 0,1-3-28 0,-1 0-39 15,1-3-43-15,-1-2-82 0,3 0-103 0,-1-3-108 0,2-4-109 0,0 0-51 16,2-3-20-16,-2-2 0 0,2-5 8 0,-1-2 10 0</inkml:trace>
  <inkml:trace contextRef="#ctx0" brushRef="#br0" timeOffset="4233.3671">30599 6476 262 0,'0'-7'618'0,"0"-1"17"16,2 1 16-16,0-2 6 0,-2 2 1 0,1-1-109 0,1 1-164 0,-2 0-91 15,1 0-55-15,-1 1-27 0,2 0-14 0,0 0-11 0,-2 1-8 0,1 1-14 16,-1 0-15-16,0 1-18 0,0 0-18 0,0 1-17 0,0-1-15 15,0 3-15-15,0 0-12 0,0 0-13 0,0 0-15 0,0 0-11 0,0 3-11 16,0 0-6-16,3 0-7 0,-1 3-2 0,-2 0-2 0,1 2-2 16,1-1 1-16,-2 3-2 0,1 2 1 0,-1 3 0 0,2-1 3 0,0 1 2 15,1 2 2-15,-3 0 3 0,1 0 1 0,1 3 2 0,0-1 4 16,-1 2 0-16,-1-1 1 0,2 1 3 0,-1-2 1 0,-1 1 2 0,2-1 1 16,0-1 3-16,-1-2-1 0,-1 1 2 0,3-2 1 0,-1 0 0 15,-2-1-1-15,1-2 0 0,1-2 0 0,-2 1 0 0,1-3 2 0,-1-3 3 16,2 1 2-16,0 0 3 0,-2-3 3 0,1 0 2 0,1 0 2 0,-2-3 0 15,1 0 0-15,3 0-1 0,-3-3-2 0,3 0 0 0,0-1-5 16,1-2-1-16,-1-2-5 0,4 1-6 0,-1 0-7 0,1-5-8 0,1 2-6 16,1 0-6-16,-1-1-7 0,2-1-4 0,-1 2-3 0,-1 0-2 0,4-2-3 15,-4 4 0-15,4-1-1 0,-4 0 0 0,-1 1-1 0,5 1 2 16,-5 2-1-16,0 0 0 0,0 0 0 0,1 2 1 0,-1-1 0 0,-2 4 2 16,1 0 1-16,-2 0 2 0,1 0 1 0,-2 2 1 0,1 1 0 0,-2 2 2 15,2-1 3-15,-1 2 2 0,-3 0 2 0,1 3 3 0,-2-1 4 16,0 0 4-16,0 1 2 0,-3 2 3 0,-1 0 0 0,-1-1 0 15,1 1 1-15,-3-1 2 0,-2 1 1 0,1-2 0 0,-2 1 0 0,0-1 0 16,-2-1-5-16,1-1-2 0,-1 1-7 0,-3-2-9 0,3-2-13 0,1 1-16 16,-4-2-19-16,3-2-21 0,1-1-20 0,-2-1-25 0,4-1-28 15,-1-1-32-15,1-2-34 0,3 0-49 0,-1-3-54 0,4 0-78 0,-2-2-88 16,3 0-70-16,2-2-61 0,4 0-19 0,-1 0 2 0,2-2 12 0</inkml:trace>
  <inkml:trace contextRef="#ctx0" brushRef="#br0" timeOffset="5116.4517">30982 6534 103 0,'3'1'570'0,"0"-1"6"0,-1 1 7 16,-1 1-2-16,1 0-10 0,0 1-98 0,-2-2-146 0,0 2-86 0,0 0-59 15,0 0-32-15,0 0-20 0,0 2-9 0,0-1-6 0,0 1-5 16,0 0-6-16,0 2-5 0,0 1-3 0,0 0-5 0,0 1-2 0,3 0-8 16,-3 1-10-16,1 0-8 0,-1 0-7 0,4 2-7 0,-3 0-6 15,1 0-5-15,-1-1-3 0,4 0-3 0,-2 0-2 0,0-1-3 0,0 2-2 16,2-4-5-16,0 1-4 0,0 0-8 0,2-1-8 0,0-2-10 15,1 0-13-15,-2-3-11 0,3 2-11 0,-1-3-12 0,4 0-10 0,0-2-9 16,-1-2-8-16,5-1-6 0,-5-1-5 0,2-1-4 0,1-2-3 0,0-1 0 16,-1-1 0-16,0-1 8 0,-1 0 6 0,-2-3 12 0,-2 0 10 15,-2 2 12-15,2-3 14 0,-4 1 11 0,0 0 12 0,-1-1 12 0,-2 1 14 16,-1 1 13-16,-1 0 10 0,-2 0 10 0,-1 2 7 0,1 1 5 0,-3-1 3 16,0 3 0-16,-1-1 1 0,-1 4-1 0,-1-2-3 0,0 3-3 15,1-1-3-15,-2 3-7 0,-2 1-8 0,0 1-6 0,0 1-7 0,1 1-4 16,-1 2-3-16,0 0-1 0,2 2-3 0,1 0-1 0,-4 2-1 0,4 0 0 15,1 3 0-15,-1-1 1 0,2 1 0 0,1 1 0 0,1 1 2 16,-3-1 1-16,5 2 2 0,0 0 3 0,1-1 0 0,2 0 2 0,0 0 1 16,4 1 0-16,-3-3 0 0,5 2-1 0,-1-1-1 0,1-2-1 15,1 1-3-15,-1-2-1 0,3-1-2 0,-1 0-2 0,4-1-3 0,-2-2 0 16,0-2-3-16,1-1-3 0,3 0-4 0,-2-3-1 0,1 0-2 16,0-1-3-16,3-3-2 0,-2 0-1 0,2-2-2 0,-2-2 0 0,-1 0-1 15,3-3 0-15,-3 1 0 0,1-1 1 0,-2-1-1 0,1-1 4 16,-2-1 7-16,-1-1 7 0,0 1 9 0,-2-1 10 0,1 2 13 0,-5-1 12 15,4 1 13-15,-3 0 14 0,-2 2 14 0,0 0 10 0,-1 1 10 0,-1 3 6 16,1-1 2-16,-2 1 2 0,0 2-2 0,0-1-5 0,0 3-8 16,0 1-11-16,-2 0-10 0,2 1-16 0,0 1-15 0,0 0-17 0,0 0-14 15,-1 1-11-15,1 1-9 0,-2 0-6 0,1 1-5 0,1 3 0 16,0 0-2-16,-2 2 1 0,2-1 0 0,-2 2 3 0,2 0 3 0,0 1 4 16,0 2 4-16,0-2 3 0,0 2 1 0,0 0 1 0,0-2 1 0,2 0-1 15,0 2 0-15,-2-3-2 0,1-1-1 0,1 1-4 0,-1 0-5 0,3-1-3 16,-1-1-3-16,-2-1-3 0,4-2-3 0,-2 3-3 0,-2-4-1 15,3-1-4-15,-1 1-1 0,2-3-4 0,-2 0-3 0,2 0-2 0,1-4-2 16,2 1 1-16,-3-2 2 0,3 0 1 0,-2-2 3 0,2 0 2 16,0 0 1-16,-2-2 2 0,0-2 1 0,2 3 2 0,-2-4 3 0,1 2 3 15,-2-1 4-15,0 1 4 0,-2 0 4 0,3-1 3 0,-2 1 3 16,0 0 3-16,-1 2 4 0,-2-1 3 0,3 4 4 0,-3-1 0 0,1 2 3 16,0-1 0-16,-2 2-1 0,1 0 0 0,-1 0-2 0,0 3 1 0,0 0-3 15,0 0 0-15,0 0-2 0,0 0-4 0,0 3-2 0,0-2-4 16,0 3-2-16,0-1-1 0,0 1 1 0,0 0 1 0,0 3 2 0,0-2 0 15,0 2 0-15,0 1 3 0,0-1 0 0,0 0 2 0,0 1 1 0,0-1-1 16,0 1 1-16,0 1-4 0,0-2-3 0,0 0-5 0,2 1-6 16,-2-1-6-16,1 0-5 0,-1-2-2 0,3 0-3 0,-1 1-3 0,-2-3-2 15,1 0-5-15,1 0-7 0,-1-2-5 0,3 1-6 0,-3-2-1 16,3-3-1-16,0 0 1 0,1 0 4 0,1-1 3 0,-1-1 4 0,0-2 2 16,1-1 2-16,1-1 1 0,-3 1 4 0,5-2 5 0,-4 1 5 0,2 0 9 15,-2-1 9-15,-1 0 7 0,2 0 8 0,-1 1 6 0,-2 1 5 0,4 1 3 16,-6 0 1-16,3 1 1 0,-1 1 0 0,-2 1 0 0,2-1-3 15,-1 2-1-15,-1 2-1 0,-1-1-3 0,2 2-4 0,0 0-3 0,1 0-4 16,-2 0-1-16,1 3-4 0,0 0-3 0,1 0 1 0,0 0-3 0,0 2-4 16,1-1-7-16,1 1-9 0,-1 0-14 0,0 2-18 0,0-2-17 0,0 2-21 15,0 0-22-15,1 0-25 0,0-2-28 0,2 1-30 0,-2 0-43 0,1 0-50 16,1 0-74-16,2 0-87 0,-1-1-68 0,0-1-57 0,1 1-18 0,0-3-1 16,1 0 11-16</inkml:trace>
  <inkml:trace contextRef="#ctx0" brushRef="#br0" timeOffset="5552.1049">32054 6592 256 0,'3'-4'567'0,"-3"-2"16"0,1-1 15 0,-1 3-23 16,0-1-46-16,-1 0-75 0,1 2-89 0,-3-2-64 0,1 2-50 0,0 0-35 15,-1 0-26-15,0 0-21 0,-3 2-18 0,3-1-16 0,-4 0-16 0,3 1-15 16,-3 1-15-16,1 1-15 0,-3 1-15 0,0 0-11 0,0 1-12 16,-3 0-9-16,2 2-7 0,-1 0-3 0,0 2-4 0,-2 0 0 0,1 1-3 15,0 1-1-15,3-1 0 0,-5 4 0 0,4-1 0 0,0-1 0 0,0 2-1 16,2 1 0-16,0-1 2 0,-1 1 0 0,4-1 0 0,-2 1-1 0,4 0-1 15,0-1-9-15,1 0-9 0,1 1-13 0,1-1-12 0,3 0-11 0,-2-3-10 16,3 1-12-16,1-1-10 0,-1-1-12 0,4-1-11 0,-2-1-9 16,2-1-9-16,0-1-7 0,3-1-6 0,-1-3 1 0,1 0 4 0,1-2 5 15,1-2 5-15,1 0 5 0,1-4 4 0,-1 1 7 0,0-1 10 0,3-2 7 16,-2-2 7-16,0-2 12 0,0-1 11 0,0-1 11 0,0-1 12 0,-2-2 11 16,1-1 11-16,-2-2 11 0,2-2 10 0,-2 1 12 0,-3-3 12 0,2-2 9 15,-1-2 7-15,-1-3 5 0,0 0 6 0,-2-2 6 0,-1-3 4 16,1 1 7-16,0-5 7 0,-4 4 14 0,1-1 13 0,-4 0 16 0,0 1 13 15,0 2 8-15,-2 3 8 0,0 2 6 0,-1 2 6 0,-3 2 6 0,2 4 3 16,0 4-2-16,-1 1-5 0,2 3-9 0,0 2-11 0,0 3-18 16,0 2-23-16,1-1-22 0,-1 6-22 0,2 1-16 0,-2 2-15 0,1 2-12 15,0 1-13-15,-1 4-8 0,0 3-10 0,0 2-5 0,-1 5-2 0,3 2 0 16,-2 5-2-16,-2 1 4 0,2 3 5 0,0 4 4 0,1 1 1 0,1 2-1 16,-3 3-5-16,3 1-13 0,1 2-17 0,-2 1-20 0,1-2-20 0,1 2-24 15,0 1-24-15,1-2-24 0,1 1-22 0,-1-2-20 0,1-1-19 0,1 1-27 16,0-2-26-16,2-3-46 0,4-2-55 0,-1-1-92 0,4-2-114 0,0-3-53 15,-1-2-26-15,5-2-1 0,-2-3 11 0,2-3 14 0</inkml:trace>
  <inkml:trace contextRef="#ctx0" brushRef="#br0" timeOffset="5695.807">32677 6826 456 0,'-4'0'723'0,"3"0"4"0,-2 0 7 0,-1 0 1 15,1 0-1-15,0 0-91 0,1-1-139 0,1-1-155 0,-1 2-160 0,0-1-118 16,2-1-97-16,-1-1-93 0,1-1-90 0,0 1-150 0,0-2-179 0,0 3-96 16,0-5-56-16,0 2-31 0,-4 0-17 0,0 2-7 0,1-2 1 0</inkml:trace>
  <inkml:trace contextRef="#ctx0" brushRef="#br0" timeOffset="18885.2683">27288 3543 324 0,'1'-6'569'0,"-1"0"15"15,0 0 3-15,0 1-4 0,0-1-93 0,0 0-138 0,0 0-78 0,0 0-48 16,-1 2-26-16,-1 0-15 0,1-1-12 0,-1 0-10 0,0 2-11 16,-1-1-13-16,2 1-13 0,-4 3-13 0,4-4-15 0,-2 4-13 0,-2-1-13 15,1 0-14-15,1 1-16 0,2 0-11 0,-3 0-16 0,3 0-12 0,-2 0-13 16,-2 1-11-16,2 0-6 0,0-1-4 0,0 4-5 0,-1-4-4 15,0 3 0-15,-1 1-1 0,-3-1 2 0,3 3 0 0,-1-2 2 0,0 4 2 16,-2-2 4-16,-2 2 5 0,2-1 4 0,2 2 3 0,-1 0 2 16,0 2 2-16,2-4 2 0,0 3 0 0,4-2 2 0,-2 1 0 0,3 0 1 15,0-1 1-15,0 1 0 0,3-1 1 0,2 2 1 0,-1-1 2 16,1 0 0-16,4-1 3 0,-1-1 1 0,4 0 0 0,0 1 2 0,-1-1 0 16,5 1 0-16,-2 1 1 0,2-4-1 0,-2 3 0 0,5-1 1 0,-3-2-4 15,1 4 1-15,-1-4-1 0,2 1-1 0,-4 0-1 0,2 0-1 16,-4 0-3-16,2-1-1 0,-2 2-2 0,-4-2-2 0,1 2 0 0,-3-2-1 15,2 2 0-15,-3-2-2 0,-1 0 0 0,0 0 1 0,-1-1 3 16,-3 0 1-16,0 1 2 0,0 0 3 0,-3 1 3 0,-3-2 4 0,1 1 2 16,-2 1 3-16,-2 0 1 0,0-1 3 0,-3 2 2 0,0-1 2 15,-2 1-1-15,-1-2 0 0,0 1-3 0,-2 0-6 0,0-2-8 0,1 1-11 16,1-2-12-16,0 0-18 0,0 0-22 0,2-3-32 0,0-2-36 0,2 1-67 16,2-4-80-16,1-1-105 0,2-2-118 0,2 0-60 0,1-4-31 15,2-2-13-15,2-2-2 0,2-4 3 0</inkml:trace>
  <inkml:trace contextRef="#ctx0" brushRef="#br0" timeOffset="19117.8246">27587 3225 299 0,'4'-6'642'0,"1"1"7"0,-2 1 4 16,1 1-3-16,-3 1-3 0,1-1-134 0,-1 3-201 0,-1 0-117 0,0 0-74 16,0 0-44-16,3 3-24 0,-1-1-19 0,-2 2-15 0,1 2-14 15,-1 2-13-15,2 1-6 0,0 1-3 0,1 2 3 0,0 0 2 0,0 5 6 16,0-2 3-16,1 3 7 0,-1-1 5 0,3 3 2 0,-3 0 1 0,2 1 2 15,-2 0-2-15,2 0 2 0,0 0-1 0,2 1 1 0,-2-1-1 16,0-1 1-16,0 1-1 0,-1-1 1 0,1-1 2 0,0 0-1 0,-1 1 1 16,1-3-2-16,0 0-2 0,-2 0-6 0,2-1-10 0,-2-1-12 15,1 0-12-15,0-3-18 0,-3 0-19 0,3-1-25 0,-3-2-26 0,2 0-26 16,-1-2-26-16,0-1-41 0,1-2-45 0,0 0-96 0,-1-1-122 0,-2-3-68 16,0 0-41-16,1-3-14 0,-1-4 0 0,0 2 9 0</inkml:trace>
  <inkml:trace contextRef="#ctx0" brushRef="#br0" timeOffset="20167.0869">27588 3556 74 0,'-11'-3'559'16,"3"0"10"-16,0 1 6 0,0 0 2 0,2 2-72 0,2 0-112 0,-1 0-102 15,2 0-97-15,1 0-57 0,-1 0-35 0,3 0-22 0,0 0-14 16,0 0-17-16,0 0-15 0,1 0-12 0,3 2-12 0,-1 0-5 0,-2-2-6 16,4 1-1-16,1 1-2 0,0 1 1 0,-1-1-1 0,3-1 2 15,0 0 3-15,3 2 2 0,-1-3 0 0,2 3 1 0,1-3 0 0,2 0-1 16,0-3-1-16,4 3 0 0,-3-4-1 0,3 1-2 0,0-3-2 0,1 2-1 15,2-3-4-15,-2 0-2 0,2 0 0 0,0-1-3 0,0-1 1 16,-5 1 0-16,4 0 0 0,-4-1 2 0,0-3 3 0,1 5 4 0,-5-1 4 16,-2-1 8-16,1 0 9 0,-2 1 10 0,-4 1 11 0,2 0 8 15,-4 0 10-15,0 1 10 0,-3-1 7 0,-1 4 6 0,2-1 3 0,-2 0 2 16,-2 1 1-16,1 0-4 0,-1 2-3 0,-1-2-8 0,0 3-9 0,-2-2-10 16,2 1-10-16,-2 1-12 0,2 0-12 0,-2 1-10 0,2 1-12 15,-3 1-7-15,0 0-5 0,-1 0-4 0,3 2-2 0,-3 0-1 0,1 2-1 16,-2 1 1-16,0 1 2 0,2 0 2 0,1 2 3 0,-3-2 3 15,4 3 1-15,-1 0 6 0,0 2 2 0,2 1 2 0,-1-2 1 0,3 2 2 16,-1 0 1-16,2-2 1 0,2 2-1 0,-2-1 1 0,3-2 2 16,0 1 0-16,0-2 1 0,2 2 1 0,0-2-1 0,0-1 2 0,1-2 1 15,0-1 1-15,1 1 2 0,-1-2 1 0,2-1 3 0,0-1 2 0,-2-1 3 16,1 0 3-16,2-2 2 0,-1-1 1 0,0-1 1 0,-2-2 2 16,3 0 1-16,-1-3 1 0,2 0 1 0,-2-2 1 0,1 1-2 0,-1-2 0 15,-1-2-3-15,1 0-1 0,-1 1-3 0,-2-2-1 0,0 0-1 16,0 0 3-16,-2 3 3 0,0-3 4 0,-1 2 4 0,0-2 4 0,0 5 4 15,0-1 3-15,-2-1 4 0,0 3 1 0,0 0 1 0,0 1 1 0,0 2-1 16,-2 1-4-16,0-2-4 0,2 1-7 0,0 3-11 0,0 0-12 16,0 0-14-16,0 0-13 0,0 0-13 0,0 0-8 0,0 0-6 15,0 3-3-15,0 1-3 0,0-2-1 0,0 1 0 0,2 2 2 0,0 1 2 16,-2 0 4-16,3 0 5 0,-2 1 6 0,3 1 8 0,-3-1 7 0,6 2 7 16,-4-1 5-16,2 0 3 0,-1-1-1 0,1 0 0 0,0 1 1 15,1-1-1-15,1 1-1 0,0-2 2 0,-1-3-2 0,-1 4 0 0,2-4 2 16,-1 0-1-16,2-2-1 0,0 2 2 0,0-3-4 0,-2-3-4 15,3 2 0-15,1-2-1 0,0-3-1 0,0 2-2 0,0-5-4 0,0 0-2 16,0-2-5-16,2 1-5 0,-4-4-3 0,1 1-3 0,-1-3-4 16,-2-1-2-16,2 0 1 0,0 0 4 0,-3 0 1 0,-1-3 2 0,0 2 6 15,-3 2 7-15,1-3 9 0,0 3 11 0,-2 1 11 0,-2 3 10 0,0-1 8 16,1 2 9-16,-3 1 7 0,1 2 3 0,0 1 2 0,0 1 1 0,-1 1-3 16,0 2-4-16,1-1-9 0,1 1-12 0,-1 1-14 0,2 1-11 15,1 1-13-15,0 0-11 0,-2 0-6 0,0 3-5 0,2 0-4 0,-1 0-3 16,1 1 0-16,0 2 1 0,0 2 1 0,0-1 4 0,0 2 5 15,0 0 7-15,1 0 5 0,1 3 8 0,1-3 5 0,0 2 3 0,1 1 1 16,2-3 0-16,0 1 0 0,0 1 0 0,-1-3-1 0,2 2 1 16,2-3-1-16,-3 1 0 0,2 1 1 0,0-4 0 0,1 2 2 0,0-3 0 15,-1 2 0-15,1-3 2 0,0 1-1 0,1-1 2 0,0-2-1 0,0 0-2 16,2 1 0-16,-3-1 0 0,2-1-3 0,-1 2-2 0,-1 0-1 16,2-2-1-16,-3 0-3 0,0 2-2 0,1 1-2 0,-1-3-3 0,-1 2-1 15,-1 1 1-15,2 0-1 0,-4-2 1 0,1 2-1 0,2 0 1 16,-2 0 2-16,-1 0 1 0,2 0 2 0,-3-1 2 0,2 1 3 0,-1-2 1 15,0 1 4-15,0 0 3 0,0-2 1 0,0 2 3 0,1-2 1 16,0 0 4-16,-1-2-1 0,0 2 0 0,0-2-1 0,0-1-4 0,0 0 0 16,2-3-2-16,-3 1-3 0,2-2-4 0,1-1-4 0,-1-1-3 0,0-2-3 15,1-1-4-15,-2-1-4 0,3-2-6 0,-4 0-2 0,0-2-3 16,2-2 1-16,1-2 1 0,-3 0 1 0,0 0 1 0,1-4 4 0,-3 1 6 16,1 0 9-16,-1-2 11 0,-1 1 7 0,0 1 9 0,0 0 9 15,0 0 11-15,-1 2 11 0,-1 2 11 0,1 0 11 0,-3 2 13 0,3 1 8 16,-1 4 9-16,1 0 2 0,-4 1 2 0,4 1-2 0,-3 2-7 0,3 2-4 15,-1 1-9-15,1-1-9 0,-3 5-8 0,3-3-14 0,1 2-15 16,-2 1-18-16,1 0-21 0,1 2-17 0,0 0-13 0,0 0-11 0,0 4-8 16,0-1-2-16,0 3-4 0,0-2-1 0,1 5 0 0,1 1 0 0,-2 0 2 15,1 4 6-15,-1-1 4 0,4 3 9 0,-3 4 11 0,1-3 8 16,-1 4 8-16,3-1 6 0,2 3 2 0,-3 0 2 0,0 1 1 0,0 0-4 16,2 0-6-16,-2 0-12 0,4-2-14 0,-1 1-14 0,-2-2-17 15,3 1-17-15,-1-1-18 0,1-1-21 0,0-3-24 0,0 0-23 0,1-2-21 16,0-1-37-16,1-2-42 0,1-3-68 0,-1-2-81 0,2-1-83 15,2-3-86-15,-2-3-35 0,3-3-12 0,0-2 5 0,0 0 8 0</inkml:trace>
  <inkml:trace contextRef="#ctx0" brushRef="#br0" timeOffset="20384.639">28985 3123 524 0,'-9'-6'611'16,"-4"-1"6"-16,1 3 5 0,-1-2-51 0,4 2-82 0,-3 2-115 15,2-1-134-15,0 1-75 0,2 1-48 0,0 0-25 0,2 1-14 0,1 0-13 16,0 0-12-16,4 0-13 0,1 0-12 0,0 0-9 0,0 0-6 0,0 0-4 15,1 0-1-15,3 0 2 0,0 0 4 0,1-2 4 0,3 1 2 16,1 1-4-16,1-3-2 0,4 1-5 0,0-1-6 0,5-1-3 0,1-1-2 16,2 1-4-16,1-4-3 0,1 1-7 0,2-3-9 0,0 2-10 15,-1-3-12-15,2 1-11 0,-2-3-7 0,1 3-5 0,-4-1-1 0,-1-1-1 16,-1 2-1-16,-2 0-9 0,-1 1-13 0,-4 0-19 0,-1 1-22 0,-2 1-43 16,-2 2-55-16,-2 0-95 0,-3 2-112 0,-3 3-63 0,-3-4-36 0,-5 4-16 15,0 2-10-15</inkml:trace>
  <inkml:trace contextRef="#ctx0" brushRef="#br0" timeOffset="23100.9563">26901 4375 437 0,'-3'0'478'0,"-1"0"-49"0,3 0-77 16,-1 0-81-16,0 1-82 0,2 1-48 0,0-2-32 0,-1 0-18 16,1 0-9-16,-2 1-3 0,2-1-1 0,0 0-3 0,0 2-1 0,-1-2-2 15,1 0-2-15,0 2 0 0,-2-1-2 0,2-1 0 0,0 0-1 16,-2 0-3-16,2 2-3 0,0-2-3 0,-2 2-6 0,2-2-2 15,0 0-4-15,-2 0-2 0,2 0-1 0,0 0-4 0,0 3-1 0,0-3-2 16,0 1-2-16,0-1-1 0,0 0-4 0,0 0-1 0,0 0-1 16,0 0-1-16,0 0 0 0,0 0-1 0,0 0-1 0,0 0 0 15,0 0 1-15,0 0-1 0,0 0 3 0,0 0 4 0,0 1 5 0,2-1 3 16,0 0 2-16,2 0 0 0,-3 0 1 0,2 0 0 0,1-1 0 16,-1 1 1-16,2-1 0 0,1-2 0 0,3 1-1 0,3 0 1 0,-1-3-2 15,6 1-4-15,2-3-6 0,3 0-2 0,7 0-3 0,2-2-3 0,4-1-2 16,4 0-5-16,4-4-5 0,6-1-7 0,0-2-11 0,7 1-6 15,0-2-5-15,6-2-7 0,1-1-11 0,5 0-9 0,5-2-9 0,5-2-11 16,2 0-9-16,4-2-9 0,-1-3-6 0,1 2-3 0,7-4-4 0,-1-1-2 16,1-1-2-16,-1 0-4 0,0 1-7 0,-3-1-5 0,-3 2-4 15,0-1-17-15,-5 3-22 0,0-4-50 0,-8 6-66 0,1 2-83 0,0-2-96 16,-7 2-45-16,0 1-21 0,-4-1-5 0</inkml:trace>
  <inkml:trace contextRef="#ctx0" brushRef="#br0" timeOffset="56049.7777">27783 17883 202 0,'1'-3'519'16,"-1"-2"9"-16,-1 3 12 0,-1-3 12 0,1 2-53 0,-3-1-81 15,1-1-99-15,-2 2-106 0,2-1-59 0,-3 1-34 0,3 1-14 16,-3-1-6-16,1 0-5 0,0 1-8 0,-2 1-9 0,2-3-13 0,-3 3-12 16,1 1-10-16,-3-1-9 0,1 1-7 0,0 0-6 0,-1 0-4 0,-2 1-6 15,0 0-5-15,3 1-7 0,-4 1-5 0,1 2-3 0,-2-2-1 16,2 1 0-16,3 1 2 0,-5 0 0 0,4 2 1 0,-1-2 0 0,2 2 1 16,1-1-1-16,0 1 0 0,2-1 0 0,-1 2 2 0,2-1-1 15,2 1 2-15,0-1 0 0,1 0 2 0,2 1 1 0,2-1 3 0,0 3 0 16,2-3 3-16,1 2 1 0,2-2 1 0,0 3 4 0,5-3 0 0,-3 1 0 15,5-1 1-15,-1 0 2 0,3 1 1 0,0-1-1 0,1 1 1 16,-1 1-2-16,3-3-1 0,-1 2-2 0,-2-3-1 0,2 2-1 16,-2-2-3-16,-1 2-1 0,-2-3-2 0,1 0-1 0,-3 3-1 0,-3-4-1 15,1 1 0-15,0-1 0 0,-5 2 1 0,1-2 1 0,-2 0 0 0,-3 0 2 16,0-2 2-16,0 2 1 0,0-1 3 0,-3-1 4 0,-2 1 1 0,1 1 2 16,-3-2 1-16,-2 1-1 0,-1 1-4 0,1-2-6 0,-5 0-12 15,-1 1-11-15,0 1-12 0,-3-1-16 0,1-2-16 0,1 0-20 0,-5 0-22 16,4-2-29-16,0-1-31 0,-1 0-54 0,4-3-64 0,-2-1-58 15,2-1-55-15,0-4-59 0,1 0-63 0,2-1-32 0,3-4-16 0,0-1 2 16</inkml:trace>
  <inkml:trace contextRef="#ctx0" brushRef="#br0" timeOffset="56250.2935">27737 17685 183 0,'13'-5'512'16,"0"1"4"-16,0-1 1 0,-1 2-47 0,2 2-69 0,-5-1-66 0,3 2-69 15,0 0-43-15,-3 2-33 0,4-1-22 0,-5 1-16 0,1 1-13 16,1 0-11-16,-1 1-7 0,-1-1-7 0,0 2-9 0,1 1-13 0,-2-1-10 15,1 2-11-15,-2 2-8 0,3-1-6 0,-2-1-7 0,-1 3-4 0,1-1-3 16,0 2-2-16,0-1-4 0,-1 1-4 0,1 1-3 0,-3 0-6 16,2 0-1-16,1 1-1 0,-2-1 0 0,-1 0-1 0,1 0-2 15,2 2-3-15,-1-2-10 0,-2 1-16 0,1-1-14 0,0 0-12 0,0-1-18 16,0 1-19-16,2-2-28 0,-2 1-32 0,0-3-38 0,1 3-44 0,-1-2-71 16,1-2-83-16,-1 0-91 0,0 1-96 0,-1-4-38 0,1 1-9 15,-1-2 1-15,-3-1 8 0</inkml:trace>
  <inkml:trace contextRef="#ctx0" brushRef="#br0" timeOffset="57166.2946">27802 17973 517 0,'-13'-3'609'15,"4"1"21"-15,-1-1 17 0,2 3 16 0,-1-3-52 0,2 1-87 0,2 0-110 16,2 1-120-16,2-1-71 0,-3 2-45 0,4-2-25 0,0 2-15 16,0-1-13-16,4 1-16 0,-3-2-19 0,4 0-23 0,0 2-17 0,1 0-16 15,3 0-14-15,3-3-11 0,-1 1-11 0,5 0-10 0,0-1-8 16,1 1-9-16,5-3-9 0,-3 2-10 0,5-2-8 0,-2 1-10 0,3-1-8 15,-1-1-10-15,3 0-7 0,0 0-8 0,-1 0-4 0,1-1-5 0,-2-3-1 16,2 3 2-16,0-1 4 0,-4 1 7 0,2 0 9 0,-3 1 12 16,-2-2 12-16,-2 2 12 0,-1 0 13 0,-3 0 13 0,0 2 14 0,-4-1 12 15,-2 0 11-15,0 5 12 0,-2-3 12 0,-3-1 11 0,0 4 8 16,-3-1 7-16,0 1 2 0,0 0 1 0,0 0 0 0,-1 0-4 0,-2 0-4 16,-1 1-7-16,0-1-5 0,-1 4-8 0,0-4-6 0,1 3-6 0,-1 1-7 15,-2-1-8-15,2 2-6 0,-4 0-5 0,3 1-3 0,-2 2-3 16,0-1 1-16,0 1 1 0,2 1 1 0,0-1 3 0,1 4 2 0,-3-3 1 15,3-1 1-15,4 3 0 0,-2-2 0 0,-1 1 0 0,4-1 0 16,0 2 3-16,0-3-1 0,4 1 2 0,-1-1 0 0,-2 0 1 0,4-1-2 16,3 1 1-16,-3-2 0 0,3-1 0 0,-2 0-2 0,3-1 0 15,-1 1-3-15,2-2-1 0,0-1-4 0,2 0-5 0,-3-2-2 0,4-2-1 16,-2 0-2-16,0-1 0 0,0-2-2 0,0 3 0 0,-3-3 2 16,3-1 1-16,-3-1-1 0,-1-1 3 0,1 1 1 0,-3-1 3 0,-1-2 4 15,-3 0 3-15,1 1 5 0,-2-1 2 0,-2 0 1 0,-1-1 2 0,-3-1 1 16,1 4 3-16,-1-4-1 0,0 4-2 0,-3-1-1 0,0-1-1 15,0 2-2-15,-1 0-3 0,-1 1-3 0,3-1-4 0,-1 3-5 0,0-3-5 16,-1 4-6-16,2-3-5 0,1 2-6 0,0 0-7 0,2 0-7 16,0-1-9-16,2 3-6 0,0-1-5 0,0 1-7 0,3-2-10 0,0 2-9 15,0-1-9-15,1-1-7 0,2-1-9 0,1 2-2 0,0-2-1 16,1 2-1-16,4-4 1 0,-1-1 8 0,0 2 12 0,2 0 11 0,1 0 8 16,0-2 16-16,1 0 19 0,0 0 21 0,-1-1 20 0,1 3 18 0,-2-3 19 15,1 3 18-15,-2 0 18 0,-1 0 18 0,0-1 19 0,-1 2 16 0,-1 0 13 16,0 1 10-16,-3 0 10 0,1 0 4 0,-3 3 4 0,1-1 0 15,-2-1 1-15,0 3-5 0,0 1-6 0,0 0-9 0,-2 0-12 0,2 0-15 16,-1 0-16-16,-1 0-19 0,0 1-17 0,2-1-15 0,-1 4-15 16,1-4-11-16,-2 3-11 0,1 1-8 0,1 2-6 0,-2-2-4 0,2 5 1 15,0 0 0-15,0 2 2 0,2 1 2 0,-2 1 2 0,1 4 2 16,1-1 3-16,-1 4 4 0,3 1 2 0,-1 1 3 0,2 1 3 0,-2 0 0 16,3 4 2-16,-1-2 0 0,-1 1 0 0,3 3-1 0,-1 0-3 0,2-3-3 15,-2 3-7-15,2 0-9 0,-1-2-11 0,2 1-14 0,-1 0-15 16,-2-2-17-16,2 1-17 0,1-1-16 0,-2-4-15 0,1 2-14 0,-2-4-12 15,3 1-15-15,-2-2-12 0,-1-1-12 0,1-1-11 0,-2-4-9 0,0 1-9 16,0-2-2-16,0-2 2 0,-2-1 0 0,1-1 1 0,-1-2-6 16,-2-3-5-16,3-1-10 0,-4 0-11 0,0-2-6 0,0-2-2 0,0-2-3 15,0-1-2-15,-2 0 1 0,0-4 3 0,-1 0-1 0,0-2-6 0,0-4 7 16,-4 1 10-16,2-2 38 0,-4-2 51 0,5-1 62 0,-4-3 67 0,1 2 55 16,-2-3 48-16,1 0 41 0,-2 0 34 0,4-1 32 0,-2-1 29 15,0 1 27-15,3 2 28 0,-1-2 19 0,0 2 14 0,1 1-11 0,1-2-22 16,0 2-32-16,3 1-36 0,1 1-31 0,0 2-29 0,0-2-19 15,1 4-15-15,3-1-13 0,0 2-13 0,1 1-12 0,1 0-9 0,0 1-9 16,1 2-11-16,-1 1-9 0,3 1-8 0,1 1-8 0,0 1-7 0,0 0-4 16,2 2-3-16,-3-1-1 0,5 2-4 0,-2 1 0 0,-2 2-1 15,2 0 0-15,0 0-2 0,1 2-1 0,-4 1 2 0,-1 1 0 0,5-1-1 16,-7 2 1-16,1 1 1 0,-2 0 1 0,-1 0 2 0,1 2 2 16,-5-1 0-16,0 1 4 0,-5 1 4 0,1-1 2 0,-3 2 5 0,-3 0-2 15,-4 2-7-15,-2-1-18 0,-4 1-27 0,-4 0-49 0,-2-2-61 16,-3 2-134-16,-6 0-170 0,1-1-87 0,-5 0-48 0,1-1-30 0,-1 0-21 15,0-3-16-15,-1 0-12 0</inkml:trace>
  <inkml:trace contextRef="#ctx0" brushRef="#br0" timeOffset="58433.8686">29264 17241 307 0,'0'-15'570'16,"0"1"6"-16,-2 4 8 0,1-1 8 0,1 3 6 0,-2-1-128 15,0 4-193-15,2 0-107 0,-1 1-63 0,1 0-34 0,-2 3-19 0,2 1-9 16,-2 1-4-16,2 3 0 0,0 0 1 0,0 3-1 0,2 5-1 0,0 0-1 16,-1 5 2-16,1 2 3 0,0 6 5 0,1 2 7 0,0 3 7 0,0 2 5 15,0 3 5-15,-1 5 2 0,0 0 1 0,0 0-3 0,0 4-5 16,-1-1-2-16,-1 3-4 0,0 1-4 0,-1-2-4 0,-1 1-2 0,0 1-4 16,-2 1-2-16,1-1-2 0,-2 0-1 0,1-1-1 0,-1 2-3 0,-2-4-2 15,0 5-4-15,-1-6-6 0,1 2-13 0,-1-1-16 0,1-3-19 0,-1 2-22 16,1-4-20-16,2 1-20 0,1-2-19 0,-2-2-17 0,2-4-19 0,3 2-22 15,-1-5-23-15,2 0-27 0,2-5-27 0,-1-2-30 0,3 0-50 0,2-4-62 16,-2-3-75-16,1-3-83 0,3-2-32 0,2-4-11 0,2-2 3 0,0-1 8 16</inkml:trace>
  <inkml:trace contextRef="#ctx0" brushRef="#br0" timeOffset="58766.8292">29708 17853 394 0,'1'-12'566'0,"-1"0"9"0,0 0 11 0,-1 2 12 0,1 1 11 15,-2-1-117-15,0 1-185 0,0 1-94 0,-1 3-52 0,1-1-23 0,0 1-11 16,1 1-4-16,-2-1-3 0,1 2-5 0,0 2-7 0,1-1-9 16,-3 2-12-16,1-3-12 0,0 3-12 0,-1 3-9 0,1-3-9 0,-4 3-8 15,1 0-5-15,-1 3-8 0,-2-2-3 0,-1 6-3 0,1-3-3 0,-3 3 2 16,0 2 3-16,-1 3 4 0,-1-1 5 0,3 1 5 0,-3 2 4 0,5 0 4 15,-4 0 1-15,2 3-2 0,1-1 0 0,2 0-4 0,1 1-2 16,0 0-3-16,3-2 0 0,0 1-3 0,3-1-1 0,-1 2-2 0,2-4-2 16,2 3-3-16,1-5-3 0,2 3-1 0,1-2-2 0,3-3-3 0,1 2-1 0,0-1-3 15,4-1-4-15,-2-2-10 0,6-2-11 0,-2 1-14 0,2-3-16 16,0-1-13-16,2-2-17 0,2 1-17 0,0-3-19 0,-1-1-17 0,5-1-18 16,-4-3-18-16,3-1-21 0,-4 0-19 0,2-2-21 0,-1-2-24 0,0-2-27 0,-2-1-42 15,-2 2-55-15,-2-2-73 0,2-2-84 0,-4-1-38 0,0 0-16 16,-1 1 1-16,-1-2 9 0</inkml:trace>
  <inkml:trace contextRef="#ctx0" brushRef="#br0" timeOffset="59249.9309">30010 17808 68 0,'0'-1'161'0,"0"1"10"16,0 0 10-16,0 0 10 0,0 0 9 0,0 0 2 0,0 0 4 0,0 0-1 16,0 0-2-16,-2 0-5 0,2 0-5 0,-3 0-8 0,3 0-5 0,-1 0-9 15,1-2-9-15,-2 2-10 0,0-2-11 0,2 1-8 0,-1 1-9 16,-1-2-4-16,2 0-7 0,-1 2-2 0,1-3-5 0,-2 1 0 0,0 0-2 16,2 1-3-16,0-3-1 0,0 4-2 0,0-3-4 0,0 1 1 0,0 0 2 15,0-1-2-15,0 1 0 0,0 1-2 0,0-2-1 0,0 2-2 0,0-1-2 16,0 1-2-16,0-1-1 0,0 1-3 0,0 1-4 0,0 0-5 0,0 0-3 15,0 0-6-15,0 0-7 0,0 0-5 0,0 0-6 0,0 0-5 16,0 0-4-16,0 0-6 0,0 0-3 0,0 0-3 0,0 0-5 0,0 0-2 16,0 0-3-16,0 0-1 0,0 0-2 0,0 0-2 0,0 0 0 0,0 0-1 15,0 0 0-15,0 0-1 0,0 0-1 0,0 0 0 0,0 0-2 16,0 1 0-16,0 1-2 0,0 1 0 0,0-2 2 0,0 0 2 0,2 1 4 16,0 1 5-16,-2 2 3 0,1-3 4 0,-1 5 4 0,2-2 4 0,-1 2 1 15,3 1 2-15,-3 0 1 0,2 1 2 0,-1 2 3 0,1 0 0 0,-2 1 2 16,-1 2-3-16,2 1-3 0,0 0-3 0,-2 1-4 0,3 1-2 0,-3 0-3 15,1 2-3-15,-1 1-2 0,2-1-1 0,-2 1 0 0,2 1-2 0,-2-2-2 16,1 2-1-16,-1 0-3 0,2-3-8 0,0 2-7 0,-2-3-12 16,1 0-13-16,1 1-12 0,-1-3-15 0,4-2-13 0,-4 2-17 0,1-5-18 0,1 0-17 15,0 1-19-15,0-4-18 0,1 1-17 0,-3-4-18 0,3 1-19 16,0-2-23-16,2-3-26 0,-3 0-29 0,2 0-47 0,0-2-54 0,0-4-71 16,0 2-75-16,1-5-42 0,-3 1-24 0,2-2-1 0,-2-2 9 0,0 0 12 15</inkml:trace>
  <inkml:trace contextRef="#ctx0" brushRef="#br0" timeOffset="59616.759">29986 17740 228 0,'-2'0'492'0,"1"0"12"0,-2-3 11 0,1 3-61 0,-1-1-98 16,2 0-81-16,-1-1-72 0,0-1-41 0,2 1-27 0,-1 1-12 0,1-3-9 16,0 4-5-16,0-3-6 0,0 3-8 0,0-4-9 0,0 3-11 0,1-1-8 15,-1 0-10-15,2-1-6 0,0 1-7 0,-1 0-6 0,4-1-4 0,-4 0-5 16,2 1-4-16,1 0-5 0,-1 0-3 0,2-1-3 0,-2 2-1 16,2-2-4-16,1-1-1 0,0 3-2 0,0 0-1 0,1-1-2 0,-1-1-2 15,2 3-2-15,-2-1-1 0,2 1 0 0,0 0-2 0,0 0 1 0,0 1-2 16,-2 1 1-16,2 1-1 0,0-1 1 0,0 2 1 0,-2 2-1 15,1-2 0-15,0 4 0 0,-2-3 1 0,-2 3 1 0,2 1 1 0,-2 1-1 16,-1 0 4-16,0 0 0 0,-2 2 2 0,-4 0 2 0,3-1 1 0,-4 1-1 16,0-2 3-16,-1 4 2 0,-2-2-1 0,0-2 1 0,-2 3 0 0,0-1-1 15,-1-2-3-15,1 0-6 0,-4-1-10 0,3 2-13 0,-2-4-22 16,4 2-27-16,-3-2-37 0,2 0-45 0,2-2-104 0,0 2-132 0,0-4-84 16,-2 1-60-16,6-1-28 0,-1-3-12 0,0 0-4 0,2 0 0 0</inkml:trace>
  <inkml:trace contextRef="#ctx0" brushRef="#br0" timeOffset="60316.8876">30343 17748 363 0,'0'0'451'0,"0"-2"-22"0,-3 2-36 16,3-1-38-16,-1-1-45 0,1 2-44 0,-2-1-38 0,1-1-32 0,-3 2-23 16,4 0-18-16,-1 0-9 0,-1 0-9 0,1 0-9 0,1 0-9 15,-2 0-7-15,2 0-10 0,0 0-7 0,0 0-9 0,0 0-7 0,0 0-8 16,0 0-9-16,0 0-8 0,0 0-8 0,0 0-7 0,0 0-6 0,-2 0-7 15,2 0-5-15,-1 2-4 0,1-1-2 0,0-1 0 0,0 3 3 16,0-1 5-16,0 1 5 0,0 0 5 0,0-1 4 0,0 3 4 0,1 0 5 16,1 0 6-16,0 3 4 0,1-1 6 0,-2 2 6 0,3 1 5 0,-3 0 6 15,1 2 3-15,-1 0 1 0,4 2-2 0,-4-1-2 0,3 3-5 0,-1-2-3 16,-2 3-2-16,3 1-3 0,-3-1-4 0,1 0-4 0,1 3-4 0,-1-1-5 16,1 0-7-16,-2 0-3 0,5 0-7 0,-2-1-4 0,-1 1-4 0,-2-2-3 15,3 1 0-15,-1-2-3 0,2 0-3 0,-2-1-1 0,3-2-2 0,-3-1 1 16,2 0-1-16,0-1 0 0,1-3 2 0,-1 1 1 0,1-1 0 0,-1-1 3 15,1-2 1-15,0-2 3 0,-1 0 1 0,4-1 2 0,-2-1-1 0,-1-1-1 16,2-3 1-16,1 0-1 0,-1 0-2 0,1-2-1 0,-1-3-2 0,1 0-2 16,-1 0-3-16,0-2-2 0,2-2-6 0,-1 0-5 0,-3-3-5 0,0 1-7 15,2-3-5-15,-2 2-5 0,-1-3-7 0,2 0-5 0,-4-2-4 16,2 1-3-16,-4-2-3 0,4-1-1 0,-4 3-2 0,1 0-1 0,-2-1-2 16,1 0 1-16,-1 1 0 0,0-1 2 0,-1 4 2 0,1-1 1 0,-2 0 1 15,1 3 0-15,-1-1-4 0,-1 3-2 0,2-1-4 0,-3 1-7 16,3 1-5-16,-1 1-9 0,-1-1-10 0,1 2-11 0,-1 2-10 0,2 0-12 15,-3-1-13-15,3 4-16 0,-1-3-17 0,0 2-23 0,-2 0-24 0,3 3-50 16,1-3-61-16,-2 2-88 0,0 1-103 0,2 2-50 0,0 0-23 0,0 0-3 16,0 0 5-16,0 0 13 0</inkml:trace>
  <inkml:trace contextRef="#ctx0" brushRef="#br0" timeOffset="62616.8611">30990 17685 448 0,'-2'-8'537'0,"1"-1"14"16,-3 1 6-16,4 0 3 0,-1 1-90 0,1 2-136 0,-2-2-76 15,-1 3-44-15,3-2-23 0,-1 3-11 0,1-1-7 0,-2 1-8 0,1 0-8 16,1 1-7-16,0 0-13 0,0 2-14 0,0 0-13 0,0 0-13 0,0 0-10 15,0 0-11-15,0 2-6 0,0 1-4 0,1 2-4 0,1-1-2 0,-1 4-3 16,4 0-2-16,-4 4 0 0,4-2 3 0,-2 3 2 0,4 4 7 0,-2-1 4 16,-1 3 5-16,4-2 3 0,-2 4-1 0,1-1-6 0,-2 2-7 0,4 1-8 15,-3-1-6-15,1 0-6 0,-3 1-5 0,3 1-5 0,0-1-3 0,0-1-5 16,-2 2-4-16,-1-2-2 0,1 2-6 0,0-4-1 0,-1 1-3 16,0 0-1-16,-1-3-1 0,-2 1 0 0,3-2-1 0,-4 0-1 0,1-2-3 15,-1 0 1-15,0-2-1 0,0-2 0 0,0-1-1 0,0-1-1 0,0-2 1 16,0 0 0-16,0-1 1 0,0-2 2 0,0-1 1 0,0 0 1 0,0-1 0 15,0-2-2-15,0 0 0 0,0-2-2 0,-1-1-1 0,-1 0-2 0,0-1-2 16,1-2-2-16,-2-2 0 0,1 0-3 0,0 1-4 0,1-3-3 16,1-1-5-16,-3-1-4 0,3 1 0 0,0-1-1 0,0-3 1 0,3 2-1 15,-3-1 1-15,1 1 1 0,3 2 0 0,-3-2 1 0,2 0-1 0,1 3 0 16,-3-1 2-16,4 0 1 0,-2 2 1 0,5 1 2 0,-5-1-1 0,2 2 0 16,0-1 0-16,1 4 1 0,1-2-2 0,-2 2-1 0,3-1-2 0,1 1-1 15,-3 0-1-15,1 3-2 0,2 1 1 0,-3 0-2 0,0 0 1 16,3 0 1-16,-4 1-1 0,2 3 1 0,-2 0 1 0,-1 1 1 0,1-1 0 0,0 2 2 15,-2 0-1-15,0 2 1 0,-1-1 2 0,1 3 2 0,-3-2 3 16,-3 3 1-16,3-1 2 0,-4 2 1 0,3-2 2 0,-4 2 3 0,-1 0 1 16,0-1 0-16,1 1 1 0,-3 0 5 0,-1-1 4 0,1-2 4 0,0-1 5 15,-1 2 5-15,0-1 6 0,1-2 5 0,-1 0 4 0,0 0 5 0,2-3 6 16,1 1 5-16,-1-1 6 0,2-1 2 0,-2-1 5 0,4 0 1 0,0 0 1 16,-1-1-1-16,3-1 0 0,1 2-6 0,0-2-2 0,0 0-4 0,0 0-2 15,0 0-6-15,0-2-5 0,1 2-7 0,3-1-7 0,-3-1-7 0,2 2-4 16,1-2-7-16,1 0-5 0,2-1-6 0,-2 0-7 0,3 0-8 0,1-1-7 15,-1 1-7-15,3-2-9 0,1-1-9 0,0 0-8 0,1 0-9 0,1 1-9 16,0 0-8-16,2-2-8 0,-2 0-7 0,2-1-8 0,0 1-4 16,1 0-3-16,-3-2-2 0,3 0 0 0,-4 0 2 0,3 0 3 0,-2-1 3 0,0-2 6 15,-2 2 5-15,0 0 9 0,-1-2 6 0,-1-2 7 0,-3 2 6 16,1 0 10-16,-1-1 7 0,-4-1 8 0,2 1 6 0,-4-1 9 0,1 0 9 16,-2 2 8-16,0-1 10 0,-2 3 10 0,1-1 11 0,-1 1 11 0,-3 1 11 15,4-1 14-15,-2 3 8 0,-1-1 8 0,1 4 5 0,0-2 2 16,-1 3-1-16,0-1-2 0,3 1-6 0,-2 0-7 0,-1 1-9 0,3 0-9 15,-2 2-8-15,1 0-8 0,0 0-8 0,2 4-6 0,-1-1-5 0,1 0-4 16,-3 1 0-16,3 2-1 0,-2 1 3 0,0 1 2 0,2-1 3 0,-1 3 5 16,1 0 4-16,0 1 4 0,0-1 2 0,0 2 1 0,0-2 1 0,1 2-4 15,-1 0-1-15,4-1-3 0,-1-1 0 0,-2 3-3 0,3-3-1 16,-1 1-1-16,2-3-2 0,-2 2-3 0,2-1-2 0,-1-2-2 0,1 0-3 16,0 1 0-16,-1-2-3 0,3-2 0 0,0 1-5 0,0-1-3 0,-2-2-5 15,1-1-7-15,1-1-5 0,0-1-1 0,1-1-3 0,0 0-1 0,0-3-1 16,1 0-1-16,-1-2-3 0,0-1-3 0,0 0-2 0,1-3-5 0,0-1 1 15,-1 0-1-15,2 0 4 0,-2-1 4 0,-1-2 3 0,1 0 0 0,-1 2 4 16,0-1 1-16,-1 2 6 0,-1-2 8 0,0 2 6 0,1 2 10 16,-1 0 7-16,-2 3 7 0,0-1 3 0,0 4 4 0,-1-2 1 0,-1 3 0 15,1 0 1-15,0 2 1 0,-2-1 1 0,0 2 1 0,1 0 1 0,-1 2-2 0,2 1-1 16,0-1-2-16,2 3-1 0,-3 0-3 0,3 4 1 0,-3-4-1 0,1 3 3 16,-1 1 0-16,3 0 2 0,-3 1 1 0,1 1 1 0,-1 0-1 0,1-1-2 15,0 0-3-15,-1 2-5 0,-1-1-4 0,4-1-7 0,-4 3-10 0,4-3-15 16,-3 1-15-16,1-3-16 0,0 4-18 0,1-4-16 0,-2 1-17 0,1-1-17 15,1-2-16-15,-1 1-15 0,-1-1-16 0,3-2-14 0,-3-1-18 0,-1 1-13 16,2-4-13-16,-2 0-5 0,2 0-4 0,-2-4 3 0,1 1 4 0,2-1 2 16,-3-2 2-16,1-1-4 0,1-1-9 0,0-1-8 0,1 0-9 0,-2-1 7 15,1 0 14-15,0-4 30 0,1 3 39 0,0 1 40 0,0-4 41 16,1 3 36-16,0-1 32 0,-1 0 31 0,2 2 29 0,-2 0 33 0,0-1 36 16,1 2 35-16,0 0 36 0,0 2 21 0,1 0 14 0,-1-1-2 0,1 1-9 15,-1 2-13-15,1 0-16 0,0 1-14 0,1-1-13 0,-1 1-11 0,0 0-14 16,-1 3-9-16,3-2-12 0,-2 2-11 0,1-1-11 0,-2 2-10 0,3 0-10 15,-4 0-11-15,2 2-8 0,-2-1-10 0,0 2-7 0,3-2-8 0,-3 4-6 16,2 0-5-16,-2-1-2 0,-1 2-3 0,0-1-3 0,-1 4 0 0,1-1-2 16,-2-1 2-16,-2 0 0 0,1 2 0 0,-1 1 2 0,-1 0 0 0,0 0 1 15,-2 0 2-15,-1-1 5 0,1 1 6 0,-1 0 6 0,1-2 9 0,-2 0 9 16,0 0 9-16,0-2 10 0,1 2 11 0,0-3 10 0,1 0 13 0,-3-2 13 16,3 1 10-16,1-1 11 0,-1-3 2 0,0 2-2 0,2-2-4 0,-1-2-5 15,3 2-9-15,-2 0-11 0,2-3-10 0,1-2-12 0,0 0-15 0,0-1-15 16,4 0-18-16,-3-1-21 0,4-1-21 0,2-1-20 0,-2 0-17 0,3-1-15 15,2 0-15-15,0-2-11 0,1 0-11 0,3 1-8 0,-1 0-6 0,1-1-6 16,0 0-3-16,2 2-2 0,-1-1 2 0,2 1 3 0,-4-3 5 0,2 5 7 16,0 0 8-16,0-2 10 0,-2 3 12 0,2-1 10 0,-3-1 7 0,1 2 10 15,-1 2 7-15,-2-1 9 0,-1-1 5 0,2 3 5 0,-3-2 7 0,0 2 7 16,0-1 9-16,-2 3 9 0,-1-1 9 0,0-1 9 0,-4 3 9 0,3-3 8 16,-1 4 9-16,-3 0 8 0,0 0 8 0,0 0 5 0,0 0 5 0,0 0 2 15,-2 0 0-15,1 0-1 0,-3 0-3 0,3 0-4 0,-3 0-2 0,1 0-2 16,0 4 1-16,0-3 3 0,-2 1 3 0,1 1 0 0,-1 0 1 0,-2 1-2 15,3-1 0-15,-1 3-1 0,-3-1-1 0,2 1 1 0,-2 0-1 0,1-1-1 16,-1 3-4-16,2-1-5 0,0-2-9 0,0 2-10 0,1 0-10 0,0 0-9 16,1 1-6-16,-1-1-5 0,2-1-3 0,-1 2-3 0,3-3-1 0,-1 3-1 15,2-1-2-15,0-2 0 0,2 2-3 0,-1 0-1 0,1 0-4 0,3-1-4 16,-2 0-4-16,3 0-6 0,0-1-5 0,1 1-6 0,1-1-4 0,1 0-7 16,1 0-1-16,1 0-4 0,0 0-1 0,1-1 0 0,1-1 1 0,1 1 0 15,-1 1 2-15,3-2 1 0,-3 2 5 0,0-2 3 0,0 0 3 16,0 0 3-16,-4 0 2 0,-1-1 4 0,0-1 2 0,2 0 1 0,-6 3 0 0,1-3 0 15,-2 1 0-15,-1-2-1 0,-2 0 0 0,0 0-2 0,-2 1 2 0,-1-1 0 16,-2 0-1-16,1 0-3 0,-6 0-1 0,1 0-5 0,-1-1-3 0,-2 1-5 16,-1-2-7-16,0 1-8 0,-2-3-10 0,0 3-12 0,-1-3-14 0,4-1-13 15,-6 1-18-15,6-3-17 0,-4 0-20 0,2-1-17 0,0-1-23 0,2-1-25 16,0-2-41-16,1-1-48 0,3-2-51 0,-1-1-55 0,2 0-65 0,2-3-68 16,4-4-27-16,-1 1-4 0,4-2 6 0,-1-2 15 0</inkml:trace>
  <inkml:trace contextRef="#ctx0" brushRef="#br0" timeOffset="62833.0239">32260 17319 43 0,'17'-13'538'0,"0"3"11"0,-1 0 11 16,-1 1 4-16,2 2 0 0,-2 2-92 0,0 1-138 0,0 1-82 0,0 3-53 16,-2 0-31-16,0 0-18 0,1 3-9 0,-2 2 0 0,-1 2-1 0,0 0 0 15,-2 1 3-15,-1 3 3 0,0 3 2 0,0-1 0 0,-2 2 1 0,-1 4-2 16,0-2-3-16,1 2-4 0,-3 1-8 0,0 1-7 0,-1 2-8 0,-1 0-9 16,1 1-9-16,0-1-9 0,-2 1-11 0,0 0-14 0,0 0-10 0,0 0-7 15,0-2-9-15,0 3-8 0,0-3-4 0,0 1-2 0,0-1-5 0,0-1-2 16,0-1-4-16,1 1-6 0,1-2-12 0,-2 1-12 0,1-3-19 15,4 0-19-15,0 0-24 0,-2-3-25 0,2 1-30 0,1 0-29 0,0-3-35 0,4 0-37 16,-1-4-55-16,3 1-64 0,0-1-115 0,1-2-141 0,0-2-69 0,1-1-35 16,-2-2-7-16,2-1 6 0,-1-1 15 0,-1-2 21 0</inkml:trace>
  <inkml:trace contextRef="#ctx0" brushRef="#br0" timeOffset="62972.4407">32457 17773 254 0,'-12'-2'801'16,"3"1"3"-16,0 0-1 0,2-2 4 0,1 1 4 0,3 1 4 0,-1-2 3 15,3 1-141-15,1 0-209 0,1 1-159 0,4-2-130 0,2 2-69 0,-1-2-34 16,5 0-19-16,-2-2-7 0,6 1-8 0,4 0-2 0,-1-3-17 0,3 2-18 16,3-4-32-16,3 4-36 0,0-3-51 0,3-1-59 0,1 0-132 15,4-1-167-15,5-2-136 0,4-1-119 0,2-3-65 0,6-2-39 0,3-3-25 16,4-1-19-16,1-4-11 0,3-3-3 0</inkml:trace>
  <inkml:trace contextRef="#ctx0" brushRef="#br0" timeOffset="70422.6668">15657 1695 33 0,'0'0'391'0,"0"0"-41"0,0 0-52 0,0 0-44 0,0 0-41 16,0 0-30-16,0 0-23 0,0 0-19 0,0 0-12 0,-1 0-13 0,-1 2-12 15,2-2-8-15,0 0-10 0,0 0-5 0,0 0-5 0,-2 0-4 16,2 0-5-16,0 0-3 0,-1 0-2 0,-1 1-2 0,2-1-3 0,0 0 0 16,-2 2-2-16,2-2-2 0,0 0-3 0,0 0 0 0,-2 0-3 0,2 0-2 15,0 0-3-15,0 0-3 0,0 0-2 0,-2 1-1 0,2-1-2 0,0 0-3 16,0 0-1-16,0 0-2 0,0 0-2 0,0 1-2 0,0-1 0 0,0 0-3 16,0 0 0-16,0 0-2 0,0 0-2 0,0 0-2 0,0 0 0 0,0 0-2 15,0 0 0-15,0 0-2 0,0 0-1 0,-1 0-1 0,1 0-1 16,0 0-1-16,0 0 0 0,0 0-1 0,0 0 1 0,0 0 0 0,0 0 0 15,0 0 0-15,0 0 2 0,0 0 2 0,0 0 0 0,0 0 1 0,0 0 2 16,0 0 1-16,0 0 1 0,0 0 1 0,0 0 1 0,0 0 1 16,0 0 1-16,0 0 1 0,0 0-1 0,0 0-1 0,0 0 1 0,0 0-1 15,0 0 1-15,0 0-2 0,0 0 0 0,0 0-2 0,0 0 0 0,0 0-1 16,0 0-1-16,0 0 0 0,0 0-3 0,0 0 0 0,0 0 0 0,0 0-4 16,0 0 0-16,0 0 0 0,0 0-1 0,0 0-2 0,0 0-1 0,0 0 1 15,0 0-2-15,0 0 0 0,0 0-1 0,0 0 1 0,1 0-2 16,-1 0-2-16,0 0 1 0,2-1 0 0,-2 1 0 0,2 0-1 0,0-1 0 15,-2 1-2-15,3 0 1 0,-1 0-1 0,0 0 1 0,-1-2 0 0,3 2-1 16,-3-1 2-16,2 1 1 0,2 0 0 0,-2-2 0 0,5 0 1 0,-2 2 1 16,-1-1 0-16,3 1 1 0,0-2 0 0,1 0 1 0,1 2-1 0,1 0 1 15,0-3 0-15,0 3-1 0,3 0 0 0,-1 0-1 0,1-2 0 0,1 0 0 16,-1 2-1-16,2-1-1 0,1-1 0 0,-3 2 0 0,3-2 0 16,-1 2-1-16,2 0-1 0,-1-3 1 0,0 3 0 0,-2 0-1 0,2 0-1 15,-2 0 1-15,0 0-2 0,1 0 1 0,0 0-1 0,-2 0 1 0,0 0-1 16,-1 0 1-16,1 0 0 0,-1 0 0 0,-1 0-1 0,-1 0 2 15,-1 0 0-15,1 0-2 0,-2 0 2 0,0 0-1 0,-3 0 2 0,1 0 0 16,0 0 1-16,-1 0 0 0,-2 0 0 0,0 0-1 0,-2 0 2 0,2 0 2 16,-1 0-1-16,-1 0 1 0,0 0 1 0,-2 0 2 0,0 0-1 0,0 0 2 15,0 0 2-15,0 0 0 0,0 0 1 0,0 0 1 0,0 0 1 0,0 0 0 16,0 0 1-16,0 0 0 0,0 0 0 0,0 0 2 0,0 0-1 16,0 0 1-16,0 0-1 0,0 0 2 0,0 0 0 0,0 0-1 0,0 0 0 15,0 0-1-15,0 0 1 0,0 0-1 0,0 0 1 0,0 0-3 0,0 0 0 16,0 0-1-16,0 0-1 0,0 0-1 0,0 0-2 0,0 0-1 0,0 0 0 15,0 0-2-15,0 0 0 0,0 0-2 0,0 0-1 0,0 0 0 16,0 0 0-16,0 0 0 0,0 0 0 0,0 0-1 0,0 0-1 0,0 0 1 16,0 0 1-16,0 0-1 0,0 0 0 0,0 0 0 0,0 0 0 0,0 0 0 15,0 0 0-15,0 0-1 0,0 0 1 0,0 0 0 0,0 0 1 0,0 0 1 16,-2 0-1-16,2 0 1 0,0 0 1 0,0 0-1 0,0 0 0 16,0 0 1-16,0 0 1 0,0 0 1 0,0 0 0 0,0 0 1 0,0 0-1 15,-2 0 1-15,2 0 0 0,0 0 1 0,0 0 0 0,0 0 0 0,0 0 1 16,0 0 0-16,0 0 1 0,0 0 0 0,0 0 1 0,0 0 0 0,0 0 1 15,0 0 0-15,0 0 1 0,0 0 3 0,0 0 0 0,0 0 1 16,0 0 1-16,0 0 1 0,0 0-1 0,0 0 1 0,0 0 1 0,0 0-1 16,0 0 1-16,0 0 0 0,0 0-1 0,-1 0-1 0,1 0 0 0,0 0-2 15,0 0-1-15,0 0-2 0,0 0 0 0,0 0-1 0,0 0 0 0,0 0-1 16,0 0-1-16,0 0-1 0,0 0 1 0,0 0 0 0,0 0 1 0,0 0 1 16,0 0 4-16,0 0 4 0,0 0 4 0,0 0 3 0,-2 0 2 15,2 0 0-15,0-4 0 0,0 3-2 0,0-1 0 0,0-1 0 0,0-1 0 16,0 1-2-16,0-3-1 0,0 1-2 0,0-1-4 0,0-1-6 0,0 0-3 15,0-1-5-15,0-1-1 0,0-1-2 0,0-2 0 0,0 2 2 16,0-2-1-16,0 1 0 0,0 0-1 0,0-3-2 0,0-1 1 0,0 2 0 16,0-2 0-16,0 2-1 0,0-3 1 0,0-1 0 0,-2 3-1 0,0-1-3 15,2-2-1-15,-2 2 0 0,2 0 0 0,-1-2-2 0,1 3 0 0,-2 0-2 16,2-1 1-16,0 1 0 0,-1 3-1 0,1-3 0 0,0 3-1 0,0 1 0 16,0 0 1-16,0 0 1 0,-2 1 1 0,2 1 0 0,-2 0 1 0,2 1 0 15,0 1 0-15,0-2 0 0,0 3 0 0,-1 0 0 0,1-2 1 16,-2 3 0-16,2-1 0 0,0 0 0 0,-2 0 2 0,2 2-1 0,-1-1 0 15,1 1 1-15,-2-2-1 0,2 0 1 0,0 4-1 0,0-2 1 0,0 0 1 16,-1 0 1-16,1 2 0 0,0-2 1 0,-2 1 0 0,2 0 0 0,0 1-1 16,0 0 1-16,0 0 0 0,0 1 0 0,0 0-1 0,0-2 1 0,0 2 1 15,0 0 0-15,0-1 0 0,-2 1 0 0,2 0-2 0,0 0 2 16,0 0-1-16,0 0 0 0,0 0 1 0,0 0-1 0,0-2 1 0,0 2 0 16,0 0 0-16,0 0-1 0,0 0 0 0,0 0-2 0,0 0 1 0,0 0-1 15,0 0 1-15,0 0-1 0,0 0-1 0,0 0 1 0,0 0-2 16,0 0 0-16,0 0 0 0,0 0-1 0,0 0-1 0,0 0 1 0,0 0 0 15,0 0 0-15,0 0 0 0,0 0-1 0,0 0 0 0,0 0 1 0,0 0 1 16,0 0-2-16,0 0 1 0,0 0 1 0,0 0 2 0,0 0 0 0,0 0 1 16,0 0 0-16,0 0 0 0,0 0 1 0,0 0 1 0,0 0 0 0,0 0 0 15,0 0 0-15,0 0 0 0,0 0 1 0,0 0 0 0,0 0-2 16,0 0 1-16,0 0-1 0,0 0-1 0,0 0-1 0,0 0 0 0,0 0-1 16,0 0 1-16,0 0-2 0,0 0 1 0,0 0-1 0,0 0 0 0,0 0 1 15,0 0-1-15,0 0 0 0,0 0 2 0,0 0-1 0,0 0 1 0,0 0 1 16,0 0-1-16,0 0 2 0,0 0 0 0,0 0 1 0,0 0-1 0,0 0 1 15,0 0 0-15,0 0 0 0,0 0 0 0,0 0 0 0,0 0 0 0,0 0 1 16,0 0 0-16,0 0 0 0,0-2-1 0,0 2-1 0,0 0 1 16,0 0 0-16,0 0 0 0,0 0 1 0,0 0-1 0,0 0 1 0,0 0-1 15,0 0 1-15,0 0-1 0,0 0 0 0,0 0 1 0,0 0 0 0,0 0 1 16,0 0 0-16,0 0-1 0,0 0 1 0,0 0 0 0,0 0-1 16,0 0 1-16,0 0-1 0,0 0 1 0,0 0-1 0,0 0 0 0,2 0 0 15,-2 0 0-15,0 0-1 0,0 0 1 0,0 0-1 0,0 0 0 0,0 0 0 16,0 0 0-16,0 0 0 0,0 0-1 0,0 0 1 0,0 0 0 0,0 0-1 15,0 0 0-15,0-1-1 0,0 1 1 0,0 0 0 0,0 0 0 0,0 0-2 16,0 0 2-16,0 0-1 0,0 0-1 0,0 0 1 0,0 0 0 16,0 0-1-16,0 0 1 0,2 0 1 0,-2 0-1 0,0 0 0 0,0 0 1 15,0 0 1-15,0 0-2 0,0 0 2 0,0 0 0 0,0 0 0 0,0 0 0 16,0 0 1-16,0 0 0 0,0 0 0 0,0 0 0 0,0 0 0 16,0 0 0-16,0 0 0 0,0 0 0 0,0 0 0 0,0 0 0 0,0 0 0 15,0 0 0-15,0 0 0 0,0 0 0 0,0 0 0 0,0 0 0 0,0 0-1 16,0 0 0-16,0 0-1 0,0 0 1 0,0 0-1 0,0 0 0 0,0 0 0 15,0 0-2-15,0 0 1 0,0 0-1 0,0 0 0 0,0 0-3 0,0 0-1 16,0 0-1-16,0 0-2 0,1-2-1 0,-1 2-2 0,0 0 0 16,0 0-1-16,0 0 0 0,0 0 0 0,0 0-1 0,0 0 1 0,0 0 1 15,0 0-1-15,0 0 0 0,0 0 3 0,0 0 1 0,0 0 2 0,0-2 0 16,0 2 1-16,0 0 0 0,0 0 0 0,0-3 0 0,0 3 0 0,0 0-1 16,0 0-1-16,0 0 0 0,2 0-1 0,-2 0-2 0,0-2 0 0,1 2-1 15,-1 0-1-15,0 0-1 0,2-2-1 0,-2 2 0 0,0 0 0 16,0 0-1-16,0 0 1 0,0 0 2 0,0 0-1 0,0 0 1 0,0 0 2 15,0 0-1-15,0 0 2 0,0 0 2 0,0 0 1 0,0 0 1 0,0 0 1 16,0 0 2-16,0 0 0 0,0 0 2 0,0 0-1 0,0 0 2 16,0 0 0-16,0 0 1 0,0 0 0 0,0 0-1 0,0 0 1 0,0 0 1 15,0 0-1-15,0 0 1 0,0 0-1 0,0 0 1 0,0 0 0 0,0 0-1 16,0 0 1-16,0 0-1 0,0 0 1 0,0 0 0 0,0 0 0 0,0 0 0 16,0 0 0-16,0 0 0 0,0 0-1 0,0 0 1 0,0 0 0 0,0 0 0 15,0 0 0-15,0 0 0 0,0 0 0 0,0 0 0 0,0 0 0 16,0 0 0-16,0 0 0 0,0 0 0 0,0 0-1 0,0 0 1 0,0 0 1 15,0 0-1-15,0 0 0 0,0 0 1 0,0 0-1 0,0 0 0 0,0 0 0 16,0-1 0-16,0 1-1 0,0-2 1 0,0 2 0 0,0 0 0 0,0 0 0 16,0 0-1-16,0 0-1 0,0 0-1 0,0 0-1 0,0 0-3 0,0 0-2 15,0 0-1-15,0 0-4 0,0 0 0 0,0 0-3 0,0 0-2 16,0 0-2-16,0 0 0 0,0 0-2 0,0 0 0 0,0 0-1 0,0 0 2 16,0 0-1-16,0 0 2 0,0 0 1 0,0 0 0 0,0 0 2 0,0 0 2 15,0 0 1-15,0 0 1 0,0 0 3 0,0 0 0 0,0 0 2 0,0 0 0 16,0 0 1-16,0 0 1 0,0 0 2 0,0 0 0 0,0 0 2 15,0 0-1-15,0 0 2 0,0 0 1 0,0 0 0 0,0 0 0 0,0 0 0 16,0 0 0-16,0 0 1 0,0 0-2 0,0 0 1 0,0 0-1 0,0 0 0 16,0 0-2-16,0 0 0 0,0 0-1 0,0 0 0 0,0 0-1 0,0 0-1 15,0 0 1-15,0 0 0 0,0 0 0 0,0 0 0 0,0 0 0 16,2 0 0-16,-2 0 2 0,0 0-1 0,1 0 2 0,-1 0 1 0,2 0 1 16,0 0 0-16,-2 0 1 0,1 0 0 0,-1 0 0 0,0 0-2 0,2 0 2 15,-1 2 2-15,-1-2-2 0,0 0 0 0,0 0 0 0,0 0 0 0,0 0 0 16,0 0 0-16,0 0 0 0,0 0 0 0,0 0 1 0,0 0 0 0,2 0 0 15,-2 0 0-15,0 0-1 0,0 0 1 0,0 0 0 0,0 0 0 16,0 0 1-16,0 0-1 0,0 0 0 0,0 0 1 0,0 0-1 0,2 0 0 16,-2 0 0-16,0 0 1 0,0 0-1 0,0 0 0 0,0 0 0 0,0 0 0 15,0 0 0-15,0 0 0 0,0 0 0 0,0 0 1 0,0 0-1 0,0 0 0 16,0 0 0-16,0 0 0 0,0 0 0 0,2 0 0 0,-2 0 0 16,0 0-1-16,0 0 2 0,0 0-1 0,0 0-1 0,0 0 0 0,0 0-1 15,0 0 1-15,0 0-2 0,0 0 1 0,0 0 0 0,0 0-1 0,0 0 0 16,0 0-1-16,0 0 1 0,0 0 1 0,0 0-1 0,0 0 0 0,0 0-1 15,0 0 1-15,0 0 0 0,0 0 0 0,0 0 0 0,0 0 1 0,2 0 0 16,-2 0 0-16,1 0 1 0,-1 0 0 0,0 0-1 0,0 0 1 16,2 0 0-16,-2 0 0 0,2-2-1 0,-1 2 2 0,-1 0-2 15,2 0 0-15,0-2 1 0,-2 2-1 0,1 0 1 0,1 0-2 0,-1 0 1 0,-1 0 0 16,2 0 0-16,0-3 1 0,-2 3-1 0,0 0 0 0,0 0 1 0,1 0 0 16,-1 0 0-16,0 0 1 0,0 0-1 0,0 0 0 0,0 0 0 15,0 0 0-15,0 0 0 0,0 0 0 0,0 0 0 0,0 0 0 0,0 0 0 16,0 0 0-16,0 0-1 0,0 0 1 0,0 0-1 0,0 0 0 0,0 0-1 15,0 0 1-15,0 0 0 0,0 0 0 0,0 0 0 0,0 0 0 0,0 0-1 16,0 0 0-16,0 0 1 0,0 0 0 0,0 0 0 0,0 0 0 0,0 0 0 16,0 0 0-16,0 0 0 0,0 0 1 0,0 0 0 0,0 0 0 0,0 0 0 15,0 0 0-15,0 0 1 0,0 0-1 0,0 0 1 0,0 0 0 16,0 0-1-16,0 0 0 0,0 0 0 0,0 0 0 0,0 0 1 0,0 0 0 16,0 0 0-16,0 0 0 0,0 0 1 0,0 0-1 0,0 0 0 0,0 0-1 15,0 0 0-15,0 0 0 0,0 0 0 0,0 0 1 0,0 0-1 16,0 0 0-16,0 0 0 0,0 0 0 0,0 0-1 0,0 0 0 0,0 0 0 15,0 0-1-15,0 0 1 0,0 0 0 0,0 0 0 0,0 0-1 0,0 0-2 16,0 0 1-16,0 0-3 0,0 0 1 0,0 0-2 0,0 0-1 0,0 0 0 16,0 0 0-16,0 0 1 0,0 0-1 0,0 0 0 0,0 0 0 0,0 0 1 15,0 0 0-15,0 0 2 0,0 0 0 0,0 0 1 0,0 0 0 16,0 0 3-16,0 0 0 0,0 0 2 0,0 0-1 0,0 0 1 0,0 0-1 16,0 0 2-16,0 0-1 0,0 0 1 0,0 0 0 0,0 0 2 0,0 0-1 15,0 0 0-15,0 0 1 0,0 0-1 0,0 0 0 0,0 0 1 0,0 0-1 16,0 0 1-16,0 0-1 0,0 0 0 0,0 0 2 0,0 0-2 15,0 0 1-15,0 0-2 0,0 0 0 0,0 0-1 0,0 0 0 0,0 0 0 0,0 0 1 16,0 0-4-16,0 0 2 0,0 0-1 0,0 0 0 0,0 0 0 16,0 0-1-16,0 0 0 0,0 0-1 0,0 0 1 0,0 0 0 0,0 0-2 15,0 0 1-15,0 0 0 0,0 0-2 0,0 0 1 0,0 0-1 0,0 0 1 16,0 0 0-16,0 0 0 0,0 0 0 0,0 0 1 0,0 0 0 16,0 0-1-16,0 0 2 0,0 0 1 0,0 0-1 0,0 0 1 0,0 0-1 15,0 0 2-15,0 0 0 0,0 0 0 0,0 0 0 0,0 0 0 0,0 0-1 16,0 0 1-16,0 0 0 0,0 0 0 0,0 0 0 0,0 0 1 0,0 0 1 15,0 0-2-15,0 0 1 0,0 0-1 0,0 0 0 0,0 0 0 0,0 0 0 16,0 0 0-16,0 0-1 0,0 0-1 0,0 0 2 0,0 0-1 16,0 0 0-16,0 0 0 0,0 0 0 0,0 0 1 0,0 0-1 0,0 0 1 15,0 0-1-15,0 0 0 0,0 0-1 0,0 0 1 0,0 0 0 0,0 0 0 16,0 0 0-16,0 0 0 0,0 0 0 0,-1 0 0 0,1 0-1 0,0 0 1 16,0 0 0-16,0 0 0 0,0 3 0 0,0-3 0 0,0 0 0 15,-2 0-2-15,2 0-1 0,0 0-3 0,-2 0-4 0,2 0-5 0,0 2-5 16,0-2-8-16,-1 0-10 0,1 0-11 0,-2 2-13 0,2-1-17 0,-1-1-18 15,1 0-39-15,0 0-50 0,0 0-68 0,0 0-81 0,0 0-68 16,0 0-65-16,0 0-30 0,0 0-13 0</inkml:trace>
  <inkml:trace contextRef="#ctx0" brushRef="#br0" timeOffset="72282.8448">16255 1134 174 0,'-1'-3'226'15,"-1"3"-22"-15,0-2-18 0,2 1-11 0,-1-1-8 0,-1 1-5 0,2-1-11 16,-1 0-15-16,1 2-12 0,-2-1-10 0,0 1-7 0,2-1-4 15,-1-1-1-15,-1 2 2 0,2-1-4 0,0-1-3 0,0 2-7 0,0-1-8 0,0-1-3 16,0 2-2-16,-1-1-2 0,1 1-3 0,0-3-4 0,0 3-1 16,0-4-4-16,0 4-4 0,0-1-1 0,0 0-3 0,0 0-1 0,0-1-3 15,0 1 2-15,0 1 2 0,0-2 2 0,0 0-2 0,0 2-2 0,0-1-3 16,0 1-1-16,0-2-3 0,0 2-1 0,0 0-2 0,0 0-2 16,0 0-1-16,0 0-2 0,0 0-2 0,0 0-4 0,0 0-2 0,0 0-3 15,0 0-4-15,0 0-1 0,0 0-4 0,0 0-3 0,0 0-1 0,0 0-4 16,0 0-1-16,0 0-2 0,0 0-2 0,0 0-1 0,0 0-3 0,0 0-1 15,0 0-2-15,1-2-3 0,-1-1 0 0,2 3-2 0,-1 0-2 16,1 0-1-16,0 0-3 0,-1 0 1 0,2 0 0 0,2 0-1 0,-1 0 2 16,1 0 0-16,2 0-2 0,-1 0 3 0,2 0 1 0,3 0 1 0,0-2 2 0,3 2 2 15,-1-2 3-15,3 2 3 0,0-1 2 0,2-1 1 0,2 0 2 16,0 2 0-16,4-3 2 0,-1 1 0 0,1 0 1 0,2-1 0 0,-1 0 1 16,2 0-1-16,-1-1 1 0,3 2-2 0,-1-1-4 0,-1 0-3 0,0 0-3 15,2 0-3-15,-1 0-5 0,2 0-4 0,-3-1-2 0,2 0-3 16,-3 1-1-16,1 0-4 0,0-1-2 0,-2 1 1 0,-1-2-2 0,0 3 0 15,-1 0 1-15,-1-1 3 0,-2 1 1 0,-1-1 4 0,-1-1 3 0,-2 1 0 16,2 1 4-16,-4 1 1 0,0-2 2 0,-3 2 2 0,2-2 0 0,-2 3 2 16,-2-2 1-16,0 1 1 0,0 1-1 0,-5-2 1 0,1 1 0 15,0 1 1-15,-2 0 1 0,1 0 0 0,-3 0 2 0,3 0-1 0,-4 0 1 16,0 0 1-16,0 0-1 0,0 0 0 0,0 0 2 0,0 0-1 0,0 0 1 16,0 0-1-16,0 0 1 0,0 0-2 0,0 0 1 0,0 0-1 0,0 0 0 15,0 0 1-15,0 0-2 0,0 0 0 0,0 0 1 0,0 0-1 16,0 0 0-16,0 0 0 0,0 0 1 0,0 0-1 0,0 0 0 0,0 0 0 0,0 0 1 15,0 0-1-15,-2 1 0 0,2-1 0 0,0 0-1 0,0 0 1 16,0 0-1-16,-2 0-1 0,2 2 1 0,0-2-1 0,0 0 0 0,-1 0 1 16,1 0 0-16,0 0 0 0,-2 1 0 0,2-1 0 0,0 0 1 0,-2 0 0 15,2 0 1-15,0 0 1 0,0 2 0 0,-1-2 1 0,1 0-1 16,-2 0 2-16,2 0-1 0,-2 0 2 0,2 0-1 0,0 0 0 0,-1 0 0 16,1 0 0-16,-2 0-1 0,2 0 1 0,0 0 0 0,0 0-1 0,0 0 0 15,0 0-2-15,0 0 0 0,0 0 0 0,0 0-1 0,-1 0-1 0,1 0-2 16,0 0 0-16,0 0-1 0,0 0-2 0,-2 3 0 0,2-3-2 0,0 0-1 15,0 1 1-15,0-1-2 0,0 1 1 0,0 1-1 0,0 1 1 0,0-1 2 16,0 1-1-16,0-1 2 0,0 3 0 0,0 0 3 0,0 0 1 16,0 0 1-16,0 2 1 0,0 0 3 0,0 2 1 0,0 0 0 0,0 1 2 15,0 3 0-15,0-1 1 0,0 3 0 0,0-1 0 0,0 1 0 0,0 2 0 16,0 1 0-16,0 0-1 0,0 0 1 0,0 1-1 0,0 2-1 0,0-1-1 16,0 1 2-16,0 1-1 0,0 0 0 0,2-2-1 0,-2 1 1 0,1 1-1 15,-1-2-1-15,2 0 0 0,-1 0-1 0,-1 0 1 0,2 0-1 16,-2-2 1-16,2-1-1 0,-1 0 1 0,-1 0-2 0,2-3 2 0,0 0-1 15,-2 2 1-15,1-4-1 0,1 0 1 0,0-1 0 0,0-1 1 0,0 0-1 16,-1-2 0-16,-1 1 0 0,3-1-1 0,-3-1 1 0,2-2-1 16,-2 2 2-16,2-4-1 0,-1 4 1 0,-1-4-1 0,2 1-1 0,0-1 1 15,-1-2 0-15,-1 3 1 0,2-3-1 0,-1 1 2 0,-1 1 1 0,2-3 0 16,-2 0 1-16,0 0 0 0,0 0 1 0,0 0 0 0,0 0 1 0,0 0 1 16,0 0 0-16,0 0 2 0,0 0 0 0,0 0 0 0,0 0 0 15,0 0 1-15,0 0-2 0,0 0 1 0,0 0-1 0,0 0 0 0,0 0-2 16,0 0-1-16,0 0 0 0,0 0-1 0,0 0-1 0,0 0-1 0,0 0-1 15,0 0-1-15,0 0 0 0,0 0-1 0,0 0 0 0,0 0-1 0,0 0-1 16,0 0-1-16,0 0 0 0,0 0 2 0,0 0-2 0,0 0 0 0,0 0 1 16,0 0-1-16,0 0 2 0,0 0-1 0,0 0 0 0,0 0 0 15,0 0 2-15,0 0-1 0,0 0 2 0,0 0 0 0,0 0 0 0,0 0 0 16,0 0 1-16,0 0 0 0,0 0 0 0,0 0 0 0,0 0 0 0,0 0-1 16,0 0 1-16,0 0-1 0,0 0 0 0,0 0-1 0,0 0 0 15,0 0-1-15,0 0 2 0,2 0-2 0,-2 0-1 0,0 0 1 0,0 0-1 16,0 0 0-16,0-2-1 0,0 2 0 0,0 0-1 0,0 0-1 0,1 0 0 15,-1 0-1-15,2-1 0 0,-1 1-2 0,-1 0 0 0,0 0-1 0,3 0 1 16,-3 0-2-16,2 0 0 0,-1 0 1 0,-1 0-1 0,0 0-1 0,2-2 1 16,-1 2 0-16,-1 0 0 0,0 0 1 0,2-1-1 0,-2 1 1 0,2 0 0 15,-1 0 1-15,-1 0-1 0,4 0 2 0,-3 0 0 0,1 0 1 0,-1 0 1 16,3 0 2-16,-3 0 0 0,5 0 2 0,-3 0-1 0,2-2 0 16,2 0 1-16,-3 2 1 0,4-1 0 0,2 1 0 0,-1-1-1 0,1-1-2 15,2 2-3-15,-1-1-4 0,5-1-4 0,-2-1-4 0,2 2-6 16,0-1-3-16,1 1-5 0,-1-3-5 0,3 2-4 0,-3-1-2 0,5 2-1 15,-4-3-1-15,0 1-2 0,1 1 1 0,-2-1 2 0,2 3 3 0,-3-2 2 16,0 0 4-16,3-1 4 0,-6 1 5 0,0 2 4 0,0-3 3 0,-1 3 5 16,-3 0 1-16,1-2 1 0,0 0 3 0,-3 2 0 0,-1 0 2 0,-2 0 2 15,3 0 2-15,-3 0 1 0,-1 0 2 0,-2 0 3 0,0 0 1 0,0 0 1 16,0 0 1-16,0 0 0 0,0 0 2 0,0 0-1 0,0 0 1 16,0 0 1-16,0 0-3 0,0 0-4 0,0 0-10 0,-2 0-13 0,0 2-18 15,1 0-21-15,-1-2-30 0,-2 0-33 0,4 0-86 0,-2 3-108 0,-2-3-100 16,-1 0-96-16,0 2-47 0,-2-2-26 0,0 0-12 0,1 0-6 0</inkml:trace>
  <inkml:trace contextRef="#ctx0" brushRef="#br0" timeOffset="73383.2969">16533 1486 505 0,'-2'-6'579'16,"-2"1"8"-16,2 0 8 0,1 0-84 0,-2 0-128 0,-1 1-89 0,1-1-64 15,0 2-44-15,0-2-33 0,0 0-21 0,-1 2-11 0,0-1-14 0,2 4-13 16,-1-2-12-16,0 1-13 0,0 1-12 0,0 0-10 0,-1 0-12 15,3 0-13-15,-1 0-12 0,-1 0-11 0,1 0-9 0,1 1-7 0,-2 1-5 16,1-2-4-16,1 4-1 0,-1-1-1 0,1 3-1 0,-3 1 1 0,3 0 1 16,-1 2 1-16,-1 0 4 0,0 1 1 0,-1 2 6 0,1 0 3 0,-1 4 6 15,2-3 3-15,1 1 4 0,-1 0 2 0,1 3 0 0,-1-3 0 0,2 1 1 16,0-1 0-16,2 0 1 0,-1-1-2 0,2 1 1 0,-1-1-1 16,2-2-1-16,-1 0-1 0,1 0-2 0,1-2 0 0,-2-1-1 0,2 0-2 15,-1 1-2-15,2-4-4 0,-1 0-4 0,2-3-3 0,-1 1-4 0,0 1-7 16,4-4-11-16,-2 0-9 0,0-2-10 0,2 0-10 0,0-1-6 0,1-4-7 15,2 2-5-15,-2-4-3 0,0 1-3 0,1 0-2 0,0-1-2 16,-2-2 0-16,0 0 4 0,0 0 3 0,-2-1 9 0,2-1 14 0,-3 2 13 16,-1-1 14-16,-1 1 13 0,-2-1 15 0,3 0 12 0,-2 0 10 0,-3 2 14 15,1 1 13-15,-1-1 13 0,-1 3 12 0,0-1 12 0,0-1 11 0,0 2 7 16,0 2 5-16,-1-2 3 0,-1 3 1 0,2 0-1 0,-1 1-6 16,1 0-3-16,-2-1-4 0,0 3-7 0,2 1-7 0,-1-1-9 0,-1 1-10 15,-1 0-10-15,3 0-9 0,0 0-9 0,-1 0-8 0,-1 0-7 0,2 1-6 16,-1-1-5-16,1 0-6 0,0 1-2 0,-2-1-5 0,2 4 0 0,0-3-2 15,0 1 2-15,0 1 0 0,0 1 0 0,0-1 1 0,0 3 2 16,0-2 1-16,0 3 2 0,0-2 0 0,2 3 1 0,-2 0 2 0,1-1 2 16,-1 2 0-16,2-1 2 0,-1 1 0 0,-1 0 0 0,3 1-1 0,-3 0 1 15,2-1 0-15,-1 1-1 0,-1-1 0 0,2 0-1 0,0 1-2 0,-1-1-5 16,-1 2-5-16,3-3-10 0,-3 1-11 0,4-3-12 0,-3 2-12 0,-1 1-12 16,2-3-13-16,-1-1-14 0,-1 2-12 0,2-2-12 0,-2 0-9 15,2-2-5-15,-1-1-1 0,-1 0-7 0,0-2-11 0,0 0-8 0,0 0-7 16,0-2-4-16,0 0-4 0,0-3 1 0,-1 0 0 0,-1-1 11 0,2-1 15 15,-2-1 17-15,1-2 19 0,-1 0 16 0,-1-2 18 0,1 0 26 16,-1-1 30-16,0 0 34 0,0-2 34 0,-2 0 32 0,2 0 30 0,2-2 28 16,-3 2 24-16,1 0 15 0,0 0 10 0,1 0 6 0,-1 0 4 0,1 2-2 15,1-1-4-15,-1 3-4 0,1 0-2 0,-1 0-5 0,0 1-10 0,2 1-8 16,0 1-10-16,0 2-9 0,0 0-12 0,0 2-12 0,2-3-13 0,0 5-13 16,-1-1-14-16,-1 0-14 0,2 1-14 0,-1 1-13 0,1-1-14 15,0 1-10-15,-1 1-9 0,3 0-7 0,-3 0-8 0,2 1-4 0,2 1-3 16,-2-1-2-16,3 3 1 0,-2 0 0 0,0-2 3 0,3 5 4 0,-2-3 2 15,-1 2 3-15,1 0 1 0,0-1 1 0,-2 5 0 0,2-3 0 0,-2 1 1 16,0 0-1-16,0 0 1 0,-1-2 1 0,2 2 1 0,-2 1-1 0,-1-1 0 16,-1-1 1-16,0-1-1 0,0 1 1 0,0 1 0 0,0-4 1 0,0 3 0 15,0-2 2-15,-1-1 2 0,-1-2-1 0,2 3-1 0,-3-2-9 16,0 2-9-16,2-2-18 0,-1-1-22 0,-1 2-29 0,0-1-32 0,-1 0-75 16,0 0-94-16,0-1-102 0,-2 1-103 0,0-1-54 0,1 0-28 0,-3-1-13 15,3-1-8-15</inkml:trace>
  <inkml:trace contextRef="#ctx0" brushRef="#br0" timeOffset="73772.3142">16961 1395 234 0,'0'0'606'0,"-1"0"3"0,-1 0-1 0,1 0 1 16,-4 0-2-16,5 0-118 0,-1 2-178 0,-1-2-113 0,2 1-81 0,-2 1-47 15,2-2-32-15,0 2-16 0,0-1-11 0,0 1-6 0,0 1-3 0,0 0-6 16,0 2-1-16,2-1-2 0,-2 2-1 0,2-1 1 0,-1 3 3 0,-1 1 0 16,3-1 3-16,-1 1 1 0,-2 1 1 0,1 0 0 0,1 0 1 0,-1 1-1 15,3-1 0-15,-3 2 0 0,2 0 0 0,1 0 0 0,-1-1 1 16,0 1 0-16,3-2 0 0,-3 1 0 0,2-1 0 0,-2 1 2 0,2-1-2 16,0-1 1-16,1 1 2 0,0 0-1 0,-1-3 1 0,0 1 0 0,-2-1 2 15,4 0 1-15,-4-4 2 0,3 1 3 0,-3 1 2 0,2-2 6 0,-1-2 3 16,0 0 7-16,1-1 5 0,-2 0 8 0,0-1 7 0,3 0 8 0,-3-2 4 15,2-2 5-15,-2 1 7 0,4-3 3 0,-3-1 7 0,2-1 1 16,-1 1 2-16,2-3-1 0,-4-1-3 0,2 1-4 0,-2-3-3 0,0-1-7 16,1 0-5-16,-2-2-7 0,1 1-5 0,-3-1-5 0,0-1-4 0,0 2-6 15,0-1-5-15,-3 0-5 0,1 1-4 0,-2 0-4 0,2 2-2 0,-1 0-3 16,0-1-4-16,-2 3-7 0,4 0-7 0,-3 2-12 0,1 1-15 16,0 0-19-16,0 2-23 0,-2-1-24 0,4 3-24 0,-1-2-29 0,1 2-31 15,-3 2-35-15,3-1-39 0,-1 1-58 0,2 1-66 0,0 2-95 0,0 0-110 16,0 0-54-16,0 0-24 0,0 4-4 0,0 1 10 0,-1-2 16 0</inkml:trace>
  <inkml:trace contextRef="#ctx0" brushRef="#br0" timeOffset="75982.9923">17685 1716 120 0,'-1'-2'168'0,"-2"-1"-14"0,1 2-14 0,-1-1-6 0,3 1-4 0,-1-3-6 15,-1 3-4-15,0 0-8 0,2 0-5 0,-1-1-3 0,-1 1-1 16,2 1-1-16,-2-2 0 0,2 0-2 0,-1 2 1 0,-1-1-2 0,2 1-4 15,-1-2-1-15,1 0 1 0,-2 2-2 0,0 0 0 0,2 0 0 16,0 0-2-16,0 0 1 0,0 0 1 0,0 0 1 0,0 0-1 0,0 0-2 16,0 0-4-16,0 0-6 0,0 0-7 0,0 0-6 0,0 0-10 0,0 0-6 15,0 0-8-15,2 0-8 0,0-3-6 0,-1 3-6 0,1 0-7 0,-1 0-6 16,3 0-6-16,1 0-1 0,-1 0-1 0,2-2 2 0,-1 0 0 0,3 2 2 16,0-1 2-16,4-1 1 0,0 2 3 0,2-2-1 0,0-1 0 0,3 3 0 15,1-4-3-15,2 3-5 0,-2-3-7 0,6 1-6 0,-2 1-6 0,3-1-5 16,0 0-5-16,-1 0-6 0,3-1-7 0,1 3-4 0,1-2-8 15,-1 0-5-15,2 0-6 0,0 0-2 0,0 0-2 0,2 1 2 0,-2 1 3 16,-2-1 4-16,2 0 3 0,0 1 3 0,-3-3 2 0,0 3 6 0,-2-1 3 16,-1 0 8-16,0 2 5 0,0-3 6 0,-2 3 5 0,-1 0 6 0,-3-2 6 15,3 2 5-15,-4-2 4 0,0 2 4 0,0-3 4 0,-2 3 3 16,0-2 4-16,-1 2 1 0,-2-3 1 0,2 3 0 0,-2-2 2 0,-1 0 0 16,0 1 1-16,-2-1-2 0,-1 2 0 0,1-3-2 0,-1 3 1 0,-1-2-2 15,-1 1 0-15,-1 1 0 0,3-1 1 0,-5 1 4 0,0-3 4 0,0 3 3 16,1 0 4-16,-3-2 5 0,2 1 3 0,-3 1 2 0,0 0 4 0,0 0 2 15,0 0 3-15,0 0 0 0,0 0 3 0,0 0-2 0,0 0-2 16,0 0-2-16,0 0-2 0,0 0-4 0,0-2-4 0,0 2-5 0,0 0-4 16,-1 0-4-16,1 0-4 0,-2 0-2 0,2 0-4 0,0 0-2 0,0 0-2 15,0-1-3-15,0 1 0 0,0 0-2 0,-1 0-1 0,1 0 0 16,0 0 0-16,0 0 1 0,-2 0 2 0,0-2-1 0,2 2 1 0,0-2-1 16,0 2 1-16,-1 0 1 0,-1 0-1 0,2-1 1 0,-2 1-2 0,2-1 0 15,0 1-2-15,0 0-1 0,-1-2-1 0,-1 2-2 0,2 0-1 0,0-1-1 16,-1-1 0-16,1 2-2 0,0 0-1 0,0 0-1 0,-2-1-1 15,2 1 1-15,-2-2 0 0,2 2-1 0,0 0 0 0,0 0 0 0,0 0-2 16,0 0 2-16,0 0-1 0,0 0 0 0,0 0-2 0,0 0 0 0,0 0-2 16,0 0-1-16,0 0-2 0,0 0-1 0,0 0-1 0,0 0-1 0,0 0-2 15,0 0 1-15,0 0-2 0,0 0 0 0,0 0 1 0,0 0-1 0,0 0 2 16,0 0-1-16,0 0 3 0,0 0 1 0,0 0 1 0,0 0 2 16,0 0 1-16,0 0 1 0,0 0 0 0,0 0 0 0,0 0-3 0,0 0-3 15,0 0-4-15,0 0-4 0,0 0-5 0,0 0-6 0,0 0-8 0,0 0-7 16,0 0-11-16,0 0-7 0,0 0-10 0,0 0-9 0,0 0-9 0,0 0-12 15,0 0-13-15,0 0-14 0,-1 0-13 0,-2 0-16 0,3 0-19 16,-1 0-22-16,1 0-24 0,0 0-12 0,0 0-9 0,0 0 0 0,0 0 4 16,0 0 10-16,0 0 9 0,-4 0 21 0,1-1 23 0,3 1 27 0,-2 0 32 15,2-2 37-15,-1 1 40 0,-1 1 46 0,2-2 44 0,-1 0 35 0,-1 2 29 16,2-1 19-16,-2 1 15 0,2 0 10 0,0 0 6 0,0 0 0 0,-1 0-4 16,1 0-7-16,0 0-10 0,0 0-14 0,0 0-15 0,0 0-13 0,0 0-13 15,0 0-12-15,0 0-10 0,0 0-9 0,0 0-6 0,0 0-7 16,0 0-3-16,0 0-4 0,0 0-2 0,0 0 1 0,0 0 2 0,0 0 1 15,0 0 4-15,0 0 3 0,0 0 2 0,0 0 4 0,0 0 4 0,0 0 3 16,0 0 3-16,0 0 3 0,0 0 5 0,0 0 2 0,0 0 2 16,0 0 1-16,0 0 0 0,0 0 0 0,0 0-3 0,-2-1-2 0,2 1-1 0,0 0-3 15,0-1-5-15,0 1-1 0,0 0-5 0,0 0-4 0,0 0-3 16,0 0-4-16,0 0-5 0,0 0-3 0,0 0-5 0,0 0-2 0,0 0-2 16,0 0-2-16,0 0-1 0,0 0-2 0,0 0-1 0,0 0 0 0,0-2-1 15,0 1-1-15,0 1-1 0,0 0 0 0,0 0 1 0,0 0-1 16,0 0 1-16,0 0 1 0,0 0 0 0,0 0 1 0,0 0 1 0,0 0 0 15,0 0 0-15,0 0 1 0,0 0 2 0,0 0-1 0,0 0 2 0,0 0 0 16,0 0-1-16,0 0 1 0,0 0 1 0,0 0-2 0,0 0 2 0,0 0-1 16,0 0-2-16,0 0 0 0,0 0-3 0,0 0 0 0,0 0-2 0,0 0-2 15,0 0 0-15,0 0-3 0,0 0 0 0,0 0-2 0,0 0-2 0,0 0-3 16,0 0 1-16,2-2-3 0,-2 2 1 0,0 0-2 0,0 0-2 16,0 0-2-16,0 0-2 0,0 0-1 0,0 0-2 0,0 0-3 0,0 0-1 15,0 0-3-15,0 0-2 0,0 0-2 0,0 0-2 0,0 0-2 0,0 0-2 16,0 0 0-16,0 0 0 0,1 0-2 0,-1 2 1 0,2-2 2 0,-2 0 2 15,0 1 2-15,0-1 2 0,2 2 2 0,-1-2 2 0,-1 0 2 16,0 0 2-16,0 0 2 0,0 0 2 0,0 0 2 0,0 0 2 0,0 0 2 16,0 0 1-16,0 0 2 0,0 0 1 0,0 0 3 0,0 0 1 0,0 0 2 15,0 0 3-15,0 0 1 0,0 0 3 0,0 0 2 0,0 0 2 16,0 0 3-16,0 0 2 0,0 0 3 0,0 0 4 0,0 0 1 0,0 0 2 16,0 0 1-16,0 0 1 0,0 0-2 0,0-2-2 0,0 1-2 0,0-3-2 15,0 3-3-15,0-1-2 0,0 0-3 0,-1-1-2 0,1-1-6 0,-2 1-3 16,2 1-4-16,0-1-3 0,-2-1-3 0,2 1-2 0,-1 1-1 0,1 1-1 15,-2-2-1-15,2 2-1 0,-1 1 0 0,1-3-2 0,-2 3-1 16,2 0 0-16,0 0-4 0,-2 0 0 0,2-2-2 0,0 2-3 0,0 0-3 16,0 0-4-16,0 0-1 0,-4 0-5 0,3 0-1 0,1 0-3 0,0 0-1 15,-2 2-4-15,0-2 0 0,2 0 0 0,-1 3 1 0,-1-2 1 0,2 0 1 16,-2 1 2-16,2 1 4 0,-1 0 3 0,-1 1 5 0,1 1 3 16,-1-2 2-16,-1 1 4 0,1 3 2 0,2-2 3 0,-1-1 2 0,1 0 3 15,-2 1 0-15,0-1 1 0,2 2 0 0,-1-3-1 0,-2 2 2 0,3-2-1 16,0 1 1-16,0-1 1 0,0 0 2 0,0-1 1 0,0-1 3 0,0-1 2 15,0 0 3-15,0 0 4 0,0 0 4 0,0 0 3 0,0 0 3 0,0 0 3 16,0 0 2-16,0 0 1 0,4 0-4 0,-2 0-5 0,0-1-11 16,-1-1-13-16,-1-1-15 0,2 1-14 0,-1 0-20 0,1-1-18 0,0 0-27 15,-2-2-29-15,0 2-35 0,0-1-41 0,0-1-71 0,-2 2-89 0,0-2-89 16,1 2-91-16,-1-4-39 0,1 3-15 0,-1-2 0 0,0 1 5 0</inkml:trace>
  <inkml:trace contextRef="#ctx0" brushRef="#br0" timeOffset="76332.8061">18677 1110 253 0,'-2'-2'544'0,"0"1"6"15,2-3 4-15,-1 3-66 0,-1 0-100 0,2 0-100 0,0 1-100 0,0 0-56 16,0 0-37-16,0 0-24 0,0 0-19 0,0 0-13 0,0 0-8 0,0 2-9 16,0-1-5-16,0 4-5 0,0 0 0 0,0 1-1 0,0 1 1 0,0 2 3 15,0 0 3-15,0 3 3 0,2-1 4 0,-1 0 3 0,-1 5 3 16,2-1 0-16,-2 2 1 0,2 0-1 0,-1 1-2 0,-1 2-2 0,2 0-1 16,0 1-2-16,-2 1-4 0,1 0-2 0,-1 2-1 0,3 0-2 0,-2 0-2 15,-1 1-2-15,0-3-1 0,0 2-1 0,0-2-1 0,2-1 0 0,-2-2 0 16,2 3-1-16,-2-2-2 0,0-3 0 0,0-1-2 0,1-1 0 15,-1 0-1-15,0-1-3 0,2-2-3 0,-1-3-5 0,1 1-5 0,0 0-9 16,-2-5-7-16,1 2-10 0,-1-2-9 0,2-2-12 0,-1 1-13 0,-1-3-23 16,0-1-29-16,2 0-38 0,-2-1-44 0,3-3-53 0,-1 1-59 0,0-2-77 15,-1-3-85-15,3 1-42 0,-2-4-16 0,0 1-4 0</inkml:trace>
  <inkml:trace contextRef="#ctx0" brushRef="#br0" timeOffset="77316.5708">18669 1066 7 0,'-4'-7'574'0,"3"1"12"0,-1-2 12 0,1 2 8 16,1 0-91-16,-2 0-141 0,2 2-90 0,0-1-61 0,0 2-37 0,0-2-25 15,0 3-23-15,2 0-21 0,-2-1-19 0,1 1-16 0,2 2-19 16,1-3-19-16,-1-1-16 0,2 1-13 0,1 0-12 0,3-1-12 0,2 1-9 16,3-2-9-16,-1 0-8 0,8 1-5 0,-4-2-6 0,9 0-5 0,-3 1-1 15,7-2 0-15,0 4 3 0,3-4 4 0,4 0 2 0,3 0 2 16,0-1-1-16,3 0-2 0,4 3 0 0,1-1 1 0,4-1 3 15,0 0 3-15,5 1 4 0,-3-1 5 0,5-3 2 0,-1 3 1 0,0-2 2 16,3 1 0-16,-1-2 1 0,-2 3-2 0,0-2 5 0,-1 1 7 16,0 1 4-16,-2-2 4 0,-2 1 2 0,1 1 3 0,-2-3 2 15,-5 4 0-15,2 0 4 0,-4-2 3 0,-1 2 3 0,-3 1 5 0,0-2 4 16,-7 4 2-16,0-2 1 0,-4 0-1 0,-4 2-1 0,0-1 2 16,-7 0 1-16,0 1 1 0,-5 1 2 0,-1 1 1 0,-2 1-1 15,-3-2-2-15,-1 1-1 0,-2 1-3 0,-2 0 0 0,1 0-3 16,-3 0-2-16,1 0-1 0,-2 0-1 0,0 0-3 0,0 0-2 15,0 0-3-15,0 3-2 0,0-2-4 0,0 1-1 0,0 1 0 0,0 1-2 16,0-1-1-16,0-1 1 0,0 1-1 0,0 1-1 0,0 1 2 16,1 0-1-16,-1 1 0 0,2 0 0 0,-2 0-2 0,2 1 0 15,-1 1-1-15,1 0 0 0,0 2-1 0,-2-1 0 0,0 3 0 16,0-2 0-16,0 2 1 0,0 2 1 0,0-1 1 0,0 2 0 0,0 1 4 16,0 0 2-16,0-1 1 0,0 5 3 0,0 0 2 0,0 0 2 0,0 1 2 15,0 1 1-15,0 0 2 0,0 3 1 0,0 0 0 0,0-1 0 0,1 2-1 16,-1 1 0-16,2-2 0 0,0 1-3 0,0 1 1 0,0-2-2 15,-1 1-2-15,2 0-1 0,1-1-1 0,-3-1 0 0,2 0-1 0,1 0-1 16,-1-3-2-16,-1-1 1 0,-1-1-2 0,3-1 0 0,0-2 1 0,-3-1-2 16,2 0 0-16,-1-3 0 0,0-2 0 0,-1 1 0 0,3-4 1 0,-3 3 2 15,-1-5-1-15,2 0 2 0,-1 2 1 0,-1-4 0 0,2-1 2 0,0 1 2 16,-2-1 0-16,1 0 1 0,-1-2 2 0,0 0 0 0,0 0 2 0,0 0 0 16,0 0 1-16,0 0 0 0,0 0-1 0,0 0 1 0,0 0 1 15,0 0 0-15,0 0-1 0,0 0-1 0,0 0 0 0,0 0-2 0,0 0 1 16,0 0-3-16,0 0 0 0,0 0-2 0,0 0-2 0,0 0-2 0,0 0-1 15,0 0-3-15,0 0-2 0,3 0-2 0,-3 0-2 0,3 0 0 16,-1 0-2-16,-1 0 0 0,2 0-1 0,-1 0 1 0,1 0 2 0,1 0 0 16,0 0 2-16,1 0 2 0,3 0 1 0,-2 0 3 0,2 0 0 0,2 0 3 15,2 0 1-15,-1 0 1 0,3-2 1 0,2 0 0 0,2 1 0 0,-1-1-1 16,5 0-1-16,0-1-1 0,2-1-3 0,-2 1 0 0,5-2-3 16,2 3-4-16,-1-3 0 0,0 1-1 0,2-1-2 0,0 1-2 0,2-1-1 15,0 1-2-15,-1-1-2 0,-1 3 2 0,2-3 1 0,-2 2 1 0,0-1 2 16,-1-1 2-16,-3 2 0 0,1-1 3 0,0 1 1 0,-4 1 1 0,0-1 2 15,-3-1 1-15,2 3 3 0,-5-2 1 0,0 2 1 0,-1-2-2 0,-1 3 1 16,-3-2 0-16,1 1 0 0,-3 1-2 0,-2-2 2 0,0 1-1 0,1 1-1 16,-2-2 1-16,-1 2-2 0,-1 0 1 0,-2 0-1 0,3 0 2 15,-3-2 1-15,1 2 0 0,-3 0 0 0,2 0 4 0,1 0 0 0,-3 0 3 16,1 0 3-16,0 0 5 0,-2-1 4 0,1 1 5 0,-1-1 5 0,3-1 3 16,-3 2 1-16,2-3 0 0,1 0 2 0,-3 2-2 0,1-4 0 0,-1 1-3 15,2-2-2-15,-2 0-5 0,0-2-3 0,0 0-7 0,0-4-5 16,0 2-7-16,0-2-10 0,-2 0-7 0,2-1-4 0,-1-3-5 0,1-1-4 15,-3 0-4-15,1 1-3 0,-1-4-3 0,2 1-2 0,-3-1-2 0,3-1-1 16,-1 1-1-16,0-3 1 0,-1 0 2 0,3 1 4 0,-1-2 1 16,-3 1 2-16,3 0 5 0,-1-1 3 0,1 2 6 0,-4 0 4 0,4-1 3 15,-1 0 4-15,0 3 3 0,-1-1 2 0,2-3 1 0,1 6 3 16,-2-2-1-16,0 3 2 0,2-3 1 0,-1 3 2 0,-1 3 0 16,1-3-2-16,1 3-1 0,-2-2-1 0,0 5-3 0,2-3-1 0,-1 4-1 15,-1 0 0-15,2 0-4 0,-1 0-7 0,1 3-10 0,-3 1-13 16,1 0-15-16,2 1-18 0,-1 2-17 0,-1 0-20 0,0 2-27 15,-1-1-29-15,2 2-53 0,-3 0-62 0,0 0-112 0,-1 2-137 16,-3-1-68-16,2 2-32 0,-1 0-12 0,-1 0 1 0</inkml:trace>
  <inkml:trace contextRef="#ctx0" brushRef="#br0" timeOffset="77965.4333">19674 1526 522 0,'2'-7'577'0,"-2"1"10"0,0-1 11 0,0 1-64 0,0 0-107 15,0 0-92-15,0 1-85 0,0 0-43 0,-2 3-20 0,2-1-13 0,-2 2-7 16,1-1-16-16,1 2-19 0,0 0-15 0,0 0-15 0,0 0-15 0,-2 0-14 16,1 2-17-16,1-2-20 0,-2 3-15 0,0-2-13 0,2 1-10 15,-1 2-9-15,-1-1-4 0,2 1-7 0,0 2 0 0,0 2-2 0,0 0 2 16,0 4 3-16,0-2 1 0,0 0 3 0,2 4 4 0,-1-2 5 15,-1 0 3-15,2 5 0 0,0-5-1 0,-2 5-3 0,1-2-7 0,1-1-11 0,-1 3-11 16,3-5-11-16,-4 4-14 0,1-3-13 0,1 1-16 0,-1-3-16 16,-1 1-22-16,2 0-25 0,0-3-24 0,-2-1-23 0,1 0-37 0,-1-1-42 0,3-2-70 15,-2-2-86-15,-1-3-60 0,0 0-49 0,0 0-18 0,0 0 0 16,0-3 7-16</inkml:trace>
  <inkml:trace contextRef="#ctx0" brushRef="#br0" timeOffset="78249.5707">19514 1448 46 0,'-5'-13'558'16,"2"4"9"-16,-3 0 8 0,5 2 8 0,-3-1-82 0,1 3-127 0,3-3-92 16,0 2-71-16,0 1-43 0,0 0-31 0,0 1-24 0,3 1-24 0,-1 0-22 15,0 0-22-15,1-1-19 0,1 4-17 0,-1-3-16 0,1 3-12 16,0-2-10-16,1 2-9 0,2 2-10 0,0-2-8 0,1 3-10 0,-1 1-11 16,-1 0-10-16,2 3-14 0,-2 0-8 0,-1 4-8 0,-2 0-5 0,2 0-3 15,-3 3-6-15,-2 2-7 0,0 1-6 0,-4 2-6 0,1-1 1 0,-2 3 0 16,0-2 12-16,1 3 14 0,-6-1 24 0,4-1 28 0,0 0 25 0,-2-2 24 15,-2 2 20-15,6-3 20 0,-3-2 16 0,4-1 17 0,-2-2 15 0,2 0 17 16,0-2 13-16,3 2 16 0,0-4 7 0,0-1 6 0,3 0-3 16,0-1-5-16,2-2-6 0,0 1-7 0,1-2-5 0,2 0-4 0,5-2-6 15,-2 1-6-15,1-2-11 0,3-2-12 0,3 1-23 0,-1-1-28 0,3-1-34 16,0-1-37-16,3-1-68 0,-1 0-85 0,1-2-109 0,1 0-123 0,-2 0-64 16,2-3-34-16,0 0-19 0,-2 0-10 0</inkml:trace>
  <inkml:trace contextRef="#ctx0" brushRef="#br0" timeOffset="78499.5699">20026 1350 182 0,'-5'-4'669'0,"0"2"11"0,0 0 9 16,1 1 7-16,0-1 0 0,0 2-117 0,1 0-176 0,2 0-116 0,-3 2-85 16,3-1-51-16,-2-1-35 0,3 3-29 0,-1-2-28 0,1 3-16 15,0-1-11-15,0 0-12 0,1 4-12 0,-1-1-6 0,3 3-4 0,-2-2-3 16,1 5 1-16,0-1 0 0,-1 2 2 0,2 1 3 0,-1 2 3 0,0 1 0 15,-1 0 2-15,2 1 0 0,-1 2 2 0,0-1 0 0,-1-1 1 0,3 1 0 16,-3 0 0-16,1 1-1 0,0-2-1 0,2 2-6 0,-3 0-8 16,2-3-12-16,-1 0-12 0,0 1-16 0,-1-2-14 0,-1 0-17 0,4-1-17 15,-3-4-19-15,-1 3-21 0,3-4-24 0,-1 3-23 0,0-5-30 0,-1-1-32 16,3-2-51-16,0 0-60 0,-3-2-89 0,2-2-104 0,1-1-47 16,1 0-19-16,-2-2 0 0,2-1 8 0</inkml:trace>
  <inkml:trace contextRef="#ctx0" brushRef="#br0" timeOffset="79166.4125">20137 1564 444 0,'-1'-4'664'0,"1"1"11"0,-2-1 10 0,0 2-26 0,2 1-45 15,-1-2-120-15,-1 3-156 0,2 0-91 0,0 0-58 0,0 0-38 0,0 0-30 0,0 0-26 16,0 0-26-16,0 1-23 0,0 1-18 0,2 0-14 0,-1 3-11 0,1-2-10 16,0 1-7-16,-1 3-2 0,2 1-2 0,2 1 0 0,0 1 3 15,-2 0 3-15,2 0 1 0,-1 2 1 0,0 0 0 0,2 2-4 0,-3-1-8 16,2 1-7-16,-2 0-7 0,2-1-7 0,-2-2-6 0,0 2-9 0,0-1-5 15,1 0-8-15,1-2-6 0,-1-1-9 0,-3 0-6 0,1 0-6 16,-1-1-5-16,3-2-1 0,-4-1 2 0,1 0 2 0,-1-1 1 0,2-1 1 16,-2-1 0-16,0-2-1 0,0 0-3 0,0 0-2 0,0 0 2 0,0-2 0 0,-2-1 5 15,2-2 2-15,-1-2 5 0,-1 2 6 0,0-5 4 0,-1 3 6 16,0 0 4-16,-2-3 9 0,1-2 10 0,-1 3 15 0,2-4 17 0,0 0 17 16,-2 1 16-16,0-1 15 0,0-2 16 0,1 3 16 0,1-2 13 0,-2 0 14 15,0 1 12-15,0-1 12 0,4 2 10 0,-3 0 6 0,1-1 6 16,0 2 4-16,0 1 5 0,2 0 2 0,1-1 1 0,-2 3 2 0,0 0 1 15,2-1 1-15,0 4-1 0,0-1-3 0,0-1-3 0,0 3-5 16,0 1-3-16,0-1-7 0,0 1-6 0,0-1-10 0,0 3-9 0,0 0-10 16,2 0-11-16,-2-2-11 0,2 3-14 0,-2 0-10 0,0 0-10 0,0 0-10 15,0 0-9-15,0 0-7 0,0 0-5 0,0 0-4 0,0 0-3 0,0 0-3 16,0 0 0-16,0 0-3 0,0 0 0 0,0 0-1 0,0 0-1 0,0 0 0 16,-2 0-1-16,0 1 1 0,2 1 0 0,-1-2 0 0,-1 1 0 0,2 0 0 15,-1-1 0-15,1 1 1 0,-2-1 2 0,0 2-1 0,2 0 1 0,-1-2 1 16,-1 1-1-16,2 1-2 0,0-2-1 0,-1 0-1 0,1 1-2 15,-2-1-2-15,0 2 0 0,1-1-1 0,-1 1 0 0,2-1 0 0,0 2-1 16,0-2 0-16,0 3-1 0,0 0 3 0,0 1 0 0,0-1 2 0,0 2 0 16,0 1 3-16,0 0 3 0,2 0 0 0,-1 3 2 0,1-2 0 0,0 1 1 15,-2 2 1-15,1 0-1 0,1 1 1 0,-1 0 0 0,3 2 0 16,-3 0-2-16,1-1 1 0,1 1-2 0,0 1 1 0,0-1-2 0,3-1-1 16,-2-2 1-16,0 3-2 0,4-1 0 0,-3-1 0 0,3 3-1 0,-2-5 1 15,2 0-1-15,0 1 1 0,1-1 2 0,-1 0 1 0,0-3 3 0,1-2 3 16,1 0 3-16,0-1 4 0,0-1 4 0,0-1 2 0,0-2 3 0,0 0 3 15,4 0 3-15,-5-2 3 0,3-3 3 0,1 0 2 0,0 0 3 16,0-2 2-16,-4 2 2 0,5-5 4 0,-4 3 1 0,-1-4 3 0,2 1 2 16,-1 0 3-16,-2-2 2 0,-2 0 2 0,2-3 1 0,-3 2 0 0,-1 0 2 15,-2-2 0-15,1 1 1 0,-3-3-3 0,0 3-3 0,-1-1-5 16,-3 0-5-16,1 1-8 0,-3-1-7 0,-2 2-8 0,0-1-5 0,-1 2-8 16,-4-1-8-16,4 2-11 0,-4-1-11 0,-3 2-21 0,3 2-25 0,-1 1-26 15,-2 1-28-15,-1-1-28 0,1 4-27 0,-1 0-36 0,1-1-43 0,-3 4-73 16,0 2-89-16,3 0-111 0,-1 1-121 0,1 0-58 0,0 4-25 0,0-3 0 15,1 3 10-15,2 1 20 0</inkml:trace>
  <inkml:trace contextRef="#ctx0" brushRef="#br0" timeOffset="80149.9001">21548 783 70 0,'-3'-3'549'0,"0"0"7"0,0-1 7 0,-1 2-62 16,2 0-93-16,0-1-94 0,1 1-93 0,-1 1-51 0,2 1-32 15,0 0-23-15,2 0-20 0,-1-2-19 0,1 1-17 0,0 1-13 16,3 0-11-16,-1 0-7 0,-1 0-6 0,2 0-7 0,1 0-6 0,1 0-7 15,2 0-5-15,0 0-3 0,3 0 1 0,2 0-1 0,-2 0 0 16,7 0 1-16,-3 0-3 0,6 0-3 0,-1 0-5 0,2 0-8 16,0-1-10-16,4-2-6 0,-2 3-7 0,3-3-8 0,1 3-8 0,1-2-11 15,0 1-7-15,0-3-6 0,0 2-4 0,0-1-2 16,-2 0 1-16,1 0 3 0,-3 0 6 0,-1-1 8 0,-2 3 7 0,-1-1 8 16,-2-1 10-16,-3 1 10 0,-2 0 15 0,-4 1 14 0,1-1 17 15,-3 2 14-15,-3 0 15 0,1-2 14 0,-4 2 11 0,-2 0 10 16,1 0 7-16,-2 0 1 0,0 0 1 0,0 0-1 0,0 0-4 0,0 0-5 15,-2 0-8-15,2 2-7 0,-1-2-7 0,-1 0-10 0,2 2-10 16,-1-2-10-16,1 1-11 0,-2-1-7 0,0 2-4 0,2 0-4 16,0 1-2-16,0-2 0 0,0 1 1 0,0 2 0 0,0-1 1 15,0-2 2-15,0 4 2 0,0-1 0 0,0 1 2 0,0-2-1 0,0 3 2 16,-1-1 1-16,1 4 2 0,-2-4 1 0,1 2 2 0,1 3-1 16,0-2 0-16,-2 3 3 0,0 1 3 0,2 1 2 0,-1 3 2 0,1-1 1 15,-2 1 2-15,0 1 2 0,2 3 0 0,-2 0 1 0,0 1 0 0,2 3 2 16,-1 1 0-16,1-2 1 0,-2 1 2 0,0 4-1 0,2-3-1 15,-1 0-1-15,1 4 1 0,0-4-3 0,0 2-1 0,0-1-1 0,0-1-1 16,1-1-3-16,-1 0-1 0,2-1 0 0,0-3-1 0,-2 2-2 16,1-3 0-16,-1-2-1 0,2-1-1 0,0 0-2 0,0-3 0 0,0-2-1 15,-1-1 2-15,1-1-1 0,0-2 1 0,1 1-1 0,-2-4-2 0,3-1-4 16,-3 2-6-16,1-3-6 0,-1 1-11 0,3-3-10 0,-3 0-13 0,3 0-14 16,0 0-13-16,-1-3-21 0,0 3-22 0,2-4-32 0,-2 1-37 0,2-2-46 15,-2 3-49-15,2-3-66 0,-2 1-76 0,-2 0-47 0,3 0-32 16,-3 1-11-16</inkml:trace>
  <inkml:trace contextRef="#ctx0" brushRef="#br0" timeOffset="80466.8814">22269 1496 382 0,'-2'0'518'0,"-2"2"-27"0,3 0-42 0,1-2-56 0,0 0-63 16,0 0-52-16,0 0-48 0,0 0-33 0,0 0-26 0,0 0-19 16,0 0-16-16,0 0-13 0,0 0-11 0,0 0-13 0,1-2-13 0,1 0-12 15,0 2-13-15,2-1-8 0,1 1-7 0,-2-1-6 0,3-1-6 0,2 1-6 16,1-1-6-16,1-1-5 0,1 2-6 0,6-1-4 0,1-1-5 0,-2 0-7 15,6 1-7-15,-1-1-4 0,2-1-6 0,4 3-4 0,1-3-4 0,4-1-2 16,1 2 1-16,1-1-1 0,5 1 0 0,0 1-2 0,4-1-1 16,1-1-1-16,1 1-1 0,2 1 2 0,1-1 4 0,0 0 1 0,1 0 5 15,1-1 1-15,2 3 4 0,-5 0-1 0,4-1 0 0,-3-1-1 0,-1 2-1 16,-2-1 3-16,0 1 1 0,-1-2 2 0,-5 1 3 0,-2 0 3 0,-2 1 2 16,-4-1 5-16,-1 0 5 0,-1 1 5 0,-6-3 7 0,1 3 5 0,-6-1 4 15,-1 1 6-15,-3-3 5 0,0 4 5 0,-4-2 5 0,-1 0 3 16,-1 2 4-16,-2-1 3 0,-1-1 2 0,-2 2-1 0,1 0-3 0,-3 0-1 15,-1 0-4-15,0 0-3 0,0 0-5 0,0 0-6 0,0 0-9 0,0 0-8 16,0 0-11-16,-1 0-10 0,-1 0-11 0,0 0-13 0,-1 0-12 0,2 0-19 16,-1-2-21-16,0 2-22 0,-1 0-23 0,2 0-25 0,-3-3-25 0,-1 3-46 15,1 0-55-15,3-4-64 0,-3 3-69 0,1-3-57 0,0 0-53 16,0 0-20-16,0 1-4 0</inkml:trace>
  <inkml:trace contextRef="#ctx0" brushRef="#br0" timeOffset="80816.1006">23446 766 351 0,'0'-10'491'0,"0"0"-28"0,0 3-46 0,0 1-69 0,0 0-83 15,0 2-55-15,0-1-41 0,0 2-26 0,0 1-18 0,0-1-14 16,0 1-9-16,0 0-14 0,0 2-11 0,0 0-11 0,0 0-8 0,0 0-9 16,0 0-8-16,-2 2-8 0,0 0-6 0,2 1-3 0,0 1-1 15,0 1-3-15,0 0-1 0,0 3-2 0,0-1-3 0,0 4 1 16,2 0 0-16,0 3 3 0,-1 1 3 0,1 0 4 0,0 2 4 0,2 2 1 16,-3 2 2-16,2-3-2 0,1 2-2 0,-1 3-1 0,0 1 0 0,0-3 2 15,2 4-1-15,-1-1 2 0,1 0 0 0,-2 0 1 0,2 0-3 0,-1 0-2 16,-3-1-4-16,2 2-5 0,1-4-7 0,-1 0-11 0,1 1-11 0,-2-2-16 15,-1-1-20-15,3-2-25 0,-3 0-29 0,1-1-47 0,-1-3-54 16,3 1-105-16,-4-2-132 0,1-2-69 0,-1 0-39 0,0-3-16 0,-1-1-9 16,1-2 1-16</inkml:trace>
  <inkml:trace contextRef="#ctx0" brushRef="#br0" timeOffset="81728.2906">22348 1020 200 0,'0'-5'593'0,"0"0"10"0,0 0 6 0,0 1-16 0,-1 1-28 0,-1-1-113 15,1 1-156-15,-3 1-84 0,3 1-49 0,-2 1-30 0,1 0-23 0,0 0-20 16,-1 0-20-16,2 0-19 0,-4 0-18 0,2 1-14 0,0 1-9 0,0-2-8 16,-1 3-7-16,1-1-4 0,-2 0-4 0,1 3 1 0,-6 0-1 0,4 2 0 15,-2-2 3-15,-1 2 2 0,-1 2 3 0,1 0 2 0,0 2 4 0,-1 1 5 16,2 0 3-16,0 0 2 0,-1-1 4 0,2 2 0 0,2-1 0 0,2 1 1 16,0-1 0-16,1 2-2 0,1-3 0 0,1 2-2 0,1-1 0 15,1-2-3-15,1 3-3 0,0-4-3 0,4 3-8 0,2-4-8 0,0 0-10 16,1-1-14-16,2-1-16 0,3-1-16 0,0-1-15 0,2-1-18 0,3-3-20 15,-1 0-17-15,3 0-19 0,-1-3-14 0,2-1-14 0,-2-1-9 16,1-1-9-16,0 0-5 0,-1-1-5 0,-1 0 8 0,-2-1 15 0,-1-1 19 16,-1-1 19-16,-2 0 29 0,0 0 33 0,-3 1 31 0,-2 0 32 0,1-1 33 15,-3 0 30-15,-4 1 33 0,0 1 35 0,-1-2 27 0,-2 3 26 0,0-3 17 16,-2 3 10-16,1 1 6 0,-3 0 4 0,3 1 0 0,-3 0-5 0,1-2-7 16,-3 5-8-16,3-1-11 0,2 1-12 0,-1 0-18 0,0 2-17 15,1-3-15-15,1 3-12 0,0 0-10 0,0 0-11 0,-2 3-11 0,0-3-9 16,2 0-11-16,0 0-9 0,0 0-7 0,0 2-6 0,0 1-3 0,0-1-5 15,0 0-2-15,0 3-2 0,0-3-1 0,0 3-1 0,0-1 1 0,0 0 0 16,0 2 3-16,0 0 0 0,0 2 3 0,0-2 1 0,0 2 2 16,0 1 1-16,0-1 2 0,0 1 1 0,0 1 1 0,0-2 1 0,0 1-2 15,0-1 1-15,0 1-2 0,0 0 0 0,0-1-3 0,2 1-1 0,0-2-6 16,-2 1-6-16,1-5-10 0,-1 4-9 0,2-4-11 0,0 1-8 0,-2-1-9 16,1-2-6-16,1-1-5 0,-1 2-5 0,-1-2-7 0,3-2-9 15,0 2-13-15,-1-1-15 0,-1-2-9 0,-1-1-6 0,4 1-2 0,-4-4 2 16,1 2-2-16,-1-3-4 0,2-1-1 0,0 1 1 0,-2-5 0 0,0 3 3 15,0-4 5-15,0 3 10 0,0-4 19 0,-2 1 27 0,0-1 24 0,2 1 22 16,-1-1 17-16,1 3 18 0,-2-5 15 0,0 3 16 0,2 0 14 16,-1 1 12-16,-1 1 12 0,2 0 12 0,0 2 10 0,0 0 6 0,0 0-1 15,0 2-10-15,2 1-9 0,-1 1-11 0,-1 0-9 0,2 2-8 0,0-1-8 16,-2 3-7-16,1 0-7 0,3-1-10 0,-3 3-8 0,1 0-11 0,1 0-8 16,0 3-7-16,0-1-4 0,2 0-2 0,-1 3 0 0,0-2 0 0,1 0 0 15,1 4 3-15,-3 0-1 0,2 1 2 0,-1-2 2 0,1 4 2 0,-2 0 1 16,2-1 1-16,-2-1 0 0,-1 2 1 0,0 1 2 0,-1 0 0 15,-1-1 1-15,0-1 0 0,0 2 2 0,0-1 1 0,-1-2 1 0,-3 1 1 16,3-2 0-16,-2 0 1 0,-1 3 2 0,1-5 3 0,0 3 0 16,0-1 4-16,-3-2 2 0,1-1 3 0,-1 3-2 0,1-2-2 0,0-2-12 15,0 0-17-15,-1 1-24 0,1 0-26 0,2-1-36 0,2-1-38 0,1-2-121 16,0 0-161-16,0 0-88 0,0 0-51 0,0 0-28 0,1-2-18 0,2-2-6 16</inkml:trace>
  <inkml:trace contextRef="#ctx0" brushRef="#br0" timeOffset="82066.162">22846 1010 540 0,'-2'0'592'0,"-2"-2"1"0,3 2-10 0,-1 0-15 0,0 0-118 0,-1 0-170 16,2 0-102-16,1 0-67 0,-2 2-36 0,0 1-25 0,2-1-16 0,-1 1-13 16,-1 1-7-16,0 1-6 0,2 0-4 0,-1-1 0 0,1 4 1 0,0-1 3 15,0 1 1-15,0 1 1 0,0 1 2 0,0 0 0 0,0 0 1 0,0 0 1 16,1 2 2-16,-1-1-1 0,2 1 1 0,0 0 0 0,-1 0 1 15,3-2 0-15,-3 2 1 0,1-1 0 0,1-1 0 0,0 3 0 0,1-3 0 16,0-1 0-16,0 0 1 0,0-2 0 0,1 1 1 0,-1-3 0 0,3 2 3 16,0-4 3-16,-2 2 2 0,3-2 2 0,-1-1 2 0,2 0 2 0,0-2 2 15,-1-2 1-15,3 0 4 0,-3-1 8 0,3-2 6 0,0 2 8 16,0-4 8-16,-3 3 6 0,3-3 5 0,-1-1 3 0,-2-1-1 0,0 1 1 16,-1-1-1-16,1-3 1 0,-3 1 1 0,2 0-2 0,-2-1-3 0,-3 0-5 15,1 0-11-15,1-1-10 0,-4 1-11 0,0-2-11 0,0 4-12 16,-4-2-12-16,3 0-16 0,-3 2-14 0,0-2-19 0,0 4-19 0,0-3-22 15,-1 4-23-15,2-2-28 0,2 1-32 0,-3 0-37 0,1 4-42 0,-1-1-85 16,1 2-106-16,0-1-99 0,-1 1-96 0,3 3-42 0,1 0-16 0,0 0 1 16,-2 0 9-16</inkml:trace>
  <inkml:trace contextRef="#ctx0" brushRef="#br0" timeOffset="83548.9219">23509 723 157 0,'-10'-1'592'0,"0"1"6"16,2-2 6-16,1 0 6 0,1 2-86 0,-1 0-131 0,2-1-103 16,0 1-88-16,1 0-48 0,-1 0-26 0,4 0-21 0,-1 0-18 15,2 0-16-15,0 0-16 0,0 0-12 0,0 0-10 0,0 0-10 16,3 0-10-16,2 0-11 0,-1 0-10 0,3 0-4 0,-1 0-3 0,4 1-3 16,2-1-1-16,1 0-1 0,4 0-3 0,4 0-3 0,1 0-3 15,7 0-1-15,-1 0-1 0,4 0 0 0,3-1-1 0,3-1 3 0,1 2 3 16,-3-5 1-16,6 5 1 0,-2-2-1 0,2-1 1 0,-3 0 1 15,2 2 4-15,-3-2 4 0,-2 1 4 0,-1 0 3 0,0-1 3 16,-3 1 3-16,-2 1 2 0,-3 1 0 0,-1-2-2 0,-4 1 0 16,-1 1-1-16,-5 0 1 0,-1 0 1 0,-2 0 1 0,-3 0 1 0,-1 0 3 15,-2 0 3-15,-3 0 3 0,1 1 3 0,-2 1 0 16,-1-2 1-16,-2 0 1 0,0 0 0 0,0 0 0 0,0 0 0 0,0 0-2 16,0 1 0-16,-2 1-3 0,2 0-2 0,0-1-3 0,0 3-5 15,0-4-3-15,0 4-2 0,0-1-2 0,0 0 0 0,0 2-1 0,0-1 2 16,2 2-1-16,0-1 1 0,-1 3-1 0,2 0 1 0,-2 1-1 15,3-1 1-15,-1 4-1 0,0 0 0 0,0 0 0 0,1 1 2 16,0 2 0-16,0-2 2 0,2 4 4 0,-2 0-1 0,0-1 2 0,-1 2 2 16,0 2 2-16,0 1 2 0,0-2 0 0,1 1 2 0,-3 2 2 0,4 0 1 15,-2 1-1-15,-2 0 1 0,3-2-2 0,-3 1 1 0,1-2-3 16,-1 1-1-16,-1-1-1 0,4 0-1 0,-4-4 0 0,1 1-1 0,-1 0-2 16,0-6 1-16,0 3-2 0,0-4 1 0,0 3 1 0,0-5-1 0,0 0 3 15,0-2 2-15,0 0 5 0,2-2 4 0,-2 1 5 0,1-2 3 0,-1 0 4 16,2 0 4-16,-2-2 4 0,2 0 4 0,-2 1 3 0,1 0 4 0,-1-2 0 15,2 1 2-15,-2-1 0 0,3 2-2 0,-3-2-2 0,0 0-4 16,1 0-5-16,1 0-4 0,-1 0-5 0,1 0-4 0,0 0-5 0,-2 0-4 16,1 0-4-16,2 0-7 0,-1 0-2 0,0 0-4 0,1 0-2 0,0 0-2 15,0 0 0-15,5 0-2 0,-2 0 0 0,1-2 1 0,1 2-2 16,2-1 0-16,3 1-2 0,1-2-3 0,1 0-2 0,4 2-1 0,-2-1-1 16,5 1-1-16,2-1-2 0,3-1-4 0,-2 1-2 0,4-1-7 0,2-1-4 15,-1 2-3-15,5-1-4 0,0 1-3 0,-1-3-1 0,0 3-3 0,2 0 2 16,1 0-1-16,-1-2 1 0,0 3 1 0,-1-2 2 0,1 0 3 0,-1 2 4 15,2-1 4-15,-1 1 5 0,-5-2 3 0,2 1 5 0,-3 1 3 0,0-1 5 16,-1-2 6-16,-2 3 4 0,-5 0 2 0,2-2 3 0,-4 2 0 16,-2-2 4-16,-1 2 2 0,-2-1 7 0,-2-1 6 0,-3 2 8 0,-2 0 8 15,0 0 9-15,-2 0 7 0,-3 0 8 0,4 0 8 0,-6 0 8 0,3 0 9 16,-4 0 7-16,0 0 6 0,0 0 2 0,0 0 0 0,0 0-5 0,-2 0-5 16,0 0-7-16,1 0-9 0,-2-2-7 0,-1 2-10 0,3 0-8 15,-1-3-11-15,0 1-12 0,-1 0-14 0,2-1-11 0,-1 0-15 0,0 0-10 16,-2-1-10-16,3 1-9 0,-1-4-6 0,0 3-7 0,1-2-8 0,-2 0-7 15,1 1-6-15,0-3-8 0,1-1-5 0,-3-1-5 0,3-2-4 16,-1 2-4-16,1-2-4 0,-3 0-2 0,3-1-1 0,-2 0-3 0,3-4 0 16,-1 0 1-16,-3 1 0 0,3-2 6 0,-1-2 3 0,0 2 8 0,-1-1 6 15,2-1 12-15,-1-1 9 0,0 0 13 0,-1 2 14 0,2 0 12 16,-1-4 12-16,0 6 11 0,1-1 12 0,-3 1 9 0,2 1 7 16,0 1 8-16,1 2 4 0,-3-1 4 0,1 4 3 0,3 0-1 15,-1-2 0-15,1 4-2 0,-2 0-3 0,0 2-4 0,2 0-4 0,-1 1-3 16,-1 2-3-16,2 0-3 0,0-1-2 0,0 1-2 0,0 3-3 15,0-5-3-15,0 5-3 0,0 0-1 0,0 0 0 0,0 0-1 16,0 0 1-16,0 0 2 0,0 0 0 0,0 0 2 0,0 0 2 16,0 0 1-16,0 0 0 0,0 0 0 0,0 0-1 0,0 0-2 0,0 0-4 15,0 0-1-15,0 0-5 0,0 0-4 0,0 0-2 0,0 0-2 16,0 0-2-16,0 0-2 0,0 5-3 0,0-3-1 0,0 3-1 0,0-2 0 16,2 0 0-16,-1 2 0 0,-1 0 0 0,2 1-1 0,0 0-2 15,-2-3-5-15,1 4-6 0,-1 1-9 0,2-3-13 0,-1 2-17 16,1-2-20-16,0 2-23 0,-2-2-23 0,1-1-38 0,3-2-42 15,-3 2-78-15,3-1-94 0,0-2-71 0,-3 2-59 0,2-3-24 16,1 0-8-16</inkml:trace>
  <inkml:trace contextRef="#ctx0" brushRef="#br0" timeOffset="84098.5991">25706 722 432 0,'0'0'551'0,"0"0"1"0,1 0-28 0,1-2-45 16,-1 0-108-16,4 2-138 0,-2 0-78 0,2 0-46 0,1 0-26 16,1-1-15-16,1 1-14 0,1 0-11 0,4 0-11 0,-4 0-9 15,5 0-6-15,2 0-3 0,0 0-1 0,0 0-2 0,4 1-1 16,0-1-2-16,2 2-1 0,1 0-2 0,2-2 0 0,1 1-2 0,-1-1-1 15,2 2-3-15,2-2-1 0,1 0-1 0,0 1-2 0,-2-1 1 16,2 0-2-16,0 1-2 0,-1-1 0 0,-1 0-1 0,-1 0 0 16,1 0 0-16,-1 0 0 0,-2 1-1 0,-1-1 1 0,-2 0 1 0,0 0 1 15,-2 0 1-15,-2 0 2 0,-1 0 3 0,-4 0 6 0,0 0 5 16,0 0 7-16,-5 0 6 0,-2 0 7 0,0 0 6 0,-1 0 4 16,-4 0 6-16,3 0 5 0,-4 0 4 0,0 0 2 0,0 0 2 15,0 0-2-15,0 0-2 0,0 0-5 0,0 0-6 0,0 0-7 0,-4 0-9 16,4 2-8-16,0-2-6 0,0 0-10 0,0 0-7 0,-1 2-6 15,1-2-7-15,0 1-2 0,0 1-3 0,0-1-1 0,0 2 1 16,1 0 0-16,-1 0 0 0,4 2 3 0,-4-2 1 0,1 3 2 16,1-1 0-16,-1 4 4 0,3-2 2 0,-3 3 1 0,1-2 1 15,1 2 2-15,0 1 0 0,2-2 3 0,-2 6 1 0,-2-2 2 0,3 3 1 0,0-2 1 16,0 1 2-16,0 2 2 0,1 0 1 0,0 1 2 0,-2 0 2 16,0 2 2-16,0 2 0 0,0-3 1 0,1 2-1 0,-3 2 0 0,3-4-1 15,-1 0 1-15,-2 2-2 0,4 0 0 0,-4-2-1 0,1 0-1 0,1-2-1 16,-1 2-1-16,-2-2 0 0,1-3-2 0,-1 1 0 0,2-2-1 15,-1 1-2-15,-1-3-1 0,2 0-4 0,0-4-5 0,-2 0-4 0,1 0-8 16,-1 0-8-16,2-4-9 0,0 1-10 0,-2-1-13 0,1 0-13 0,1 0-14 16,-2-1-16-16,1 0-25 0,-1-2-31 0,0 0-44 0,0 0-51 15,0 0-44-15,0 0-42 0,5-2-66 0,-2-1-78 0,0-1-38 0,0 0-17 0,1 0-1 16</inkml:trace>
  <inkml:trace contextRef="#ctx0" brushRef="#br0" timeOffset="84225.8046">26816 1322 371 0,'10'0'531'0,"-2"0"3"0,4 0-48 0,-2 0-75 0,5-2-80 0,-3 0-83 16,1 2-52-16,4-1-39 0,-2-2-25 0,2 2-18 0,0-2-16 0,4 1-15 16,1 0-16-16,-1 1-15 0,2-1-16 0,2 0-17 0,1-1-21 0,0 3-24 15,0 0-29-15,4 0-34 0,-1-2-55 0,1 0-69 0,1 2-105 16,-1-1-124-16,0-1-64 0,-1 2-37 0,-1-2-17 0,1 1-9 0</inkml:trace>
  <inkml:trace contextRef="#ctx0" brushRef="#br0" timeOffset="84402.2875">28107 1328 326 0,'1'0'554'16,"2"0"4"-16,1 0 4 0,-3 0-63 0,1-1-90 0,1 1-113 0,0-1-123 15,2 0-78-15,-1-2-56 0,3 3-47 0,-1-4-39 0,5 4-75 0,-1-1-92 16,-1 1-107-16,4-3-119 0,-2 2-61 0,0-2-32 0,5 1-15 0,-3-1-8 15</inkml:trace>
  <inkml:trace contextRef="#ctx0" brushRef="#br0" timeOffset="84574.1701">28864 1294 162 0,'1'0'590'16,"3"0"9"-16,-3 0 3 0,-1 0 3 0,2 0-80 0,-1 0-119 0,3-1-108 15,-3-1-100-15,2 2-59 0,2-2-39 0,-2 1-30 0,2 1-24 16,0-2-30-16,-1 1-32 0,4 1-35 0,2-1-37 0,-2-2-50 0,0 3-58 16,2 0-83-16,2 0-95 0,-3-2-86 0,4 1-80 0,-4 1-41 0,4-2-19 15,-1 1-5-15</inkml:trace>
  <inkml:trace contextRef="#ctx0" brushRef="#br0" timeOffset="84750.5413">29343 1267 158 0,'0'0'635'0,"0"0"14"0,-2-1 13 0,-1-1 11 0,3 2-61 16,-1-1-98-16,1-1-109 0,0 2-113 0,-2 0-72 0,0-1-49 15,2 1-37-15,0-3-29 0,0 1-31 0,0-1-30 0,2 1-32 0,0-3-29 0,-1 0-30 16,2 0-29-16,-1-2-29 0,1 2-26 0,-2-4-29 0,3 1-33 16,0 2-49-16,0-2-58 0,0-1-87 0,1 1-104 0,1-2-62 0,-1 1-46 15,0-3-15-15,1-1-2 0,1 3 6 0</inkml:trace>
  <inkml:trace contextRef="#ctx0" brushRef="#br0" timeOffset="85183.4403">29463 746 352 0,'-5'-4'537'0,"2"0"11"0,2-1-29 0,-3 0-52 16,3 3-87-16,1-2-105 0,-2 0-61 0,1 1-37 0,1-2-23 15,-2 1-15-15,2 1-16 0,0 1-11 0,0-1-13 0,2-1-10 0,-2 1-13 16,1 0-11-16,1 1-10 0,-1 1-8 0,3-3-10 0,-3 4-7 15,2-3-9-15,2 3-7 0,-4 0-8 0,2-2-8 0,2 1-2 0,-1 1-4 16,0-2-2-16,0 0-2 0,0 2-1 0,2 0 0 0,-1 0-1 16,0 0 0-16,0 0-1 0,0 0 0 0,-2 0 2 0,3 0 2 15,-3 0 2-15,2 0 2 0,0 2 1 0,-1 0 1 0,1-2-1 0,0 1 1 16,1 1 2-16,-1-2 0 0,0 0-2 0,-1 0-3 0,5 3-3 16,-4-3-5-16,2 0-5 0,-1 3-6 0,2-2-7 0,1-1-6 15,3 1-9-15,-3 1-7 0,4-1-9 0,-2 1-11 0,2-2-10 0,1 2-13 16,0-1-9-16,2-1-7 0,-2 2-4 0,3 0-3 0,4-2 2 15,-4 0 0-15,4 0 5 0,-1 0 8 0,0 0 7 0,0 0 9 0,2 0 11 16,-4 0 11-16,0 0 14 0,0 0 16 0,-1 0 15 0,-1 0 16 16,1 0 15-16,-4 0 11 0,3 0 12 0,-3 0 13 0,-1 0 10 15,-1 0 7-15,2 0 5 0,-5 0 6 0,1 0 3 0,-1 0 1 0,0 3 1 16,0-3-2-16,-2 1-2 0,1 0-2 0,-1-1-3 0,-3 0-2 16,2 0-3-16,-2 2-2 0,2-2-6 0,-2 0-6 0,2 1-5 0,-4-1-6 15,4 2-3-15,-2-2-4 0,0 0-2 0,0 2-2 0,1-2-4 16,-1 0-7-16,-2 0-12 0,3 3-19 0,-1-3-27 0,0 0-32 0,1 0-57 15,0 0-68-15,0 0-108 0,1 0-127 0,-2 0-65 0,2 0-35 16,-1-3-17-16,1 3-12 0</inkml:trace>
  <inkml:trace contextRef="#ctx0" brushRef="#br0" timeOffset="85572.7045">30422 903 444 0,'0'0'490'15,"-1"3"-11"-15,1-3-20 0,0 4-103 0,0-3-142 0,0 1-82 0,0 1-50 16,0-3-25-16,1 3-11 0,-1-1-4 0,2 0-4 0,0-2 0 0,-2 3 1 16,1-3 0-16,-1 2 0 0,2-2 1 0,0 2 0 0,-2-2 0 0,2 1-3 15,-2 1-2-15,0-2-3 0,0 0 0 0,0 0-2 0,0 2-1 0,0-2 2 16,0 0-2-16,0 0 0 0,0 0 0 0,0 0 1 0,0 0-3 0,0 3-3 15,0-3-1-15,0 2-2 0,0-2-2 0,0 0 1 0,0 0-2 0,2 0 0 16,-2 0-2-16,0 2 1 0,0-2 0 0,0 1-1 0,0-1-1 0,1 2-2 16,-1 0-1-16,0-2 0 0,2 3-2 0,0-3 0 0,-2 2-1 0,1-1-1 15,1 1-1-15,-2 0-2 0,1 1 1 0,-1-2-2 0,0 2 0 0,2 0-1 16,0 0 0-16,-2 0 1 0,1 2-1 0,-1-2 2 0,0 1-1 0,2 2 1 16,-1-1-1-16,-1 0 2 0,2 2-1 0,0 0 2 0,-2-2 0 0,1 2 1 15,-1 1 0-15,2-1 1 0,0 1-1 0,-2-2-1 0,2 4-2 0,0 0-5 16,-1-3-6-16,-1 2-7 0,2 1-7 0,0-1-9 0,-2 0-9 0,1 2-9 15,1-3-9-15,-2 1-8 0,1 1-10 0,-1-1-10 0,0-1-10 0,0-1-12 16,0 0-11-16,0 0-11 0,0 0-15 0,0-4-18 0,0 4-26 0,0-4-29 16,0 2-35-16,0 0-36 0,0-5-57 0,0 0-67 0,0 0-31 0,0 0-16 15</inkml:trace>
  <inkml:trace contextRef="#ctx0" brushRef="#br0" timeOffset="94116.5958">16401 2377 103 0,'-10'3'500'0,"0"-3"4"16,1 0 5-16,1 2-84 0,3-2-126 0,0 0-83 0,1 0-58 16,-1 0-27-16,2 0-15 0,0 0-7 0,1 0-4 0,-1 0 0 0,3 0 1 15,0 0-2-15,0 0 1 0,0 0-4 0,0 0-4 0,0 0-8 16,0 0-9-16,2-2-8 0,-1 2-8 0,2 0-6 0,-1-3-4 0,1 3-5 16,0-1-8-16,-1 0-5 0,-1-2-7 0,2 1-8 0,-1 0-8 0,1-1-4 15,0-2-4-15,1 3-3 0,1-3-2 0,2-2-1 0,-1-1-1 0,4-1-3 16,1 0-3-16,2-3-1 0,1 1-1 0,2-3-2 0,0-1 0 15,3 0 0-15,-1-2 2 0,3 3 2 0,0-2 2 0,-3-1 1 0,3 1 1 16,-2 1 1-16,3 0 2 0,-3 0 1 0,0-2-2 0,0 2-3 16,0 1-4-16,-2 0-4 0,-1 2-6 0,2-1-8 0,-6 1-11 0,2 1-12 15,1 2-13-15,-3 0-19 0,-1 2-20 0,-1 0-26 0,2 2-25 0,-2 0-51 16,1 0-64-16,0 3-94 0,0 0-112 0,-3 1-55 0,3 1-29 0,-3 1-10 16,2 1 0-16</inkml:trace>
  <inkml:trace contextRef="#ctx0" brushRef="#br0" timeOffset="94766.5355">22533 1622 135 0,'-1'3'524'0,"-1"-2"9"0,1 0-10 16,-3 0-15-16,4 1-94 0,-1 0-132 0,-1-2-71 0,2 0-42 0,0 0-21 16,0 0-13-16,0 0-8 0,0 0-5 0,0 0-6 0,0 0-7 0,0 0-6 15,0 0-8-15,0 0-8 0,0 0-8 0,0 0-10 0,0 0-8 16,0 0-8-16,0 0-7 0,0 0-4 0,0 0-5 0,0 0-4 0,2-2-3 0,-1 0-3 15,3 2-3-15,-3 0-3 0,1-1-2 0,-1 1-2 0,1-1-1 16,1 0-1-16,2 1 0 0,-4-3-1 0,4 1-1 0,-2 0-1 0,4-1 0 16,-1 1-3-16,3-3-3 0,1 2 0 0,1-1-3 0,3-3 0 0,1-1-1 15,0 3-3-15,1-5-4 0,3 3-4 0,1-4-6 0,0 3-8 16,-2-2-5-16,4-2-8 0,-2 0-8 0,0 1-9 0,-1 0-9 0,0-1-7 16,-2 2-10-16,-1-1-18 0,2 3-20 0,-4-4-28 0,0 4-32 0,-1 0-75 15,-2 2-100-15,-2-1-92 0,-2 2-89 0,-3 0-41 0,1 0-17 0,0 2-6 16,-5-1 1-16</inkml:trace>
  <inkml:trace contextRef="#ctx0" brushRef="#br0" timeOffset="101199.2568">30005 906 132 0,'0'0'386'0,"0"-3"-49"15,0 3-39-15,0 0-33 0,0 0-30 0,0 0-29 0,0 0-22 0,0 0-21 16,0 0-14-16,0-2-10 0,0 1-11 0,0 1-7 0,0 0-6 15,0 0-5-15,0-2-4 0,0 2-2 0,0-2-4 0,0 2-3 0,0-1-3 16,0 1-3-16,0 0-2 0,0-1-3 0,0 1-5 0,0-2-4 16,0 2-4-16,0 0-3 0,0-1-4 0,0 1-4 0,0-2-4 0,0 2-4 15,0 0-4-15,0 0-2 0,0 0-3 0,0 0-4 0,0 0-1 16,0-3-3-16,0 3-4 0,0 0-2 0,0 0-4 0,0-1-2 16,-1 1-3-16,1-2-2 0,-2 1-2 0,0-1-1 0,2 0-1 0,-1 1-1 15,-1 0-3-15,1 0-1 0,-3-2-2 0,3 1-2 0,-1 0 0 16,-1 1-1-16,0-1 0 0,0 2 0 0,-2-2 0 0,0-1 2 0,1 3 0 15,0 0-2-15,0-2-3 0,0 2-2 0,-1-2-3 0,1 2-5 16,-1 0-1-16,2 0-2 0,-2 0-2 0,1 2-4 0,0-2-1 16,-1 2-1-16,0 3-2 0,-2-3-2 0,1 1-1 0,-1 2 2 0,1 0 0 15,-2 1 2-15,2 0 4 0,-1 2 1 0,3-2 4 0,-1 4 3 0,1 0 3 16,0-3 1-16,1 2 2 0,2 0 1 0,-1 0 1 0,2-2 2 0,0 2-1 16,2 0-1-16,-1 0 0 0,2 0 0 0,1-2-2 0,1 1-1 0,0 0-4 15,2-2-4-15,-2 1-7 0,3-1-6 0,1 0-9 0,0-1-8 0,1 0-11 16,2 0-10-16,0 0-10 0,1 0-12 0,-1-3-11 0,2 1-13 0,0 1-14 15,1-4-14-15,-1 5-13 0,2-5-15 0,-2 0-19 0,0 0-20 0,2 0-17 16,-2-2-20-16,0-1-27 0,1-1-34 0,-3 1-31 0,1-2-34 0,-2 0-21 16,1-2-17-16,-2 2-17 0</inkml:trace>
  <inkml:trace contextRef="#ctx0" brushRef="#br0" timeOffset="101666.1695">30264 901 186 0,'-1'-9'455'16,"1"2"-21"-16,-2-1-28 0,0 1-29 0,1 2-33 0,-2-2-33 15,1 2-38-15,-2 0-38 0,2 1-28 0,1-1-23 0,-3 2-18 16,3 1-14-16,-3-1-15 0,3 0-13 0,-1 3-15 0,1-2-14 0,1 1-15 15,0 1-15-15,0 0-15 0,0 0-12 0,-4 1-14 0,4 1-9 16,-1-2-8-16,1 3-8 0,-2 0-5 0,1 1-3 0,1-1-1 16,-4 4 0-16,3-2 1 0,1 2 2 0,-4 1 4 0,4 1 1 0,-4 0 5 15,4 1 1-15,-1 0 2 0,1 3 1 0,-2-2 0 0,0 1 4 0,2-1 0 16,-1 3 2-16,1-2 2 0,0 0 1 0,0 2-1 0,0-2 1 0,0-1 0 16,0 3 0-16,0-2-1 0,0 0 0 0,0 0 0 0,0 0-2 0,1-1 0 15,-1-1-3-15,2-1-2 0,0 0-3 0,-2-2-3 0,1 1-5 0,-1-1-5 16,4-3-5-16,-3-1-6 0,2 2-5 0,-2-4-3 0,3 2-5 0,-3-3-4 15,1 0-5-15,-1 0-9 0,3-3-9 0,-3 2-11 0,2-4-10 0,1 2-4 16,-1-1-2-16,0-4 1 0,1 0-3 0,0-1-1 0,-1 0-1 0,-2-1-2 16,3-2-2-16,-3-2 2 0,2-1 2 0,-1 2 7 0,0-4 10 0,-1 3 12 15,-1-5 17-15,2 1 14 0,-2 2 11 0,0-1 13 0,0 0 14 16,0 1 12-16,-2 0 15 0,2 1 11 0,-1 2 13 0,1-2 8 0,0 3 10 16,0-1 6-16,0 4 7 0,0 0 2 0,0 0 0 0,0 2-3 15,0-1-5-15,1 5-7 0,-1-4-6 0,2 2-9 0,0 3-8 16,1-3-8-16,-1 2-8 0,0-1-6 0,3 3-6 0,-4-2-7 0,3 3-6 15,-1-1-5-15,2-2-4 0,-2 3-7 0,2 0-1 0,-1 0-4 16,1 3-1-16,0-2-2 0,0 2-1 0,1 0 1 0,-1 0 0 0,1 1 0 16,-1 1-1-16,-2 0 1 0,2 2 0 0,-2-2-1 0,0 2-1 15,0-1 1-15,-1 2 1 0,-1-1-1 0,2 1 2 0,-3 2 1 0,0 0 2 16,0-3 3-16,-3 0 2 0,2 1 1 0,-1-1 2 0,1 1 1 0,-3-1 2 16,1 1 3-16,-2-2 2 0,2 1 1 0,-2 0 3 0,-1-2-1 0,2 2-2 15,-3-2-4-15,1 0-10 0,-1 0-9 0,2-2-12 0,-2 4-18 0,1-3-21 16,1-1-22-16,-3 1-26 0,2 0-34 0,3 0-43 0,-2-2-102 0,1 2-136 15,1-3-73-15,3-1-46 0,0 0-20 0,0 0-5 0,0 0 1 0</inkml:trace>
  <inkml:trace contextRef="#ctx0" brushRef="#br0" timeOffset="102041.7157">30483 819 401 0,'0'0'586'16,"0"0"4"-16,0 0 0 0,0 0-1 0,0 0-109 0,0 0-161 0,0 1-102 15,-2-1-71-15,0 1-40 0,2 3-25 0,-1-1-16 0,1-3-12 16,-2 6-10-16,0-2-11 0,2 2-5 0,-1 1-3 0,1 0-2 0,0 0 3 16,0 0 0-16,-2-1 2 0,2 4-1 0,0-2-3 0,0 2-1 0,0 0-3 15,0 0-1-15,0 2-2 0,0-2-1 0,0 0 1 0,2 1 0 0,-2-1 0 16,1 0 0-16,1 2 1 0,0-3 0 0,-1 1 0 0,3-2 1 0,-1 3 0 16,0-4 0-16,3 3 0 0,-3-2-1 0,2 1 0 0,1-1 0 0,-1-1 1 15,2-2-1-15,-2 2-2 0,2-4-1 0,-1 1-2 0,2 0-1 0,3-1-2 16,-3-1-1-16,2-1-1 0,-1-1-1 0,1 0-2 0,1 0-2 0,0-3-4 15,0 0-1-15,-2 0-2 0,5-2 1 0,-2 0-1 0,-3-1 2 0,2-3 0 16,0 2 0-16,-1-5 2 0,1 2 2 0,-3-2 3 0,1 2 2 0,-1-2 6 16,-2 0 7-16,1-2 9 0,-2 1 8 0,-2-1 8 0,0 0 5 0,0 1 5 15,-2-1 7-15,-1-2 8 0,0 1 4 0,0 2 6 0,-1-2 0 16,-2 1 1-16,1-1-1 0,-1 2-4 0,0 1-5 0,0 0-8 16,0 1-7-16,-1-1-9 0,1 2-5 0,0-2-7 0,0 6-14 0,-2-2-18 15,4 1-23-15,-2 0-28 0,1 4-27 0,0-2-31 0,2 2-35 16,0 1-38-16,0-3-39 0,0 5-42 0,0 0-80 0,0 0-98 15,0 0-96-15,4 0-98 0,-1 5-40 0,0-5-18 0,3 3 5 0,-3 1 13 16</inkml:trace>
  <inkml:trace contextRef="#ctx0" brushRef="#br0" timeOffset="103400.2605">31649 675 400 0,'-2'-2'502'0,"-1"0"-15"16,3 1-26-16,-1-2-88 0,1 2-121 0,-2-1-69 0,1-1-44 0,1 2-18 15,0-1-9-15,0 1-7 0,0-1-6 0,-2 0-9 0,2 2-9 16,0 0-7-16,0 0-5 0,0 0-5 0,0 0-6 0,0 0-5 16,0 0-7-16,0 0-6 0,0 0-9 0,0 0-5 0,0 0-6 0,0 0-5 15,0 0-4-15,-2 0-5 0,1 0-4 0,1 2-4 0,-2 0-3 0,1-2 0 16,-1 3-1-16,0-2 1 0,1 2-1 0,-3 0 1 0,3 1 3 15,-1 3 2-15,-4 0 2 0,5 1 2 0,-4 1 1 0,2-1 3 16,-2 4 2-16,0-1 2 0,-1 2 0 0,0 1 0 0,-2 3 0 0,0-1 1 16,1 1 3-16,-2 1 2 0,1 0 0 0,0 1 1 0,-3 1 2 0,2-2 1 15,1 5 0-15,-2-4 2 0,-1 0 1 0,3 2 1 0,0 0 1 0,-1-1 0 16,1-1-2-16,2 0-2 0,-2 2-6 0,0-4-9 0,2 1-11 0,1-3-12 16,0 1-18-16,0 0-20 0,2-1-22 0,-3-2-30 0,3 1-32 0,-2 0-62 15,3-4-76-15,1-1-94 0,-1 0-105 0,1-2-55 0,1-1-28 0,0 0-11 16,1-1-1-16</inkml:trace>
  <inkml:trace contextRef="#ctx0" brushRef="#br0" timeOffset="298051.2464">26841 5436 103 0,'-7'-2'523'0,"-1"-1"7"16,2 1 8-16,-2 1-78 0,3-1-118 0,1 0-91 0,-1-1-80 0,2 3-40 15,-2-3-20-15,0 1-9 0,2 1-2 0,0-3-2 0,0 4-3 16,1-1-7-16,1 0-4 0,-3 1-6 0,4-2-3 0,-1 2-3 0,1 0-3 15,0 0-1-15,-2 0-3 0,1 0 0 0,1 0 1 0,0 0-1 16,-2 0 1-16,0 0 2 0,2 0 0 0,-1 0 2 0,1 0 1 16,0 0 1-16,0 0 0 0,0 0-2 0,0 0-2 0,-3 0-2 0,3 0-4 15,0 0-4-15,0 0-4 0,0 0-3 0,0 0-4 0,0 0-4 16,0 0-5-16,0 0-3 0,0 0-6 0,0 0-3 0,0 0-5 16,0 0 0-16,0 0-2 0,0 0-1 0,0 0-1 0,0 0-2 0,0 0-1 15,3 0-3-15,0 0-1 0,2 0-1 0,0 0-1 0,1 0 0 16,2 0 1-16,3-1 1 0,2-1 0 0,2 2-1 0,5-3-1 0,2 2-1 15,4-2-2-15,4-2 0 0,5 3 1 0,2-3-2 0,3-2 1 16,3 2-4-16,3-2-5 0,2 0-4 0,2 1-4 0,-1-1-7 16,3 1-7-16,2-2-5 0,0 2-3 0,0-2-2 0,1 3-2 0,0-1-1 15,0-1 0-15,-1 2-2 0,0 1 0 0,-2-1 0 0,2 0 2 16,-2 0 1-16,-3 3 2 0,0-3 3 0,-3 2 5 0,0 0 2 0,-5 0 1 16,0 0 2-16,-3 2 0 0,-3-1 2 0,-4-1 1 0,-2 2 0 15,-3-1 4-15,-2 2 1 0,-3-1 3 0,-2-1 0 0,-5 2 3 0,2-2-2 16,-7 1-4-16,2 1-10 0,-3 0-15 0,-1 0-22 0,-3 0-28 15,0 0-48-15,2 0-58 0,-2 0-119 0,0 0-149 0,-1 0-83 16,0 0-48-16,-3 0-26 0,3 0-15 0,2 0-5 0</inkml:trace>
  <inkml:trace contextRef="#ctx0" brushRef="#br0" timeOffset="299049.0656">27022 7836 349 0,'-4'0'567'16,"0"0"9"-16,1 0 11 0,0 0-61 0,0-3-95 0,0 3-96 15,-2 0-99-15,2 0-53 0,1-2-34 0,-1 2-14 0,2 0-4 0,-1 0-2 16,0 0 2-16,1-1-4 0,-1 1-3 0,2 0-6 0,0 0-7 16,0 0-6-16,0 0-7 0,0 0-7 0,0 0-6 0,0 0-7 0,0 0-10 15,2-2-8-15,-2 2-12 0,1-1-8 0,3 1-10 0,-3-2-7 16,4 1-8-16,3 1-3 0,-4-3-6 0,4 1-2 0,0 1-5 0,5-2-2 15,1 0-1-15,3-1-2 0,3 2 1 0,3-3-1 0,3 2 0 16,0 0-1-16,4 1-5 0,4-1-5 0,0-1-5 0,3 1-6 16,4 1-3-16,-2-1-3 0,4 0-5 0,3 2 1 0,0-2 0 0,3 1-3 15,-2 1-3-15,5-1-2 0,0 2-2 0,2-1 0 0,-1 0-1 0,-1 1 2 16,1-3 1-16,-1 3-3 0,2 0-1 0,-2-3-2 0,-1 3-2 16,-2 0-3-16,0-2-5 0,-2 2-2 0,-2-1-2 0,-4-1-3 15,0 2-6-15,-3-1-8 0,-5 1-9 0,-3 0-14 0,-3 0-14 0,-4 0-17 16,-3 0-19-16,-5 0-59 0,-3 0-82 0,-3 0-95 0,-5 0-102 0,-4 0-51 15,0 0-24-15,-3 0-9 0,-4-2 0 0</inkml:trace>
  <inkml:trace contextRef="#ctx0" brushRef="#br0" timeOffset="300848.8589">26463 1794 534 0,'-4'-6'624'0,"3"1"14"0,-1 0 12 15,0 2 14-15,-2-2-101 0,3 2-161 0,-1-1-101 0,1 1-74 0,-3 1-39 16,4 0-23-16,-1-1-8 0,1 1-4 0,-2 2-6 0,0 0-3 0,2 0-11 16,0 0-15-16,0 0-16 0,0 0-15 0,0 0-16 0,0 0-17 15,0 0-15-15,0 0-14 0,0 0-14 0,0 0-14 0,0 0-12 0,0 0-11 16,0 2-10-16,0 0-9 0,0-1-5 0,0 3-4 0,0-1-3 0,0 1 1 16,0 1 1-16,2 0 1 0,0 1 2 0,-2 3 4 0,1 0 4 0,-1 1 5 15,2 5 4-15,0-3 7 0,-2 2 4 0,1 1 6 0,1 2 5 0,-2 0 2 16,1 2 6-16,-1 0 3 0,2 1 3 0,0-1 2 0,-2 3 3 15,2-3-2-15,-2 1-2 0,2 1-5 0,-1 1-6 0,-1-3-9 0,2 1-11 16,0 1-12-16,-2-2-14 0,1-1-15 0,-1-1-18 0,2 2-22 16,-1-2-20-16,1-3-23 0,-2 1-23 0,0 0-22 0,0-3-21 0,0-2-22 15,0-1-17-15,0 0-17 0,0-2-34 0,0-1-46 0,0-1-47 0,0-3-51 16,0-2-33-16,0 0-26 0,0 0-3 0</inkml:trace>
  <inkml:trace contextRef="#ctx0" brushRef="#br0" timeOffset="301115.5897">26452 2078 27 0,'0'-20'457'0,"0"-2"-17"15,0 2-22-15,0 1-23 0,0 0-32 0,2 2-39 0,-2 1-36 0,2 1-35 16,-2 2-25-16,2 1-18 0,-1 0-17 0,-1 0-14 0,2 2-16 0,0 0-15 16,-1 2-17-16,1 2-14 0,1-3-19 0,-1 2-20 0,1 2-16 0,0-2-13 15,0 1-13-15,1 2-16 0,1-1-10 0,0 1-7 0,2-1-9 0,-1 2-3 16,2-1-3-16,1 1-3 0,-1 0-2 0,2-1 0 0,1 3 2 16,0 1-2-16,-1-1 1 0,2 1 0 0,-1 1 2 0,2-1 0 0,-4 1 2 15,1 3 0-15,1 0 0 0,-2 1 0 0,1 0-1 0,-2 2 0 0,-1-1-2 16,0 1-1-16,-1 3 0 0,-1-1-1 0,0-2 0 0,-1 3 0 0,-2-1 0 15,-2 0 2-15,-2 2 2 0,1-1-1 0,-4 2 2 0,2-2 1 16,-3 2 2-16,-1-2 1 0,-1 1 3 0,-2 2 3 0,1-3 2 0,-2 2 4 16,-1-1 1-16,1-1 3 0,-2-1 2 0,0 0 3 0,4 0-3 0,-4-2-7 15,2 1-12-15,0-1-16 0,0 0-24 0,2-2-31 0,0 0-53 0,2-1-64 16,1 0-110-16,1-2-134 0,0 0-80 0,2 0-51 0,-1-1-30 16,4-1-17-16,0 0-5 0</inkml:trace>
  <inkml:trace contextRef="#ctx0" brushRef="#br0" timeOffset="301516.1875">26899 1884 445 0,'-5'-6'617'16,"4"3"11"-16,-3-2 9 0,1 2 6 0,2-1-109 0,-1 1-164 0,0 0-103 16,2-1-73-16,-2 3-41 0,0-1-23 0,2 0-16 0,0 2-8 0,0 0-15 15,0 0-15-15,0 0-18 0,0 0-14 0,0 0-12 0,0 0-11 0,0 0-9 16,0 0-7-16,0 0-6 0,0 2-6 0,-1-2-3 0,1 1-4 16,-2 0 0-16,0 0-2 0,2 3 0 0,-1-3 2 0,1 2 0 0,-2 0 2 15,1 0 2-15,1 1 2 0,-4 1 1 0,4 0 0 0,-1 2 2 0,1-1 0 16,-2 3 1-16,0-2 0 0,2 3 0 0,-1-2 0 0,-1 3 1 15,2 1 2-15,-1 0 1 0,1 3 1 0,-2-1 2 0,0 1 2 0,2-1 2 16,-2 3 3-16,2 1 1 0,-2 1 0 0,2-3 2 0,0 2 1 0,0 1 3 16,0 0 1-16,0-3 1 0,0 2 0 0,0-3-1 0,0 4 0 15,0-2-1-15,0-3 0 0,0 3-1 0,0-2-3 0,0-1 2 0,0-1 1 16,0-4 1-16,0 2 1 0,0-1 0 0,0-2 1 0,0 0-2 0,0-3-4 16,0-1-11-16,0 1-17 0,0-2-27 0,0-1-33 0,0-2-66 15,0 0-82-15,0 0-135 0,0 0-161 0,-1-3-87 0,-1-4-46 0,0 2-29 16,-3-4-17-16,2-2-12 0</inkml:trace>
  <inkml:trace contextRef="#ctx0" brushRef="#br0" timeOffset="315365.5716">31693 2403 540 0,'-3'-5'581'0,"0"2"6"15,0 0 6-15,-1 0 5 0,3 2-103 0,-1-2-156 0,-1 3-108 0,2-2-85 16,-1 1-47-16,1 1-28 0,1 0-15 0,0 0-7 0,0 0-8 0,0 0-5 16,-2 1-7-16,0 1-10 0,2-2-9 0,-1 3-8 0,1-2-4 0,0 2-4 15,0 0 1-15,0 3-2 0,0 2 1 0,0-1 1 0,0 3 0 0,0 2 2 16,-2 2 3-16,2 1 3 0,0 2 2 0,0 2 1 0,0 3 3 0,0-2 1 15,0 1 1-15,0 3 0 0,0 0-1 0,0 0 0 0,0 1-1 0,0 0 0 16,2 0-1-16,-2 0 0 0,0 0-3 0,0-2 0 0,0 1-5 0,0 1-5 16,0-3-6-16,0 1-9 0,0-1-12 0,0-3-10 0,0 4-13 0,0-4-15 15,0 1-16-15,0-2-15 0,0 0-18 0,-2-2-20 0,1-1-23 0,-1-1-24 16,0 0-30-16,2-3-31 0,-1 0-41 0,1-1-46 0,-2-2-60 0,1-1-68 16,1-5-31-16,0-2-13 0,0 0 2 0</inkml:trace>
  <inkml:trace contextRef="#ctx0" brushRef="#br0" timeOffset="315634.337">31602 2740 47 0,'-4'-29'534'0,"3"0"14"0,1 2 12 0,-2-2-20 16,0 3-37-16,2-1-88 0,0 2-111 0,2 3-67 0,0-1-41 0,-1 2-28 15,1 2-20-15,1-1-14 0,0 3-12 0,2 0-13 0,1 0-12 0,0 2-13 16,1 1-14-16,-1 2-11 0,2-1-9 0,2 1-9 0,1 2-6 0,-3 1-5 16,3 0-6-16,0 1-3 0,3 1-5 0,-5 0-2 0,4 0-5 0,0 2-2 15,-1 2-4-15,2 1-2 0,-2 0-1 0,1 2-2 0,0 2-1 0,-1-1-3 16,2 2-2-16,-3 0-1 0,0 2-1 0,0 4-1 0,-1-1-2 0,-1 1 1 15,0-1-2-15,-1 3 1 0,-1 1-1 0,-2-1 3 0,-2 3 1 0,1 1 1 16,-2-1 2-16,-2 0 3 0,0 3 2 0,-3 0 0 0,-2 0 4 0,0-1 0 16,-1-1 1-16,0 1 2 0,-2 0 0 0,-3 1 2 0,0-2 0 0,1 2 1 15,-4-5-2-15,1 2 0 0,1 1-3 0,-1-2-6 0,-1-3-6 0,3 1-8 16,-2-1-9-16,0-1-9 0,2-2-11 0,1 0-14 0,0 1-17 0,0-3-22 16,0 0-24-16,1-1-28 0,1 1-33 0,2-3-50 0,1 2-59 0,1-1-81 15,1 0-89-15,-1 0-56 0,4-2-38 0,0-1-13 0,0 0-3 0,0 0 7 16</inkml:trace>
  <inkml:trace contextRef="#ctx0" brushRef="#br0" timeOffset="315881.8572">31985 2660 94 0,'4'-4'587'0,"0"4"19"0,0-1 18 0,-3-1 17 16,1 2 15-16,0-2-90 0,-2 2-141 0,0 0-95 0,0 0-74 0,0 0-44 15,0 0-32-15,0 0-23 0,0 0-19 0,-2 2-23 0,0-2-21 0,2 2-23 0,-1-1-23 16,1 1-16-16,0 0-17 0,0 1-10 0,0-1-10 0,0 1-4 15,0 4-3-15,0-2-2 0,0 0 0 0,0 1 0 0,0 1 3 0,0 2 3 16,0 0 3-16,1 1 2 0,-1 2 3 0,4-2 3 0,-3 2-1 0,1-2 1 16,-1 4 2-16,4-2 1 0,-2 1 2 0,0 0 1 0,2 0 0 0,0 0 0 15,-2 1 1-15,2-1-4 0,0 0-5 0,2-1-10 0,0 1-12 0,-3-1-17 16,4 0-19-16,1-3-18 0,-2 3-22 0,-1-3-25 0,2-1-30 0,0 2-35 16,0-3-39-16,0-1-70 0,0 0-85 0,1-1-96 0,1-2-103 0,0-3-43 15,0 0-15-15,0-2 4 0,1-2 9 0</inkml:trace>
  <inkml:trace contextRef="#ctx0" brushRef="#br0" timeOffset="316165.5198">32207 2489 356 0,'-8'-11'600'0,"-1"-1"14"0,1 1 13 0,1 3-2 16,1-1-7-16,-2 4-116 0,4-2-173 0,0 2-97 0,-1 0-62 0,2 2-36 0,0 0-24 16,1 2-21-16,1-2-19 0,-1 3-21 0,2 0-21 0,0 0-17 15,-1 1-15-15,1 1-10 0,0 2-6 0,0-1-5 0,0 2-2 0,1 2-1 16,1 0 0-16,-2 0 1 0,1 1 1 0,-1 0 3 0,4 1 1 0,-3-1 2 0,1 1 1 15,-1-2 0-15,3 0 0 0,-1 1 1 0,0-4 0 0,0 3 0 16,0-2 2-16,0-1 2 0,0 0 5 0,-1-2 6 0,1-1 6 0,-1 1 10 16,1-2 8-16,0 0 10 0,1-2 8 0,-1 1 10 0,-2-1 10 0,5-1 12 15,-4-1 12-15,-1-1 10 0,3 0 10 0,-3-2 5 0,1-3 4 0,0 3 2 16,-2 0 1-16,0-2-2 0,0 0-2 0,0 2-6 0,-2-2-6 0,0-1-10 16,1 3-11-16,-3-3-16 0,1 3-21 0,-3 0-24 0,2 0-27 0,0 1-34 15,-1 0-38-15,1 1-42 0,-1 2-44 0,-3-1-60 0,4 0-63 0,-3 0-128 16,1 4-157-16,-1 0-84 0,-2 4-48 0,1-1-19 0,0 2-9 0,-2 3 5 15,3-1 9-15</inkml:trace>
  <inkml:trace contextRef="#ctx0" brushRef="#br0" timeOffset="320015.7711">31238 5176 295 0,'-5'-3'502'0,"0"2"8"0,0-1-31 16,1 0-48-16,-1 1-90 0,1 0-112 0,0 0-61 0,1-1-36 0,0 2-20 15,0-1-10-15,-1-1-7 0,3 2-6 0,-2-2-6 0,2 1-4 0,-3 1-8 16,3-2-9-16,1 1-8 0,-2 1-7 0,2 0-6 0,0 0-3 16,0 0-7-16,0 0-3 0,0 0-4 0,0 0-4 0,0 0-3 15,0 0-2-15,0 0-2 0,-1 0 1 0,1 0 0 0,0 0 2 0,-4 0 1 0,4 0 1 16,0 0 1-16,-1 0 1 0,-3 0 0 0,4 0 2 0,0 0 0 15,-1 0 2-15,1 0 1 0,0 0-1 0,-2 0 1 0,2 0-1 0,-1 0-3 16,1 0-1-16,-4 0 0 0,4 0-2 0,0 0-2 0,0 0 0 16,0 0-2-16,-1 0-3 0,1 0-1 0,0 0-2 0,0 0-1 0,0 0-1 15,0 0 0-15,0 0-1 0,0 0-1 0,0 0 2 0,-3 0 0 16,3 0 1-16,0 0 2 0,0 0 0 0,-1 0 1 0,1 0 2 0,0 0 1 16,0 0 1-16,0 0 0 0,0 1 2 0,0-1 1 0,0 0 1 0,0 0 0 15,0 0 0-15,0 0 1 0,0 0-1 0,0 0 0 0,0 0 1 16,0 0 0-16,0 0 0 0,0 0 0 0,0 0 1 0,0 0-1 0,0 0-1 15,0 0-1-15,0 0-2 0,0 0 1 0,0 0-1 0,0 0-2 16,0 0 0-16,0 0-2 0,0 0-1 0,0 0-1 0,0 0 0 0,4 0-1 16,-3 2 0-16,1-2-2 0,1 0 1 0,0 0 0 0,2 0 0 0,-1 0-1 15,0 0 2-15,4 1 1 0,0 1 3 0,2-2 0 0,2 2 1 16,1-1 0-16,1-1-1 0,7 2-2 0,1-2-3 0,4 1-2 16,3-1-5-16,2 0 1 0,4 0 2 0,3 0-1 0,4 0-1 0,3 0-5 15,1-1-6-15,3 1-5 0,2-2-3 0,1 2-3 0,2-1-2 0,3-1-1 16,-2 0-2-16,2 1 0 0,-1-1-1 0,1 1-2 0,-3 0-4 0,2 1-2 15,-3-3 1-15,3 3 2 0,-7 0 1 0,0-2 2 0,-2 0 1 0,-4 2 2 16,-2-1 1-16,-2 1 4 0,-6 0 2 0,1 0 2 0,-6 0 3 16,-3 0 3-16,-2 0 2 0,-4 0 1 0,-3 0 3 0,-2 0 0 0,-3 0 4 15,0 0 2-15,-3 0 1 0,-4 0 3 0,0 0 1 0,-1 0 0 0,-1 0 1 16,-2 0-2-16,0 0-4 0,0 0-7 0,0 0-9 0,-2 0-10 0,-1 1-15 16,-1-1-16-16,0 2-22 0,-1 0-25 0,-3 1-29 0,2-2-46 0,-1 2-53 15,-1 0-102-15,-1 2-124 0,1-3-70 0,-1 4-43 0,-1 0-18 16,-2-1-5-16,2 2 2 0</inkml:trace>
  <inkml:trace contextRef="#ctx0" brushRef="#br0" timeOffset="321032.1941">31255 7696 252 0,'-1'2'574'0,"-4"-1"13"0,4 0 10 0,-1 2 12 0,0-3-86 16,1 0-133-16,-2 3-92 0,1-3-74 0,0 1-42 0,1-1-24 0,-1 0-15 15,1 1-8-15,1 1-6 0,0-2-4 0,0 0-9 0,-2 0-10 16,2 0-12-16,0 0-11 0,0 0-10 0,0 0-8 0,0 0-10 0,0 0-7 16,0 0-7-16,2 1-10 0,-1 1-7 0,2-2-7 0,1 0-6 15,-1 0-4-15,3 0-4 0,2 0-1 0,1 0-3 0,3 0-1 0,2-2-2 16,3 1 0-16,4 1-2 0,2-3-2 0,2 2 2 0,7-2 1 0,1-1 2 15,4 1 1-15,3 0 0 0,2-1 2 0,2 1-1 0,5-2-2 0,1 2-4 16,1-1-4-16,1 1-5 0,0-2-4 0,3 2-4 0,-2-2-4 16,4 1-6-16,-2 1-5 0,-1-1-7 0,-1 2-6 0,-1-3-5 0,-2 0-6 15,-2 2-2-15,-1 2-2 0,-3-2 1 0,-1-1 2 0,-5 1 2 0,-2 2 3 16,-1-1 3-16,-3 0 3 0,-2 0 4 0,-3 2 0 0,-2-3 2 16,-5 3 1-16,-1 0 0 0,-3-3-1 0,-3 3-5 0,1 0-6 0,-6 0-8 0,0 0-13 15,-3 0-16-15,-4 0-21 0,4 0-35 0,-5 0-40 0,0 0-77 16,0 0-94-16,-6 0-81 0,-1 0-74 0,1 0-33 0,-2 0-15 0,-5 0-3 15</inkml:trace>
  <inkml:trace contextRef="#ctx0" brushRef="#br0" timeOffset="321882.9749">32008 5300 76 0,'-3'0'479'0,"0"0"11"16,-1-2-23-16,3 0-40 0,-1 2-79 0,0-1-102 0,1 1-61 0,1-4-45 16,-2 4-18-16,1-3-9 0,1 3 0 0,0-2 3 0,0 0 1 15,0 1-1-15,0 1-4 0,0-2-5 0,0-1-6 0,0 3-5 0,1-2-5 16,1 2-3-16,-2-1-2 0,0 1 0 0,1-1-4 0,-1 1-2 0,0 0-5 16,0 0-4-16,0 0-2 0,0 0-2 0,0 0-3 0,0 0-1 15,0 0-3-15,0 0-3 0,0 0-3 0,0 0-5 0,0 0-7 0,0 0-4 16,0 0-8-16,0 0-6 0,0 0-8 0,0 0-7 0,0 0-6 0,0 0-10 15,0 0-7-15,0 0-7 0,0 2-6 0,-1 0-3 0,1 1-3 0,0 0-1 16,0 1 1-16,-2 4-1 0,1 0-1 0,1 3 1 0,-2 0 2 0,0 6-1 16,2 1 6-16,-1 4 9 0,-1 4 7 0,1 3 6 0,-4 1 5 15,4 6 4-15,-2 3 0 0,-1 6 2 0,1 1 2 0,0 2 1 0,-2 4 3 16,2 4 3-16,-3-1 1 0,3 5 4 0,-2 1-4 0,2-1-4 0,-1 4-7 16,1-1-2-16,-2 0-1 0,4 1 3 0,-2-1 3 0,-2 0 1 0,4-1 0 15,-1-2 0-15,0-1-1 0,2-1-1 0,0-3-1 0,0-1 0 16,0-3 1-16,0-3 2 0,2 0 2 0,0-3 3 0,-2-1-2 0,1-3-4 0,1-4-2 15,1 1-3-15,-2-6-1 0,1 0 1 0,-1-2-1 0,1-2 0 16,0-3 0-16,-1 0-1 0,1-3 1 0,-1-1-2 0,-1-2-2 0,2-1 0 16,0-1-1-16,-2-2-3 0,1-2-4 0,1-1-5 0,-2 1-5 0,0-3-9 15,0 1-10-15,0-4-13 0,0 1-12 0,0-1-15 0,-2 0-18 0,1 0-20 16,-3-2-21-16,3 0-22 0,-2 0-29 0,-1-1-34 0,1-1-61 16,-3 0-75-16,3 0-78 0,0 0-78 0,-2-3-36 0,2 0-14 0,-4 0 1 15,3 0 9-15</inkml:trace>
  <inkml:trace contextRef="#ctx0" brushRef="#br0" timeOffset="322265.5197">31733 7351 336 0,'-3'0'570'16,"-1"-1"15"-16,3-1 16 0,-1 2 14 0,1-3-81 0,-1 3-132 15,0 0-87-15,2 0-66 0,-1-3-40 0,1 1-25 0,0 2-16 0,0 0-9 16,0 0-14-16,0 0-12 0,0 0-17 0,0 0-18 0,0 0-18 15,0 0-17-15,0 0-16 0,0 0-12 0,1 0-11 0,1 0-8 0,0 0-6 16,1 0-5-16,0 0-4 0,0 2-3 0,5 1-2 0,-3-3 1 0,-1 0 0 0,4 0-1 16,1 2-1-16,0-1-6 0,0-1-4 0,-1 2-9 0,5-1-7 15,-2-1-10-15,0 2-10 0,2-1-8 0,-1-1-8 0,1 2-7 0,0-1-6 16,1-1-4-16,-3 1-5 0,2 1-3 0,1-2 2 0,-2 2 2 0,1-1 7 16,0-1 7-16,1 0 7 0,-3 0 10 0,-1 0 9 0,0 0 8 15,0 0 9-15,-2 0 8 0,0 0 13 0,-1 0 14 0,2-1 12 0,-5-1 15 16,3 2 13-16,-2-2 12 0,-1 1 11 0,-1 1 13 0,-1-3 14 0,-1 3 13 15,1-3 11-15,-2 3 10 0,0 0 8 0,-2 0 5 0,2-1 0 0,-1-1-2 16,-1 2-8-16,0 0-7 0,1 0-9 0,-3 0-12 0,2 2-11 0,0-1-14 16,1 1-11-16,-2-1-14 0,-1 2-12 0,1 0-9 0,0 2-10 15,0-1-6-15,-2 2-6 0,-1 0-3 0,1 2-4 0,-1-1-1 0,-1 3-4 16,1-1-5-16,-2 1-12 0,4 0-16 0,-3 1-23 0,1-1-28 0,1 0-29 16,-3 2-33-16,0-2-41 0,3 0-47 0,1 2-84 0,-1-3-103 0,-3 0-108 15,5-1-110-15,0 1-54 0,-2-4-24 0,2 2-4 0,0-4 7 0,-1 0 19 16</inkml:trace>
  <inkml:trace contextRef="#ctx0" brushRef="#br0" timeOffset="322783.0134">32015 5490 506 0,'-1'-11'534'0,"-2"-1"11"0,3 2 9 0,-3 1-81 15,3-1-128-15,0 0-85 0,0 1-66 0,0 0-32 0,0 2-17 16,0-1-4-16,0 1 3 0,0 1 0 0,0 2 2 0,0-3-7 0,0 4-7 15,0-2-11-15,0 3-12 0,0 0-11 0,-2 1-12 0,2-1-13 0,0 2-11 16,0 0-12-16,0 0-10 0,0 0-12 0,-1 0-12 0,-2 0-12 16,1 2-10-16,0-1-6 0,1-1-7 0,-3 2-4 0,3 0-2 0,-1 1-2 15,-1 1 0-15,0 1 1 0,0-2 0 0,-2 4 2 0,-1-2 3 0,1 2 2 16,-1 0 2-16,1 0 3 0,-4 3 4 0,2-2 3 0,-1 1 3 0,-1-1 3 16,-1-1 2-16,4 3 2 0,0-3 3 0,-2-1 1 0,0 0 3 0,2-2 3 15,1 3 5-15,0-4 4 0,2 0 4 0,-2-1 5 0,1 0 7 0,0-1 5 16,3 1 2-16,-1-2 1 0,1-2 1 0,-3 1 1 0,4-1-3 0,-1 0-1 15,1-1-3-15,-3-3-5 0,3 0-5 0,-2 0-8 0,0-2-5 0,2 0-5 16,0-1-9-16,0-1-6 0,2 0-4 0,0-2-3 0,1 2-3 0,-2 0-2 16,1 1-1-16,1-1-2 0,0 3 0 0,1-2-1 0,1 2 1 15,-1-1 0-15,1 3 0 0,1 0-1 0,0 0-1 0,4 3 0 0,-2-1-1 16,0 3-2-16,1 0 1 0,5 0-2 0,-3 3 2 0,3-1-1 0,1 5-2 16,2-1-9-16,-1 3-11 0,1 1-17 0,1 0-24 0,1 4-30 15,1 3-34-15,-1 0-81 0,2 2-102 0,-1 1-104 0,0-1-106 0,0 3-55 16,-3 0-27-16,1 1-14 0,-1 0-5 0,-3-1 3 0</inkml:trace>
  <inkml:trace contextRef="#ctx0" brushRef="#br0" timeOffset="323399.6813">32596 6026 51 0,'4'-1'493'0,"1"0"11"16,-1-2 11-16,0 1 11 0,1 1-90 0,-1-2-140 0,0-1-83 0,-1 2-57 15,0 0-25-15,0-1-11 0,1 0-2 0,-1 2 2 0,0-1 2 0,-1-1-1 16,2 1-4-16,-3 1-4 0,-1-1-6 0,2 0-6 0,-2 1-4 16,0-1-4-16,-2-1-4 0,1 1-5 0,-1 0-6 0,-2 2-9 0,1 0-9 15,-4-3-6-15,2 3-7 0,1 0-8 0,-1-2-8 0,-4 0-7 0,1 2-7 16,0 0-8-16,-5 2-6 0,4 0-5 0,-3-2-5 0,-2 3-1 0,2 1-1 15,-2 2 2-15,-1 1 0 0,0 1 1 0,0-1 1 0,0 2 1 16,0 0 2-16,1 1 0 0,1 2 2 0,0 1 1 0,3-3 1 0,0 3 1 16,2 0 3-16,-1-1 3 0,4 2 1 0,2-4 4 0,0 2 1 0,3 0 3 15,1 0 2-15,2-2-1 0,2 2 0 0,3-2 1 0,0 2-3 0,1-4-4 16,5 3-8-16,1-2-12 0,2-2-14 0,1-1-17 0,1-1-22 16,0 0-23-16,3 0-31 0,0-1-33 0,0-4-40 0,-1 3-40 0,1-3-71 15,-2-3-87-15,1-1-90 0,-1 1-91 0,1-2-40 0,-4 0-16 0,1-2 1 16,-2-1 9-16</inkml:trace>
  <inkml:trace contextRef="#ctx0" brushRef="#br0" timeOffset="323648.9037">32803 5916 6 0,'-5'-3'598'0,"4"-2"16"0,-2 2 17 0,-1 1 5 0,1-1-4 16,1 3-100-16,1-2-148 0,-2 0-94 0,1 2-66 0,0 0-43 0,1 0-31 15,1 0-23-15,-2 0-17 0,1 2-19 0,-1 0-19 0,-1-2-17 0,3 3-17 16,0 1-12-16,-1 2-9 0,1-2-6 0,-2 4-2 0,0-1 2 15,2 4 0-15,-1-1 2 0,1 3 3 0,-3-1 3 0,1 2 3 0,0 3 0 0,1-1 2 16,-2 0 0-16,1 3 1 0,-1-3-1 0,0 4-2 0,-2-3 1 16,4 2-2-16,-3-1 1 0,1 0-3 0,-2-2-1 0,4 3 0 0,-2-5-1 15,-1 3-4-15,1-2-3 0,0-1-4 0,1 1-13 0,0-3-12 0,0-1-15 16,0-1-16-16,2 3-20 0,0-6-21 0,0 3-22 0,2-3-23 16,0-2-20-16,0 0-22 0,0 0-27 0,-1-3-31 0,3 0-58 0,-3-2-69 15,4-1-80-15,-2 0-84 0,4-4-45 0,-4 0-28 0,0 0-3 0,3-4 8 16</inkml:trace>
  <inkml:trace contextRef="#ctx0" brushRef="#br0" timeOffset="323882.7484">32746 5940 38 0,'-3'-12'540'0,"-2"1"14"0,4 1 13 0,-3 3 12 0,4-2-80 0,-1 1-123 16,1 1-86-16,0 0-67 0,0 1-37 0,0 2-22 0,1-1-15 16,-1 1-10-16,2-1-14 0,0 2-16 0,-2 1-16 0,1 0-16 0,4 1-14 15,-4-1-13-15,2 0-10 0,1 1-10 0,0 1-10 0,1 0-7 0,2 0-9 16,0 1-6-16,0 1-4 0,1 1-3 0,0-1-1 0,1 0-1 15,-1 3-1-15,2-1 0 0,-1 1 1 0,-3-1 1 0,0 2-1 0,3 2-1 16,-2-1 2-16,-1 0 1 0,1 3 1 0,-2-1 1 16,0 1 0-16,-1-1 1 0,1 1 2 0,-2 3 0 0,-2-1 4 0,1-2 4 15,-2 2 1-15,-2 0 2 0,-1-1 1 0,-3-2 2 0,2 1-1 0,-1-1-3 16,-3-2-4-16,0 0-5 0,-3 0-8 0,1-2-8 0,1 0-16 0,-4-2-17 16,0 2-28-16,3-2-34 0,-2-1-55 0,3-2-66 0,-2-2-109 0,3 1-133 15,2-2-69-15,-1-2-39 0,1 3-17 0,5-3-6 0,-3-2-1 16</inkml:trace>
  <inkml:trace contextRef="#ctx0" brushRef="#br0" timeOffset="324282.0851">33027 5851 351 0,'0'-1'660'0,"0"-1"19"0,-1-1 11 16,1 1 8-16,-2 1-52 0,0 0-79 0,2 0-127 0,0 1-151 0,0 0-86 15,0 0-55-15,0 0-28 0,0 1-18 0,0 0-18 0,0 2-17 16,0 0-20-16,0 0-19 0,0 3-11 0,0-2-7 0,2 6-3 16,0-3 1-16,-2 3 1 0,1 2 3 0,1-2 3 0,-1 3 3 15,1 0 2-15,0 2 0 0,-1 0 2 0,3-1-1 0,0 1 0 0,-3 1 1 16,3 1-2-16,-1 0-1 0,-2 0-1 0,3-3-1 0,-1 3 0 16,0-4 0-16,0 2-1 0,1-1 0 0,1-2 1 0,-1 0 0 15,0-2 2-15,1 0 2 0,-1-1 2 0,0 1 5 0,0-3 6 16,1 0 7-16,2-2 2 0,-2-2 6 0,0 0 0 0,3 0 4 15,-1-3 1-15,0 0 2 0,1-3 3 0,0 0 2 0,2-1 2 16,0-2 1-16,0-1 0 0,-1-1 0 0,0-3-2 0,1-2-2 0,1-1-2 16,-3-1 2-16,0 1 0 0,-2-5 1 0,3 1 3 0,-2-1 3 15,-2 0 0-15,0-1-2 0,-2-2-3 0,-2 2-3 0,-1 0-5 16,0 0-6-16,0 0-8 0,-1 1-10 0,1 0-14 0,-3 2-20 16,1 1-23-16,0 1-26 0,1 2-39 0,-3 1-45 0,3 1-49 0,-2 1-48 15,-2 2-49-15,1 2-50 0,0 3-104 0,3 0-127 0,-2 2-105 16,1 2-91-16,-1 1-41 0,-1 1-14 0,3 3 4 0,-1 0 12 0,1-1 29 15</inkml:trace>
  <inkml:trace contextRef="#ctx0" brushRef="#br0" timeOffset="328432.2463">31435 10143 389 0,'-1'1'581'0,"-4"1"13"15,4 1 15-15,-1-3-59 0,1 1-94 0,-1 0-87 0,0-1-83 0,2 2-47 16,-1-2-30-16,1 0-14 0,0 2-9 0,0-2-10 16,0 0-9-16,0 0-11 0,0 0-11 0,0 0-13 0,0 1-14 0,1-1-13 0,3 0-13 15,0 0-13-15,2 0-13 0,2 0-12 0,0 0-12 0,4 0-12 16,3 0-10-16,2 0-6 0,3 0-3 0,5 2-1 0,0-1-2 0,3-1 0 16,4 2 1-16,1-1 0 0,4 1 0 0,-1 0-3 0,3 1-5 15,3 1-10-15,-1-3-10 0,1 3-14 0,3 1-13 0,-1-2-17 0,-1 1-19 0,0 3-16 16,1-2-14-16,-1 0-19 0,-1 1-23 0,-4 0-39 0,0 0-45 0,-2 0-88 15,-1 2-109-15,-4-3-89 0,-2 2-79 0,-7 0-34 0,0-2-10 16,-5 0 2-16,-4 0 6 0</inkml:trace>
  <inkml:trace contextRef="#ctx0" brushRef="#br0" timeOffset="328982.6461">32207 8574 433 0,'-2'-5'634'0,"1"2"15"0,-1 0 17 0,0 0 14 0,1 0 14 16,-2 1-114-16,-2-1-176 0,4 1-104 0,-1 2-70 0,1-2-40 0,-3 1-23 16,3 1-16-16,1 0-12 0,0 0-14 0,0 0-17 0,-2 1-18 15,0 1-20-15,2 0-17 0,-1-1-17 0,1 2-12 0,0 1-9 0,0 1-6 16,0 1-5-16,0 1 1 0,0 1-1 0,0 2 3 0,-2 2 2 0,1 2 2 15,1-1 4-15,-2 1 1 0,0 1 2 0,2 2-1 0,-1-1-3 0,1 0-6 16,-2 2-11-16,1-1-17 0,1 0-20 0,-2 0-22 0,-1 1-21 0,3-2-23 16,-1 3-20-16,1-2-20 0,-2-1-20 0,1-1-22 0,1 0-23 15,-2-3-24-15,0 3-25 0,2-5-28 0,-1 1-31 0,-1-1-49 0,2-2-55 16,0-3-71-16,2 0-76 0,-1-1-30 0,1-1-6 0,-2-3 5 0,2-3 15 16</inkml:trace>
  <inkml:trace contextRef="#ctx0" brushRef="#br0" timeOffset="329282.1773">32096 8555 465 0,'-4'-20'554'0,"0"1"5"0,1 2 8 0,0 0-48 0,1 3-74 16,1-1-103-16,-1 1-116 0,2 1-67 0,0 3-47 0,0-1-25 0,2 1-18 15,-2 0-14-15,1 3-11 0,1 0-12 0,0 1-8 0,1 2-13 16,-2-1-13-16,3 2-12 0,0 3-10 0,0 0-14 0,2 2-12 0,-2 1-13 16,3 0-14-16,-2 5-13 0,-2 1-12 0,2 1-15 0,-1 2-16 0,-1 1-13 15,-1 2-14-15,-1 1-5 0,-1 3-4 0,-1 1 1 0,-2 2 5 0,-3 1 9 16,1-1 10-16,-3 2 18 0,0-2 23 0,-3 4 26 0,1-4 32 15,1 0 31-15,-2 2 32 0,0-2 31 0,1-1 32 0,-1-1 25 0,3-3 22 16,0 1 21-16,2-3 17 0,-2-2 16 0,5 2 15 0,0-6 9 0,1 3 6 16,1-4 0-16,1 0-1 0,1-2-3 0,3 0-2 0,0-2-6 0,4 1-9 15,-2-3-8-15,4 0-9 0,2-1-12 0,0-1-13 0,4-1-13 0,-1-1-12 16,2 0-14-16,1-1-13 0,1 0-16 0,2-2-14 0,-3 2-22 16,4-1-27-16,-1-1-31 0,1-1-31 0,0 1-30 0,0-2-31 0,-2 2-35 0,2-3-41 15,0 1-54-15,-3 0-61 0,3 1-114 0,-3 0-138 0,-2-2-77 16,0 3-47-16,-2-3-15 0,1 2-1 0,-5 1 12 0</inkml:trace>
  <inkml:trace contextRef="#ctx0" brushRef="#br0" timeOffset="329548.7811">32609 8475 367 0,'-2'-10'659'15,"0"1"20"-15,2-1 21 0,-1 3 18 0,-3-1 14 0,3 2-105 0,-1 0-167 16,-1 0-100-16,1 1-64 0,1 2-38 0,-1 0-21 0,1-1-18 15,1 3-15-15,0-1-20 0,0 2-21 0,0 0-21 0,0 0-23 0,0 0-19 16,0 0-19-16,0 0-15 0,0 0-15 0,0 2-10 0,0-1-11 0,0 3-7 16,0-1-8-16,0 2-4 0,0 1-6 0,0 3-1 0,0-1-2 0,1 5-2 15,1 1-1-15,-2 1 1 0,1 1 1 0,-1 1 1 0,2 3 1 0,0 2 1 16,-1 0-2-16,1 0 1 0,-1 2 0 0,-1-1-1 0,2 2-3 16,0-1-3-16,-2 2-2 0,1-1-9 0,-1 2-11 0,2-2-14 0,-2-2-20 15,0 4-23-15,0-4-27 0,2 0-30 0,-2-1-33 0,1-1-34 0,1 0-35 16,-1-1-40-16,1-3-44 0,2 0-64 0,-1-3-75 0,2-4-99 0,-2 0-112 15,2 0-48-15,2-5-16 0,-2 2 5 0,0-5 18 0,2-2 22 16</inkml:trace>
  <inkml:trace contextRef="#ctx0" brushRef="#br0" timeOffset="329932.0435">32789 8606 238 0,'-4'-10'674'0,"3"0"20"0,-2 4 20 0,-2 0 15 16,0 0 12-16,1 1-99 0,-1-1-149 0,2 4-113 0,-1-1-92 0,3-1-54 15,-2 3-35-15,1-1-21 0,0 2-13 0,2 0-16 0,0 0-20 0,0 0-21 16,0 0-21-16,0 0-17 0,0 0-15 0,0 0-10 0,2 0-8 16,0 2-6-16,-2-1-3 0,1 1-3 0,1 1-3 0,-2 1-3 0,1-1-1 15,3 3-1-15,-3-1 1 0,1 2 1 0,-1-1 1 0,1 1 2 0,0 3 1 16,-1-1 1-16,-1 1-1 0,3 0 0 0,-1 1-2 0,-1-1-2 0,1 3-1 16,-2-1-3-16,1 0-3 0,-1 2-3 0,2-1-2 0,0 0-1 15,-2 0-3-15,1 2 0 0,1-1 0 0,-2-2-2 0,1 2-1 0,1-1-1 16,0-1-3-16,1 2-1 0,-1-1-2 0,1-1 0 0,1 2 0 0,1-4 1 15,-2 2-2-15,2-2-1 0,0-1-1 0,0 3-3 0,2-4-1 0,-1 0-3 16,1-2-2-16,1 1-2 0,3-2-1 0,-2 0-3 0,1-2-1 16,2 1-2-16,1-3-2 0,-2 1 0 0,3-4 3 0,1 1 3 0,0-3 2 15,0-1 4-15,-1-1 4 0,0-2 4 0,2-1 3 0,-3-2 6 16,1-1 5-16,-3-3 6 0,-1 1 6 0,-1-1 5 0,-1-3 8 16,-2 0 2-16,-3-2 2 0,1 1-2 0,-4-3 0 0,-4 1-2 15,1-1-3-15,-3 0-4 0,-6-2-3 0,0 2-9 0,-2 0-12 0,-5 1-25 16,-1 1-30-16,-3 3-43 0,-1 2-47 0,1 2-56 0,-2 5-60 0,-2-2-118 15,-2 6-142-15,5 3-110 0,-3 1-93 0,4 3-46 0,-2 2-24 16,-1 2-8-16,4 3-2 0,0 1 15 0</inkml:trace>
  <inkml:trace contextRef="#ctx0" brushRef="#br0" timeOffset="336799.2768">27231 9610 277 0,'-10'-3'585'16,"0"1"7"-16,2-1 7 0,-2-1 4 0,-1-1-87 0,2 2-131 0,1 1-98 15,-2-1-80-15,-1-1-41 0,3 4-21 0,-2-3-11 0,1-1-6 0,1 1-2 16,2 1-2-16,-1-1-3 0,2 2-6 0,-2 0-3 0,2-1-4 16,2-1-7-16,0 3-6 0,1-1-9 0,1-1-8 0,1 2-11 15,0 0-12-15,0-1-10 0,3-1-7 0,2 2-10 0,1 0-7 0,5 0-5 16,2-2-5-16,4 2-2 0,4-1-2 0,6 0-3 0,4-1-1 16,6 1-7-16,7-1-4 0,2-1-3 0,7-1-2 0,4-1-8 15,8 3-7-15,2-3-11 0,8 0-15 0,5 0-15 0,2 0-17 0,3 1-24 16,2 1-26-16,0-2-37 0,1 1-44 0,-2 0-85 0,1 0-104 15,-4 2-100-15,1-1-99 0,-5 0-45 0,-1 0-20 0,-9 0-1 0,-1 0 2 16</inkml:trace>
  <inkml:trace contextRef="#ctx0" brushRef="#br0" timeOffset="338315.2712">31545 10078 270 0,'8'0'295'0,"2"0"-53"0,2 0-50 0,-3-2-39 0,5 2-33 16,1-1-18-16,4 0-12 0,-2 1-9 0,2-3-9 0,1 1-8 0,6 2-7 16,-4-3-11-16,5 2-9 0,0-1-10 0,3-1-8 0,1 3-9 15,3-3-9-15,2 2-5 0,-2-2-5 0,4 0 0 0,2 0 1 0,1 1 3 16,0 0 3-16,1-1 3 0,1 1 4 0,0 0 4 0,1 1 3 0,-1-1 7 16,-1 0 7-16,0-1 10 0,-1 1 11 0,1 0 11 0,-2 1 9 0,-3-1 3 15,-2 0 0-15,-1-1 0 0,-2 2-1 0,0 0-1 0,-1 1-4 16,-1-2-3-16,0 2-2 0,0 0-2 0,-1 0-5 0,-2 0-7 15,-1 0-9-15,0 0-14 0,-1 2-20 0,-3-2-23 0,-1 1-25 0,-1 0-47 16,-1-1-54-16,-3 2-81 0,-1-1-94 0,-2 1-66 0,-3 0-56 16,-1-1-27-16,-2 1-15 0</inkml:trace>
  <inkml:trace contextRef="#ctx0" brushRef="#br0" timeOffset="338782.0632">32313 10168 489 0,'3'-10'534'0,"-2"1"16"0,1 0-19 0,0 0-39 0,-1 1-88 16,1 0-114-16,-1 3-60 0,-1 1-36 0,2-1-16 0,0 2-9 0,-1-1-6 15,1 1-3-15,-2 1-11 0,0 0-11 0,0 2-17 0,0 0-16 0,0 0-15 16,0 0-16-16,0 2-10 0,0-1-7 0,0 3-3 0,0 1-2 16,0 2 0-16,0 0-1 0,0 2 0 0,0 4 1 0,1-1 1 0,-1 5 2 15,2 0 4-15,0 5 2 0,-2-1 4 0,1 3 1 0,1 3 0 0,0-1 0 16,2 3-6-16,-3 1-6 0,1 1-5 0,1 3-9 0,0 0-5 0,1 0-6 15,-1 3-4-15,-2-2-4 0,3 1-1 0,-1 1-2 0,3 0-3 0,-5-1-1 16,3 0-3-16,-1 0-2 0,0-1-2 0,0-2-3 0,0 1 0 16,1-2-2-16,-3-1-1 0,3-1-3 0,0-3 0 0,-3 3-3 0,3-7-1 15,-3-1 0-15,1 1-4 0,-1-3-4 0,3-1-5 0,-4-3-6 0,1 1-7 16,-1-4-10-16,2-1-10 0,0-1-11 0,-2-3-12 0,1-1-15 0,1 2-17 16,-2-5-17-16,0 0-20 0,0 0-22 0,0-3-21 0,0-1-19 0,-2-1-22 15,1 0-22-15,-3-2-38 0,3-1-45 0,-4-2-57 0,2-1-66 16,-2 4-55-16,-1-5-50 0,1 2-16 0,-1-1 1 0,-1-1 12 0</inkml:trace>
  <inkml:trace contextRef="#ctx0" brushRef="#br0" timeOffset="339165.5125">32096 11056 149 0,'-4'-1'542'0,"-1"1"12"0,-2 0 10 0,4 0 10 0,0 0-57 15,-1 0-92-15,0 0-91 0,3 0-89 0,1 0-52 0,0 0-33 0,0 0-16 16,0 0-6-16,-2 1-4 0,2 1-4 0,0-1-5 0,0 2-7 0,0 2-9 15,2-1-10-15,-2 1-9 0,1 2-7 0,1-1-9 0,0 2-8 16,2 0-5-16,-1 2-7 0,0-2-9 0,2 3-10 0,0-2-9 0,0 1-8 16,2 1-7-16,1 0-5 0,-1-1-5 0,1 1-4 0,3-1-4 0,-3 1-8 0,3-2-9 15,0 1-8-15,0 0-12 0,0-1-12 0,3-1-13 0,-3 0-12 16,5-2-12-16,-3 1-13 0,1-2-10 0,-1 0-10 0,-1-1-9 0,4-1-11 16,-3-3-7-16,1 3-6 0,0-3-1 0,2-3 1 0,-3 3 6 0,4-3 9 15,-4-3 12-15,2 1 13 0,0-1 14 0,-1-2 16 0,-1 1 18 0,2 1 21 16,-4-4 20-16,2 3 25 0,0-3 22 0,-2 0 23 0,-1 2 23 0,0 1 24 15,0-1 19-15,-2 1 15 0,-1-1 16 0,0 3 17 0,-2-2 15 0,-1 2 13 16,0 1 10-16,-3 0 8 0,-1 0 2 0,0 1 1 0,0 1-6 16,-1-1-6-16,-1 3-10 0,0 0-11 0,-1 0-11 0,0 0-12 0,0 0-13 15,-2 3-14-15,0-1-14 0,-2 3-15 0,-1 0-15 0,0 0-16 0,-1 5-11 16,-1-3-11-16,-3 4-7 0,1-1-5 0,-1 1-3 0,-3 2-4 0,2 0-4 16,-2 1-8-16,2 0-13 0,-3 2-20 0,0-2-26 0,0 3-31 15,3 0-39-15,-2-2-39 0,0 2-48 0,1-1-51 0,-1 1-106 0,0-1-136 0,1-1-102 16,2 0-87-16,0 0-41 0,0-1-22 0,2-4-1 0,1 1 7 15,0-2 19-15</inkml:trace>
  <inkml:trace contextRef="#ctx0" brushRef="#br0" timeOffset="339632.0736">32310 10110 513 0,'-2'-12'555'0,"1"0"8"0,-3 1 5 0,3 2 6 0,1 0-115 0,-2 2-174 15,1 0-97-15,1 0-59 0,0 2-35 0,0 0-17 0,0 3-12 0,0 1-6 16,0 1 2-16,0 0 2 0,0 0 0 0,0 1-2 0,1 1-5 0,-1 3-4 15,0-1-5-15,0 4-3 0,0-1-2 0,0 3-1 0,0 1 2 0,-1-1 2 16,1 3 1-16,-4 1 1 0,3 3 0 0,-2-2-5 0,-2 1-3 0,-1 1-6 16,-1 0-1-16,3 3-4 0,-3-4-1 0,1 2-2 0,-3 1-3 15,2-1-2-15,-1 0-3 0,2-3-1 0,-2 1-1 0,2-3-2 0,1-1 1 16,0 1 1-16,0-3 3 0,-1-1 3 0,3-2 2 0,0 0 4 0,1-3 7 16,1 1 4-16,-1-2 3 0,2-3-2 0,0 0-2 0,2-2-1 0,1-3-2 15,2 0-1-15,1-5-5 0,2 0-5 0,0-2-3 0,0-2-7 0,4-3-6 16,1-2-8-16,1 1-7 0,0-2-5 0,2 0-1 0,-2-1 0 0,0 2 2 15,2 0 2-15,-2 0 0 0,1 2 2 0,0 2 1 0,-3 2 3 16,1 0 0-16,-1 3 3 0,-1 1 3 0,0 1 2 0,-2 1 0 0,3 5 0 16,-2 0-1-16,2 2 0 0,-3 2 1 0,4 0 1 0,0 5 2 0,-2 1 0 15,3 1 0-15,-1 4-1 0,1 0-8 0,-2 1-13 0,4 2-18 0,0 1-22 16,0 5-30-16,1-4-34 0,1 3-45 0,-2 2-52 0,1-1-121 0,0-1-153 16,-1 2-91-16,1-1-59 0,-2-1-30 0,2-1-18 0,-4 4 0 15,2-3 5-15</inkml:trace>
  <inkml:trace contextRef="#ctx0" brushRef="#br0" timeOffset="340565.3271">32867 10493 490 0,'0'-5'596'0,"0"-2"7"0,-1 2 8 0,-1-2-22 0,-1 3-38 16,0 0-110-16,0-1-150 0,-2 0-80 0,2 1-51 0,0 1-20 0,-4-1-10 16,3-1 0-16,-2 5 1 0,-1-5 0 0,-1 3-4 0,2-1-5 0,-3 1-10 15,2 1-11-15,1 1-10 0,-2 0-8 0,-1 0-11 0,1 3-6 16,-2 0-5-16,-1 4-7 0,2-2-9 0,-3 2-6 0,2 2-4 0,-2 3-1 16,-1 1 2-16,3 3 1 0,-1 0 3 0,-1 2 4 0,0 0 2 0,2 1 2 15,1 3-2-15,0-1-4 0,2-1-2 0,1 2-4 0,1-1-1 0,-1-2-4 16,3 1-4-16,1 2-3 0,0-5-5 0,4 0-6 0,0 2-2 15,1-2-5-15,3-3-2 0,0 1-5 0,1-1-3 0,1-4-5 0,2 0-4 16,2 2-10-16,1-4-7 0,1-2-12 0,0-1-12 0,3-1-13 0,0-2-15 16,-1-1-14-16,5-2-12 0,-5-1-12 0,4-1-12 0,1-1-9 15,-2-2-8-15,1 1-5 0,1-5-3 0,-4-1 0 0,2 0-2 0,-1 0 2 16,-3-1 2-16,0-2 9 0,-1 1 9 0,-1-4 11 0,-3 2 11 16,-2-1 17-16,2-1 17 0,-3 1 18 0,0-1 18 0,-2 1 17 15,0 1 16-15,-2 1 16 0,-2-3 18 0,-1 4 18 0,0 0 19 16,0 1 15-16,0 0 14 0,-1-1 14 0,-1 3 14 0,1 1 10 15,-3-1 7-15,3 3 5 0,-1 0 6 0,1 1 1 0,-3 0-2 0,3 2-2 16,-2-1-4-16,2 2-5 0,-3 0-9 0,4 3-6 0,-1-5-9 16,1 5-4-16,0 0-5 0,-2 0-5 0,2 5-4 0,0-2-8 15,0 2-7-15,0 1-8 0,0 1-4 0,0 1-4 0,0 2-3 16,2 2-2-16,-2 2-2 0,1-1-1 0,-1 2-1 0,2 0-5 0,0 2-9 16,-2 1-7-16,1-2-9 0,2 2-5 0,-3-2-5 0,0 3-2 15,1-3-5-15,-1 2-5 0,0-1-6 0,0 0-6 0,0 0-11 16,0 0-10-16,0-2-13 0,0-3-14 0,0 2-14 0,0 1-14 15,2-4-13-15,-2 0-13 0,2-4-12 0,-2 1-12 0,1-1-10 0,1-1-10 16,-2-3-6-16,1 0-3 0,-1-1-2 0,0-2 2 16,2-2 5-16,0-3 4 0,-2 0 3 0,1-2 4 0,1 0 4 0,-2-3 0 15,0-4 1-15,0 1 2 0,0-4 2 0,0-1 7 0,0-1 9 16,-2 0 11-16,1-3 11 0,1 1 13 0,-2 0 15 0,0-2 17 0,1 2 16 16,-1 1 19-16,1-1 19 0,1 1 20 0,-2 1 20 0,0 1 18 15,2 0 17-15,0 1 13 0,0 4 10 0,0-1 7 0,0 1 4 16,2 2-2-16,0-1-4 0,1 2-2 0,-2-2-6 0,3 5-7 15,-1 0-7-15,0 0-8 0,0 1-6 0,5 1-7 0,-3 1-9 0,1-1-7 16,1 5-7-16,-3-5-5 0,5 5-4 0,-2 0-3 16,1 0-2-16,-2 5-1 0,1-5-1 0,-1 5 1 0,0-1 1 0,-1 2 2 15,0 0 2-15,0 2 1 0,-2 1 3 0,1 1 1 0,-2 0 0 16,-1 2 2-16,-1-1 2 0,-1 1 0 0,-1 0 0 0,-2-1 0 0,-3 3-1 16,1 1-2-16,0-1-2 0,-3-2-5 0,0 1-3 0,1-1-5 15,-1 0-4-15,-2 0-8 0,1-1-8 0,1 0-10 0,-2-4-12 16,3 1-13-16,0-1-16 0,0-1-19 0,0-1-21 0,2-2-18 15,-1-1-19-15,6 1-21 0,-2-3-24 0,3-3-45 0,0 1-53 0,3-1-59 16,0-4-63-16,3 2-66 0,-1-4-69 0,4 1-26 16,1-2-5-16,0-1 6 0</inkml:trace>
  <inkml:trace contextRef="#ctx0" brushRef="#br0" timeOffset="340865.7301">33237 10502 304 0,'4'-4'593'0,"-1"3"10"15,-1-3 8-15,1 4-21 0,-3 0-37 0,0 0-92 0,1 0-120 0,-1 4-72 16,0-1-47-16,-1 0-25 0,1 4-15 0,-3-4-10 0,1 5-8 15,0-1-5-15,-1 2-6 0,0 2-8 0,0 1-7 0,-1 0-6 16,1 1-8-16,-1-1-13 0,1 3-13 0,-1-1-16 0,1 0-14 16,2 1-15-16,-3 1-14 0,4 0-9 0,0-2-8 0,0 0-7 15,0 1-3-15,4-1-3 0,-3-2-1 0,2 1-2 0,2-2 0 16,1 2-2-16,-1-3 1 0,1 0-1 0,1-2 1 0,-1 1-1 0,3-3 1 16,3-2-1-16,-3 0 2 0,2 0 0 0,0-4-1 0,3 0 1 15,-1 0 0-15,0-4 0 0,3 0 0 0,-4-2 2 0,4 0 0 16,-2-3 1-16,0 0 0 0,1-3-1 0,-1 0-1 0,-1-1 1 0,1-4 0 15,-3 2-1-15,0-3 0 0,0 0-2 0,-1 0-1 0,-2-1-1 16,1-1 0-16,-5 0 0 0,1 1-2 0,0 1-3 0,-2 0-6 16,-1 0-9-16,0 2-11 0,-2 1-21 0,-2 1-23 0,0-3-24 15,-1 4-27-15,-2 0-26 0,0 1-24 0,1 1-34 0,-5 2-38 0,1 1-60 16,-2-1-70-16,1 1-108 0,-3-1-130 0,3 6-64 0,-3-2-28 16,2 2-3-16,0 2 11 0,-2-1 17 0</inkml:trace>
  <inkml:trace contextRef="#ctx0" brushRef="#br0" timeOffset="387116.7347">3425 16174 239 0,'-2'2'431'0,"-1"-2"-29"16,1 0-46-16,-2 0-80 0,2 0-98 0,1 0-59 0,-1 1-38 0,2-1-17 16,0 0-7-16,0 0 0 0,0 0 1 0,0 0 3 0,0 0 3 0,0 0 4 15,-1 2 1-15,1-2 3 0,0 0 0 0,-2 0 1 0,2 0 1 0,0 0-1 16,0 0-1-16,0 1-1 0,0-1-2 0,0 0-2 0,-2 1-2 0,2-1-3 16,0 0-1-16,0 0-3 0,-1 2-1 0,-1 0 1 0,2-2-2 15,0 0-2-15,0 1-2 0,-2 1-3 0,2-2-4 0,0 0-3 0,0 1-3 16,0 1-4-16,0-2-2 0,0 0-5 0,0 0-3 0,0 0-5 0,0 0-3 15,0 0-5-15,0 0-3 0,0 0-3 0,0 0-3 0,0 0-1 16,0 3-3-16,0-3-2 0,0 0-2 0,0 1 1 0,2-1-1 0,-2 1 1 0,2 1-1 16,-1-2 0-16,-1 3-1 0,2-1 2 0,1-1-1 0,-1 1 2 15,1 0-1-15,1 1 2 0,1-1 0 0,-2 1 2 0,2 1 2 0,0-1 0 16,0-1 1-16,2 0-1 0,-2 1 1 0,2 0 2 0,-1 0-1 0,2-1 2 16,0 2 0-16,-2-1 0 0,2 0 1 0,0 0 1 0,1-2 1 15,-1 1 0-15,0 0 0 0,1 0 0 0,-1 0 1 0,2-1 0 0,-2 1 1 16,1-2 1-16,-1 1-2 0,0-1 1 0,3 0 0 0,-3 0-1 0,2 0 1 15,-2 0-1-15,2 0-1 0,0 0-1 0,0-1-1 0,-1 1 1 0,1-2-1 16,1 1 0-16,0 1-2 0,-2-2 1 0,2 0 0 0,2 2-3 0,-2-1 0 16,3 0 0-16,-3 1 0 0,3 0-1 0,-1 0 1 0,2-2-2 15,0 2 0-15,0 0 0 0,0 0 0 0,1 0 0 0,1 0-1 0,-1 0 1 16,2 0-1-16,-1 0 0 0,-1 0 0 0,1 2 1 0,-1-2-1 0,3 1 0 16,-3 0-1-16,1-1 1 0,0 2 0 0,-1 0 0 0,3-2 0 0,-3 1 1 15,1 1-1-15,-1-2 2 0,2 1-1 0,-4 1 0 0,3-2 1 0,0 0 0 16,-2 0 2-16,2 0-1 0,-2 0 0 0,0 0 2 0,0 0 1 15,0 0-1-15,-2-2 2 0,0 1 1 0,2 1 0 0,-3-3 0 0,2 1-1 16,-3 0 1-16,3 0 0 0,-1-1 0 0,-2 0-1 0,1-2 0 0,-2 2-2 16,4-1 0-16,-3 1-1 0,0-2-2 0,0 2 0 0,0 1-1 0,-1-1 0 15,1-1-1-15,-2 3 0 0,3-1-1 0,-2 0 0 0,0 2-1 0,1 0 2 16,0 0 0-16,0 0 0 0,-1 0 2 0,1 2-1 0,0 1 0 16,1 1 0-16,-1-1 0 0,1-1 0 0,0 3 1 0,-1-2 1 0,2 1-2 15,-2 1 1-15,0-1 0 0,1 1-1 0,0-2 2 0,-1 1-1 0,1 1 0 16,0-2 0-16,0 1 1 0,-1-1-1 0,0 0 1 0,3 0 1 15,-2-1-1-15,2 0 2 0,-3-2 0 0,2 3 2 0,-1-3 0 0,3 0-1 16,-2-3 1-16,0 3 1 0,3-2 0 0,-2-1 0 0,0-1 0 0,1 0-2 16,0 0 1-16,0 1-1 0,0-4-2 0,0 3 1 0,-1 0-3 15,0-1-1-15,-1-1-1 0,-1 2 0 0,1-1-1 0,0 2-1 0,-2-2-2 16,-1 3 0-16,0-1-2 0,0 1 0 0,-2 0-1 0,1 2 0 0,-1 0 0 16,2 2 2-16,-2 0-1 0,1 1 0 0,-1 2 2 0,0-1-1 15,1 2 2-15,-1-1 0 0,2 3 0 0,-2 0 2 0,3 1 0 0,-2-1 3 16,1 2 1-16,2-1-1 0,-2 1-1 0,4 0 0 0,-3-2 0 15,0 3 0-15,3-2 1 0,-1-1-1 0,3 2 0 0,-2-3 0 0,3 0 0 16,-2 0 1-16,2-1-1 0,2-1 1 0,0 0-1 0,1 0 0 0,0-2 0 16,2-2 0-16,-2 1 0 0,4-2 0 0,-3-2 0 0,2 1-1 15,1-4 0-15,-1 2 2 0,0-3-2 0,2 2-2 0,-1-4 2 0,1 1-1 16,-2 0 0-16,2-3 1 0,0 3-1 0,-2-2 0 0,1 0 0 16,-1 0 0-16,0 0-2 0,-1 1 0 0,2-1-1 0,-3 1-2 0,1 3 0 15,-2-3 0-15,2 4-2 0,-3-2 1 0,0 2 0 0,0 0 2 16,-2 1-1-16,2 2 3 0,-3-1-1 0,1 2 1 0,1 0 2 0,-1 2 1 15,-2-1 2-15,2 1 0 0,-3 1 3 0,4-1-1 0,-4 3 1 16,3 0-1-16,0-2 1 0,-2 1-1 0,2-1 0 0,-1 2-1 0,1-3 0 16,-1 3 2-16,0-2-2 0,-2 1 1 0,4-1 0 0,-4-1-1 0,3 0 2 15,-1-1 1-15,1 1-1 0,2-2 1 0,-3-2 1 0,1 1-1 16,0-1 1-16,0 0 0 0,-1-1-2 0,1-1 1 0,1-1 0 0,0 2-1 16,1-4 0-16,-3 1-2 0,3 0-1 0,-1-2 1 0,0 3-2 0,1-3-1 15,-3 2 0-15,3-1 0 0,-1 2-1 0,-1-4 0 0,-1 4-1 16,1 0 0-16,0-2 0 0,-2 3 0 0,2 0-1 0,-1-1 2 0,-2 0-1 15,0 3 0-15,2-1 1 0,-1 1 0 0,0 1-1 0,0 1 1 16,0 0 0-16,-2 0 0 0,4 0 0 0,-1 1 0 0,1 1-1 0,-2 1-1 16,2-1 1-16,2 2-1 0,0-1-1 0,1 0 0 0,-2 1-1 0,4 0-1 15,0 1-1-15,-1-1-1 0,1-1 0 0,3-1 2 0,-3 1 2 16,2 1 2-16,0-4 1 0,3 3 2 0,-2-3 1 0,0 0 1 0,2 0 2 16,-1-3 0-16,0 3 2 0,1-4 1 0,2-1 1 0,-1 2 0 0,-1-1 0 15,3-2-2-15,-2-1-2 0,2-1 0 0,0 1-2 0,0-2 0 16,2 0-5-16,-2 1 0 0,2-4 0 0,-2 3-1 0,1 0-2 0,-1-1-1 15,0 1 1-15,2-2-1 0,-2 4-1 0,-1-1 0 0,-1-1-1 16,0 1 1-16,-1 3-1 0,0-2 0 0,-1 2 0 0,1 2 0 0,-1 0 1 16,-2-1-1-16,3 2-1 0,-4 2 1 0,2-2-1 0,-2 2 0 15,2 2 0-15,-1-2 0 0,1 2 0 0,1 0-1 0,-1 1 1 0,0-1 2 16,0 1 2-16,2 1 2 0,-2 0 2 0,1 1 3 0,-1-1 2 0,2 0 0 16,0-1 3-16,-2 2 1 0,2-2 1 0,1-1 0 0,-2 0 1 15,-1 1 2-15,1-1 1 0,0-1-2 0,0 1 0 0,-1-2-1 0,0 0-1 16,-1 0-1-16,3-2-1 0,-4 1-2 0,3-1 1 0,-3-1-1 15,2 1-2-15,-2 0 0 0,-1-3 0 0,3 0-1 0,-3 0-2 0,-1 1-1 16,1-1 0-16,2 1-2 0,-5-3 0 0,3 2 0 0,0-1-2 16,-3 0 1-16,3 0-2 0,-3 1 0 0,3 0 0 0,-3 0-1 0,2 0 0 15,-1-2 0-15,-1 2 1 0,0 1-1 0,0 1 0 0,0-2 1 0,0 3 0 16,0-1 0-16,0 0 0 0,1 1 1 0,-4 1-1 0,3 1 1 16,-1-2-1-16,-1 2 1 0,-1 0 0 0,1 0-1 0,0 2 1 0,1-2-1 15,-1 3 0-15,-2-3 1 0,2 3-1 0,-3 0 3 0,5-2 0 0,-4 0 1 16,2 1 2-16,-1 1 2 0,1-1 2 0,-1-1 0 0,1 1 1 15,0 0 2-15,1-2 0 0,-1 0 2 0,-1 3 2 0,2-3 0 16,-2 0 0-16,1 0-1 0,0-3 0 0,-1 3 0 0,3-2-1 0,-3 0-1 16,1-1 0-16,-1 0 0 0,0 0-1 0,-2-1-2 0,3 1 1 15,-1 0-1-15,0-2-2 0,0 1-1 0,-2-1 0 0,2 1 1 0,-2-1-2 0,-1 2 0 16,2-1-1-16,-2 1 0 0,0-1-1 0,-2 1 1 0,2-1 0 16,-1 3 1-16,-1-1-1 0,0 1 1 0,2 1 0 0,-2 0 0 0,0 0 2 15,0 0 0-15,3 1 0 0,-3 2 2 0,2 1 0 0,1-1 1 16,-1 1 1-16,3 1 0 0,0 0 0 0,-1 1 1 0,1 0 0 0,3 1 0 15,-3 0 0-15,5 1 0 0,-3 0 0 0,2 0 0 0,0 0-2 16,2-1 1-16,-1-1-1 0,-1 1-1 0,4-1 1 0,-2 0-2 0,0 0 0 16,2-1-1-16,0-2-1 0,-1 1 0 0,2-1-1 0,0 0-2 0,0-3-1 15,0 2 0-15,2-2 1 0,0-2 2 0,-1 2 1 0,1-3 1 16,-1 0 0-16,2 2 2 0,-1-5 0 0,2 3 1 0,-3-1 1 16,3-1 0-16,-2 0 2 0,-1 1 0 0,1-1 2 0,-1 1 0 0,1-2 0 15,-2 2-2-15,2 1-1 0,-2-2 0 0,0 2-1 0,0-1-1 0,-2 4 1 16,2-2-1-16,-3 0-1 0,3 2 1 0,-4 2 1 0,4-2-1 15,-1 2 1-15,1 2 1 0,-1-1 0 0,0 2 0 0,1 0 0 0,0 2 1 16,0-2-1-16,1 3 1 0,0 1-2 0,0 0 0 0,1 1 0 16,0 0-1-16,-2 0-1 0,3 0 0 0,-1 0-1 0,0 0-2 0,0 0 0 15,-3 1-1-15,4-2-2 0,-1-1-2 0,0 1 0 0,1-2 0 0,-1 1-1 16,0-1 2-16,2-1 1 0,-3 0 1 0,0-2 1 0,-1 1 0 16,2-2 0-16,2 0 1 0,-4-2 2 0,1 0-1 0,1-1 2 0,-3 0-1 15,2-1 2-15,-1 1 1 0,0-1-1 0,-3-2 0 0,1 1-2 16,-1-1 0-16,0 0-2 0,-1 0 0 0,-1 0 1 0,-1 0-2 0,-2 0 0 15,2 0 0-15,-2 0-1 0,-1 0-1 0,1 1 0 0,-4 0 0 0,4 1-1 16,-4-1 1-16,1 0-1 0,-2 1 0 0,0 1 1 0,2 0 0 16,-2 0-1-16,2 0 1 0,-5 0 0 0,2 0 0 0,2 1 1 0,-2 1 0 15,1 1 1-15,0-1 0 0,-1-1 0 0,1 1 1 0,0 2-1 16,-1-1 0-16,1 0 0 0,1 1 0 0,-1 0 0 0,1 0 0 0,1 0-1 16,-3 1 0-16,2-3 1 0,0 3-1 0,-1-2 0 0,2 1-1 0,-1-1 0 15,1 2 0-15,-1-1 0 0,0-1 0 0,2-1 0 0,0 1 0 16,0 1-2-16,0-3 2 0,1 1-1 0,-2 0-1 0,3-1-1 0,-2 1 0 15,0-2 0-15,4 2 1 0,-3-1-2 0,1-1 1 0,-1 0-1 16,1 0 0-16,1 0-2 0,-1 0 0 0,-1 0 1 0,2 0-1 0,0 0 0 16,-2 2 1-16,2-1 2 0,-2-1 1 0,2 2 0 0,-1 1 2 0,1 0 0 15,-1-1 2-15,-1 2 1 0,3 0 2 0,-3 1 0 0,3-1 3 0,-1 2 1 16,-1 1 0-16,3-2 1 0,-4 4 0 0,5-4 0 0,-3 2 0 16,0 1 0-16,3-2-1 0,-2 1 1 0,1 1-1 0,1-3-1 15,0 3 1-15,-1-4 0 0,4 3-1 0,-2-2-1 0,-2 0-1 0,2-3 1 16,2 1-1-16,-3 0 0 0,4-1-3 0,-1-1 0 0,1 0 0 0,-1-1-2 15,0 0 0-15,1-1-2 0,0 0 1 0,2-1-1 0,-4 1 0 16,3-1-2-16,-4-1 0 0,3 1-1 0,-1-3 0 0,0 3 0 16,-2-1 1-16,0-1-1 0,0 1 1 0,0 3-2 0,-1-2 2 0,-1 0-2 15,1-1 0-15,-2 1 1 0,0 1-2 0,0 1 1 0,0-2 1 0,-2 2-1 16,2 0-1-16,-2 0 1 0,2 2-1 0,1-2 0 0,-2 1 2 0,0 1-2 16,2 1 0-16,-1-1 1 0,0 0 2 0,3 1 1 0,-3-1 1 15,1 1 1-15,1 1 2 0,1 1 1 0,-1-2 0 0,1 1 1 0,0-1 2 16,0-1 1-16,1 1 1 0,-1 0 1 0,1 0 1 0,-1-1 0 15,-1 1-1-15,1-2 0 0,2 1 0 0,-3-2-2 0,2 1 1 0,-1-1 0 16,2-1 0-16,0 1-2 0,-2-3 0 0,2 2-1 0,-1-3 1 16,1 1-2-16,-2 0 1 0,2-1-2 0,0 0 0 0,-1-1 0 0,-2 1 2 15,4-3-1-15,-3 2 3 0,0 2-1 0,-1-2 2 0,3 0 1 16,-4 1 0-16,1 1 2 0,-1 0 0 0,1 0 1 0,-3-1 1 0,0 3-1 16,1 0 1-16,-1 1-1 0,0 0 0 0,-1 0-2 0,-2 0 0 0,3 1-3 15,-3 0 1-15,2 3-2 0,-2-3-2 0,2 2-1 0,-1-1-1 0,0 2-2 16,-2 0 0-16,3 1-1 0,0-1 0 0,-2-1-2 0,1 1 1 15,0 1-2-15,-2 0 1 0,3-3 0 0,-1 3 1 0,0-2 0 16,0 0 0-16,1 2 2 0,-1-2 1 0,1-1 1 0,1 1 2 0,-1 0 0 16,0-2 0-16,0 0 2 0,0-1 2 0,-1 0-1 0,3 0 3 15,-2 0 0-15,0 0 0 0,2-1 0 0,-3 0 2 0,3 1-2 0,0-3 0 16,-3 2 0-16,1-1-2 0,-1 0 0 0,3-1 0 0,-3 2 0 0,1-1-1 16,-1 2 0-16,1-2 0 0,-1 1-2 0,0 1 1 0,1 0-2 0,-2 0-1 15,0 0 1-15,-2 0-1 0,4 0 0 0,-4 1 1 0,0 1 1 16,1 1-1-16,0 0 1 0,0-1-2 0,-1 1 1 0,1 1 1 0,1 1 0 15,-1-1-1-15,-2 1 1 0,1-1-1 0,1 2 1 0,1 1 0 16,-1-2-1-16,-1 2 0 0,2-2-2 0,0 2 0 0,-2 0 0 16,0-1 0-16,4 1-1 0,-4 1-1 0,1-2 0 0,2-2 1 0,-2 2-1 15,-1 1 0-15,4-3 1 0,-4 1 0 0,2-1-1 0,0-1-1 0,0 0 2 16,0 0 0-16,0-1 0 0,0-1-1 0,-2 0-1 0,4-1 0 0,-2-1 0 16,0 0-2-16,1-1 1 0,2 1-2 0,-3-3 0 0,1 1-1 15,1 1-1-15,1-1 1 0,-2-1-2 0,0 1-1 0,1 1 0 0,-3-1 1 16,4 1 0-16,-4-1 1 0,3 1 0 0,-1-1 2 0,0 1 0 0,-2 1 3 15,3 1 1-15,1 0 1 0,-4 0 1 0,2 0 1 0,-2 1 2 16,2 1 0-16,0 1 2 0,-1 0 1 0,1-1-1 0,1 0 1 16,-2 3 0-16,2-2 1 0,-2 1-2 0,0 0 1 0,1 0-1 0,1 1-1 15,0-2 1-15,0 1 0 0,-1 2-2 0,3-3 1 0,-4 2-1 0,1-3 1 16,3 3-2-16,-3 0 2 0,3-2-2 0,-1-1 0 0,0 1 1 16,3 1-1-16,-4-3-1 0,2 1 2 0,1 0-1 0,0-2 0 0,0 0 0 15,2 0-2-15,-1-2 0 0,-1 2 0 0,2-2 0 0,-1-1-1 0,1 1-1 16,0-1 0-16,0 1 0 0,-2-1 1 0,2 0-1 0,-1 0 0 15,-1 1 1-15,0 0 2 0,1 0 0 0,-4 0 1 0,4 1 2 0,-4-1-2 16,0 1 1-16,2 1-1 0,-3-2-1 0,0 2 2 0,-2 0-2 0,2 0 0 16,-3 0-3-16,2 0-3 0,-3 0-12 0,-1 0-16 0,1 0-19 15,-1 0-26-15,-2 0-39 0,1 0-48 0,-2 0-112 0,-1 0-142 16,2-3-104-16,-3 0-85 0,-1 0-44 0,-2-1-24 0,1-4-12 0,-4-1-9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24:03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16672 7801 110 0,'8'0'461'0,"2"-1"-2"0,1-1-6 15,1 2-105-15,-1-3-157 0,2 3-79 0,4-2-44 0,-2-1-18 0,2 1-9 16,2-1 0-16,-1 0 1 0,3-1 1 0,0 1 4 0,1 1 0 16,0 0 0-16,2 0-4 0,0-1-4 0,0 2-6 0,1 0-5 0,0-2-3 15,2 0-4-15,-2 1-1 0,0 1-1 0,-1-1-2 0,2 1-2 16,-3-2 0-16,2 1-2 0,1 1 1 0,-5-2-1 0,2 1 1 16,-1 1-1-16,0-1 3 0,-3 2 0 0,3-1-1 0,-1-1-1 0,-2 2-2 15,1-2 1-15,-1 1-2 0,1 1 1 0,-2-1-1 0,2-1-3 16,-2 2 1-16,3-1 0 0,-2-1 1 0,1 2 2 0,2-1 0 0,-4 1 2 15,4-2 0-15,0 2 3 0,2 0 2 0,-3 0 1 0,2 0 2 16,-1 0-1-16,3 0 1 0,-1 0 0 0,2 0 1 0,-1 0-3 16,0 0-1-16,3 0-1 0,-2 0-1 0,-1 0-3 0,2 2-1 0,0-2-3 15,0 1-1-15,0-1-2 0,1 0-1 0,-3 0 0 0,4 2-3 16,-3-1 1-16,0-1-2 0,1 0 0 0,-2 0-1 0,2 2 1 0,0-2-1 16,-2 0 0-16,0 0-1 0,-4 1-1 0,4-1 0 0,-3 0-1 15,0 1 0-15,-1 1 0 0,1-2 1 0,-1 0 0 0,0 2 0 0,-3-1-1 16,3-1 1-16,-5 2 0 0,2-1 0 0,0-1 0 0,-1 0 0 15,-1 2 2-15,2-2 0 0,-4 0 0 0,3 1 0 0,-4-1 2 16,3 2-1-16,-2-2 0 0,2 0 1 0,-3 0 0 0,2 1-1 0,-2-1 1 16,1 2 2-16,-1-2 0 0,2 0 2 0,-2 0 1 0,1 0 1 15,-1 0 2-15,-2 0 1 0,3 0 0 0,-1 0 0 0,3 0 2 0,-3 0 0 16,0 0 2-16,0 0 0 0,1 0 1 0,1 0-1 0,0 0 0 16,0 0 0-16,0 0 0 0,1 0 0 0,0 0-2 0,0 0 1 0,1 0-2 15,-1 0 1-15,1 0-2 0,0 0 1 0,0 0-2 0,0 0 0 16,2 0-1-16,0 0 0 0,-1 0 1 0,-1 0-4 0,2 0 1 15,0 0-1-15,1 0-1 0,-2 1-2 0,2 1 1 0,-1-2-1 0,0 1 0 16,0-1-1-16,1 0 0 0,0 2 1 0,-1-2-2 0,0 1 0 16,0-1-2-16,-1 0-1 0,0 0 0 0,-1 2 0 0,1-2 0 0,-1 0 0 15,0 0-2-15,-1 0 2 0,1 0 0 0,0 0 0 0,-2 0 0 16,0 0 0-16,2 0 0 0,-3 0-1 0,3 0 2 0,-1 0 0 16,0 0-1-16,-1 0 1 0,3 0 1 0,-2 0-1 0,2 0-1 0,-1 0 0 15,-1 0 0-15,2 0-1 0,-1-2-2 0,-2 2 1 0,3 0 0 0,-1-1-2 16,-1-1 1-16,3 2-2 0,0 0 0 0,-2 0 0 0,0 0-1 15,1-1 0-15,-1 1 2 0,2 0 0 0,-3 0 2 0,3 0 2 16,-1 0-1-16,-3 0 4 0,3 0 0 0,1 0 1 0,-4 0 2 0,3 0-1 16,-1 0 2-16,-1 0 1 0,1 0-1 0,-1 0 1 0,2 0 0 15,-2 0 0-15,-1 0-1 0,0 0 1 0,2 0 0 0,-3 0 0 16,3 0-1-16,1 0 1 0,-2-2 0 0,2 2 0 0,-1-1-1 16,-2 1 1-16,3-2 0 0,-1 1-2 0,-1 1 1 0,1-2 0 0,0 1-1 15,1 1 1-15,-1-2-2 0,-1 2 1 0,1-1-1 0,1-1 1 16,1-1-2-16,0 1 1 0,-2 1 0 0,1-2 0 0,-1 3-1 0,4-3 0 15,-3 2 1-15,2-1-2 0,-2-1-2 0,0 3-1 0,3 0 1 0,-1-2-1 16,-1-1 0-16,2 3-1 0,-1-2 1 0,-1 2-1 0,2-2 0 16,-3 1-2-16,3 1 1 0,-2-2-1 0,1 1-2 0,0 1-1 15,0-1 2-15,0 1-2 0,-2 0 0 0,3 0 0 0,-3 0-2 0,2 0 0 16,0 0 0-16,-2 0-1 0,2 0 1 0,-1 0-1 0,0 0 1 16,0 0 0-16,0 0 2 0,0 0 3 0,0 1 0 0,1-1 2 0,-2 0 1 15,2 0 2-15,-2 0 1 0,1 0 2 0,-1 0 0 0,-1 0 1 16,1 0 2-16,0 0 0 0,-1 0 5 0,2 0-1 0,-3 0-1 0,1-1-1 15,-1 1 0-15,1-3 0 0,1 3-1 0,-1 0 0 0,-1-3 0 16,1 2-2-16,1 1 1 0,-1-1-1 0,2-1-1 0,-1 2 0 16,1-1-2-16,-3 1 1 0,2-2-2 0,1 0 0 0,0 2 0 0,2-1 1 15,-1 0-2-15,0 1 0 0,2-3 0 0,-1 3 0 0,-1 0 0 16,3-3 0-16,-1 3 2 0,0 0-2 0,-1-2 0 0,3 2-1 0,-2-1 1 16,1-1-2-16,-3 2 1 0,2 0-1 0,0-1 1 0,-1 1-1 15,-1 0 0-15,0-2-2 0,0 1 1 0,2 1-1 0,-4 0-2 16,2-2 1-16,-2 1-1 0,1 1 1 0,1-2-2 0,-2 2 0 0,2-1 1 15,-3 1-1-15,2 0-1 0,-2-2 1 0,0 2-2 0,0-1 0 16,0 1 0-16,-1 0 0 0,3-2 0 0,-2 2 2 0,-1 0 0 0,-1 0 3 16,1 0 0-16,2 0 1 0,-4 0 2 0,2 0 1 0,0 0 1 15,-1 0 2-15,1 0 0 0,1 0 1 0,-2 0 2 0,0 0-1 16,2 0 2-16,0 0 0 0,-3 0-1 0,3 0 0 0,-2 0-1 0,2 0 0 16,-1 0 0-16,0 0 0 0,1 0 0 0,-1 0 0 0,1 2-1 0,1-2 1 15,0 1 1-15,1-1-2 0,1 0 1 0,0 0-1 0,-1 0 0 16,3 0-1-16,-1 0 1 0,1 0-1 0,-1 0 1 0,0 0-2 15,5 0 1-15,-3 2-2 0,0-2 0 0,2 0 0 0,0 0 0 0,0 0-1 16,1 0-1-16,0 0-1 0,0 0-1 0,1 0 0 0,1 1 0 16,-1-1-1-16,2 0-2 0,-1 0-1 0,0 0 1 0,1 0-2 0,-1 0 0 15,1 0-2-15,1 0 0 0,0 0-1 0,-2 0 0 0,2 0 1 16,0 0 2-16,0 0 2 0,0 0 0 0,0 0 3 0,0 0 1 16,0 0 2-16,2 0 1 0,-4 0 3 0,2 0 0 0,2 0 3 0,-5 0 1 15,3-1 1-15,0 1 2 0,1 0-1 0,-1-2-1 0,0 2-1 16,-2 0 0-16,2 0-1 0,0 0-1 0,-2 0-2 0,1 0 1 15,-1 0-2-15,1 0 0 0,1 0-2 0,-2 0-1 0,-1 0 0 0,1 0-1 16,-2 0-1-16,0 0 0 0,0 0 0 0,-1 0-1 0,1 0-2 16,-3 0 1-16,1 0-1 0,-3 0 0 0,2 0-1 0,-1 0 0 0,-1 0 0 15,-1 0 0-15,2 0-1 0,-4 0 0 0,4 0 1 0,-2 0-1 16,-2 0 1-16,3 0-1 0,-3 0-1 0,0 0 0 0,-1 0 1 0,1 2-1 16,1-2-1-16,-1 0 0 0,0 0-1 0,-1 0 1 0,4 0 3 15,-5 0 0-15,1 0 2 0,1 0 1 0,-1 0 0 0,-3 0 2 0,5 0 3 16,-3 0-1-16,1 0 2 0,-1 0 1 0,1 0 2 0,2 0 1 15,-4 0-1-15,2 0 1 0,-1 0 0 0,-1 0 0 0,3-2-1 16,-2 2 0-16,-2 0-1 0,3-1 0 0,0 1 0 0,-2-2-1 0,1 2 0 16,0 0-1-16,-2 0 1 0,3 0-2 0,-1 0 0 0,-2 0 0 0,2 0-1 15,-2 0-1-15,-1 0 0 0,3 0 0 0,-3 0 0 0,1 0-2 16,-2 0 1-16,1 2-1 0,0-1 1 0,-2-1 0 0,3 2-1 16,-3-2 1-16,1 1-1 0,0 1 0 0,-1-2 1 0,1 1-1 0,-2 1 0 15,2-1 1-15,-2 1 0 0,0-1 0 0,0-1 0 0,2 2 0 16,-4-1 0-16,1-1-2 0,0 2 4 0,1-2-1 0,0 0 1 15,-1 3 2-15,-3-3 3 0,2 0 3 0,-1 0 3 0,0 0 1 0,1 0 4 16,-1 0 1-16,-2 0 4 0,-1 0 2 0,1 0 3 0,-1 0 2 16,0 0 2-16,-1 0 1 0,0 0 1 0,-1 0 0 0,-1 0-1 15,3 0-2-15,-3 0-2 0,-1 0-2 0,0 0-1 0,0 0-1 0,0 0-3 16,0 0-2-16,0 0-4 0,0 0-2 0,0 0-3 0,0 0-1 0,0 0-2 16,0 0-1-16,0 0-1 0,0 0-3 0,0 0-1 0,0 0-2 15,0 0-1-15,3 0 0 0,-3 0-1 0,0 0-3 0,3 0-4 16,-1 0-8-16,-2 0-9 0,1 0-10 0,2 0-12 0,-1 0-14 0,0 0-15 15,-1 3-19-15,3-3-21 0,-3 1-24 0,1 0-38 0,1-1-46 16,0 2-93-16,-3-2-116 0,0 0-72 0,0 0-50 0,0 0-20 16,0 0-5-16,0 0 4 0</inkml:trace>
  <inkml:trace contextRef="#ctx0" brushRef="#br0" timeOffset="13211.7572">19002 8320 355 0,'-3'0'567'15,"0"0"3"-15,-1 0 3 0,1 0-57 0,1 0-86 0,0 0-109 16,2 0-119-16,0 0-66 0,0 0-41 0,0 0-21 0,0 0-12 0,0 0-9 16,0 0-7-16,0 0-5 0,0 0-5 0,0 0-4 0,0 0-4 15,0 0-3-15,0 0-6 0,0 0-3 0,2 0-5 0,0 0-3 0,1 0-2 16,-1 0-2-16,0 0 0 0,-1 0-2 0,2 0 0 0,2 0 0 15,0 0-1-15,0-2 1 0,2-1-2 0,2 3 0 0,0 0 1 16,3-2 1-16,1 0 0 0,5 1 2 0,-2-2 0 0,4 2 1 0,2-2 0 16,1-1 0-16,2 1-2 0,2 0-2 0,1 0-3 0,2-1-4 15,0 1-4-15,2 1-7 0,-1-1-7 0,3 1-8 0,-3 0-5 0,2-1-5 16,1 0-5-16,-3 0-6 0,4 0-5 0,-6-1-6 0,1 3-4 16,0-2-3-16,0 2-3 0,-4 0 0 0,1-3-1 0,-2 3 5 15,-1-1 2-15,0 2 5 0,-5 0 2 0,0-2 3 0,-2-1 4 0,1 3 3 16,-1 0 6-16,-4-2 5 0,-1 2 3 0,-1-2 4 0,0 1 6 15,-3 1 3-15,0 0 3 0,-2 0 1 0,-1 0 2 0,-2 0 1 0,1 0 0 16,-1 0 0-16,-1 0-1 0,-2 0 0 0,0 0 0 0,0 0-1 16,0 0-1-16,0 0-2 0,-2 0 0 0,-1 0-3 0,1 0-2 0,-1 0-1 15,0 0 0-15,-1-2 1 0,1 1 1 0,-2 1 1 0,1-1 4 16,-1 1 1-16,0-3 2 0,1 3 2 0,-4 0 1 0,0-2 3 16,3 0 3-16,-1-1 3 0,-1 1 7 0,2 1 6 0,-2-1 5 0,1 0 6 15,-1-1 5-15,1 0 4 0,-1 1 3 0,1-1 4 0,0 1 4 0,0 0 4 16,-1-1 3-16,1 0 3 0,-2 1 4 0,3-1 2 0,0 2 1 15,1-3 0-15,0 3 0 0,0-2-2 0,-2 2-1 0,3 0-1 16,-2-3-2-16,1 3 0 0,1-1-2 0,0 2 0 0,0-5-1 0,0 5 0 16,-2-2 0-16,2 2 1 0,1-2 0 0,-1 1 0 0,2 1 3 15,-1-2-1-15,0 1 2 0,-1 1-1 0,2-1 3 0,-1 1 1 16,0-3 0-16,2 3 1 0,0 0-1 0,-1 0 0 0,1 0-1 0,0 0-2 16,-2 0-3-16,2 0-1 0,0 0-2 0,0 0-2 0,0 0-1 15,0 0-2-15,0 0 0 0,0 0-3 0,0 0-1 0,0 0-1 0,0 0-3 16,0 0 0-16,0 0-4 0,0 0-2 0,0 0-3 0,0 0 0 15,0 0-3-15,0 0-2 0,0 0-2 0,0 0-4 0,0 0-2 16,0 0-2-16,0 0-2 0,0 0-4 0,0 0-1 0,2 3-3 0,-1-3-1 16,1 0-4-16,0 1-3 0,-1-1-4 0,2 0-1 0,1 1-3 15,-1 1 0-15,0-2-2 0,3 1 2 0,-3 1 0 0,4 0 2 0,-3-2 0 16,1 5 0-16,3-3 1 0,1 1 1 0,-1 1 3 0,1-1 2 16,0 2 3-16,-1-1 1 0,1-1 2 0,1 2 1 0,-1-3-2 15,-1 3 0-15,0 0-3 0,3 0-1 0,-5 0-1 0,2 0-1 0,-3 0-1 16,3-1-1-16,-3 1-2 0,-1 0-1 0,1-2 1 0,-2 3-1 15,-1-2-1-15,0 1 2 0,-1 1-1 0,-1-1 2 0,0-1 1 16,-1 1 2-16,1 1 4 0,-4-1 1 0,1 0 5 0,2 2 3 0,-6-2 3 16,4 2 3-16,-3-2 3 0,0 2 3 0,-1-2 2 0,2 1 2 0,-3-1 0 15,-1 0 1-15,3 2 1 0,-1-1 0 0,-1-2 0 0,1 1-1 16,0 0-2-16,1-1-2 0,-1 2-7 0,3-4-9 0,-1 3-15 0,1 0-19 16,0-3-28-16,3 1-31 0,-1-1-55 0,2 1-62 0,0-3-115 15,3 0-140-15,1 2-76 0,-1-1-45 0,3-1-25 0,-2-1-12 16,3-1-4-16</inkml:trace>
  <inkml:trace contextRef="#ctx0" brushRef="#br0" timeOffset="13695.9753">20469 7991 468 0,'0'-2'617'0,"-1"-1"13"0,1 0 8 16,-2 1 8-16,0-1-110 0,2 2-169 0,-1-2-99 0,-1 1-62 15,2 1-37-15,0 1-25 0,0 0-21 0,0 0-18 0,0 0-18 16,0 0-19-16,0 0-15 0,0 0-16 0,0 0-13 0,0 1-12 0,-2 1-10 16,2 1-8-16,-1-2-7 0,-1 4-2 0,2-2-2 0,-1 2 0 0,1 0 1 15,-2 2 1-15,0 0 3 0,2 1 3 0,-1 1 1 16,-1-1 4-16,2 3 1 0,-1-1 5 0,1 0 0 0,-3 2 1 0,1 0 2 15,2 0 0-15,-1 2 2 0,-1-2 1 0,2 1 1 0,-1 2 1 0,1-1 1 16,-4 1 2-16,4-1-1 0,-1 1-1 0,-1-1-2 0,2-2-5 16,-2 2-10-16,2-2-11 0,-1 0-12 0,-1 0-13 0,2 1-15 15,0-3-15-15,0-1-18 0,0 0-17 0,0 0-18 0,0-2-19 0,0-1-18 16,0-1-17-16,0 1-13 0,0-2-12 0,0-1-14 0,0 0-17 16,0-3-33-16,0 0-40 0,0 0-35 0,0 0-32 0,-1-3-41 15,-1 0-46-15,0-4-21 0,-1 2-5 0</inkml:trace>
  <inkml:trace contextRef="#ctx0" brushRef="#br0" timeOffset="13871.7909">20331 8032 271 0,'0'-12'516'0,"2"0"-11"15,0 0-26-15,-1 2-70 0,2 1-94 0,-1-2-67 0,1 2-53 0,0 0-32 16,1 1-21-16,-3 0-15 0,5 0-13 0,-3 0-13 0,2 3-13 16,-2-1-16-16,2 0-17 0,0 1-15 0,3 2-12 0,-4-1-12 15,0 0-11-15,0 3-9 0,0 0-5 0,0 1-4 0,0 1-4 0,2 0-7 16,-3 3-8-16,2 0-12 0,-1 1-12 0,0 2-12 0,-1 1-10 15,0 2-13-15,-1 1-17 0,-1 4-27 0,-1 0-36 0,-1 1-58 16,-2 2-72-16,-1 1-81 0,-2 1-86 0,-2 1-38 0,-3 1-15 0,3 2 0 16</inkml:trace>
  <inkml:trace contextRef="#ctx0" brushRef="#br0" timeOffset="14046.0191">20266 8402 271 0,'-1'6'557'0,"-2"1"8"0,2-3 6 0,-1 1-71 15,0-3-105-15,2 2-71 0,0-3-54 0,0 1-30 0,0-2-18 16,2 0-14-16,0 3-11 0,-2-3-13 0,1 0-11 0,2 0-11 0,-2 0-12 15,3 0-13-15,-1 0-10 0,0 0-11 0,4 0-11 0,-3-3-11 16,5 3-10-16,0 0-11 0,-1-2-9 0,1 1-14 0,2-1-12 0,0 0-24 16,3 0-26-16,-3 0-30 0,5 1-30 0,-3-2-35 0,1 0-37 15,2 0-50-15,-2-1-58 0,3 2-117 0,1-1-147 0,-4 0-89 16,2 0-61-16,-2 1-26 0,2-3-10 0,-3 0 6 0,-1 1 13 0</inkml:trace>
  <inkml:trace contextRef="#ctx0" brushRef="#br0" timeOffset="14378.198">20722 8013 159 0,'-2'-6'639'0,"-1"2"14"16,2-1 12-16,-1 1 10 0,2 0-49 0,-1 0-77 0,1 1-112 15,-2 1-129-15,2-1-72 0,0 2-42 0,0-1-27 0,0 2-15 16,0 0-18-16,0 0-16 0,0 0-18 0,0 0-16 0,0 0-16 0,0 0-14 16,0 0-13-16,0 0-15 0,0 0-14 0,-2 2-11 0,2-2-8 15,-1 1-4-15,-1 2-2 0,2-1-2 0,-1 1 0 0,1 2 1 0,0 0 0 16,-2 2 2-16,0 0 1 0,2 3 1 0,-1-2 3 0,-1 4 1 16,2-1 5-16,-2 3 3 0,2 2 4 0,-1 0 2 0,-1 2 3 0,1 0 3 15,-3 2 1-15,2-1 4 0,0 2 2 0,1 0 0 0,-3 0-4 16,3 1-6-16,-1-1-14 0,0 2-21 0,-1-2-22 0,2 1-25 15,-1-2-27-15,0 1-28 0,-1-1-35 0,2-1-39 0,-1-2-65 0,0 0-78 16,2 0-116-16,0-2-134 0,0-2-68 0,0-1-32 0,0 1-6 16,2-5 7-16,0 1 16 0</inkml:trace>
  <inkml:trace contextRef="#ctx0" brushRef="#br0" timeOffset="14845.2397">21011 8116 587 0,'-1'-6'629'0,"-3"-1"7"15,3 1 7-15,-2-1 5 0,1 3-106 0,0 0-158 0,2 0-109 0,-1 0-79 16,-1 1-49-16,2 1-28 0,-2-1-22 0,2 2-11 0,-1 0-17 16,1 1-18-16,0 0-14 0,0 0-13 0,0 0-12 0,-3 0-9 0,2 1-10 15,-3 0-9-15,3 1-6 0,-1-1-4 0,1 3 0 0,-3-2 0 16,1 4 1-16,0-2 2 0,-2 1 1 0,2 2 3 0,-3 0 6 0,1 4 5 15,0-1 7-15,1 1 5 0,-3 1 5 0,0 0 2 0,0 1 3 16,1 2 1-16,-1 0 0 0,2 1 2 0,0 0 1 0,-2 1 1 0,2 0 0 16,0 0 1-16,2 0-1 0,-2 2-4 0,1-3 0 0,1 1-1 15,1-1-2-15,1-1 1 0,1 1-1 0,0-2-2 0,1 0-2 16,1-1-2-16,0 0 0 0,3-1-1 0,-1-2-2 0,0 0-2 0,1-2-1 16,0-1-1-16,2 1-1 0,2-3-2 0,-3 0-1 0,5-2-2 15,-2 1-1-15,1-4-1 0,1 0 0 0,3 0-1 0,-1-2 0 16,1-1 1-16,2-2 0 0,-2-2 0 0,1 2 0 0,0-2 1 0,0-2 3 15,0-1 7-15,-2 0 4 0,3-3 9 0,-5 0 10 0,2 0 10 16,-1-2 11-16,-2 1 11 0,-1-2 11 0,0 1 9 0,0-1 10 0,-5-1 8 16,0 1 9-16,-1 0 6 0,-2-1 5 0,1-1 2 0,-2 1-3 15,-2 1-4-15,1-1-8 0,-2 2-8 0,-1 0-11 0,0 1-11 0,-5-2-11 16,2 1-13-16,-1 2-11 0,-2 1-11 0,2 1-18 0,-4-1-21 16,2 2-24-16,1 0-28 0,-4 0-29 0,0 0-34 0,1 3-32 15,2 2-36-15,-1-1-45 0,-3 1-50 0,5 1-117 0,-4 1-148 0,2 2-95 16,-2-1-64-16,2 0-28 0,3 2-7 0,0 0 7 0,-2 2 16 15</inkml:trace>
  <inkml:trace contextRef="#ctx0" brushRef="#br0" timeOffset="15412.1257">21695 8104 271 0,'2'-6'668'0,"0"1"16"16,-2-2 15-16,1 2 10 0,-1-1 13 0,0 2-119 0,0-1-185 0,0 3-104 15,0-1-63-15,0 0-35 0,0 0-19 0,0 1-18 0,0 0-19 0,0 2-20 16,0 0-23-16,0 0-19 0,0 0-19 0,0 0-20 0,0 0-18 16,0 0-20-16,0 0-18 0,0 0-12 0,0 2-7 0,0 1-6 15,0-1-3-15,2 4 1 0,-1-1-1 0,-1 1 0 0,0 2 4 16,2-1 2-16,-2 3 2 0,2 0 6 0,-2 1 4 0,0-1 6 0,0 2 6 15,0 1 2-15,0 1 1 0,0-2-1 0,0 2-5 0,0-2-9 16,-2 3-12-16,0-2-17 0,2 1-18 0,-1-1-20 0,-1 0-22 0,2 0-22 16,-1-3-24-16,-3 2-29 0,3-1-31 0,-1-1-45 0,1 1-48 15,-4-3-96-15,5-1-117 0,-1 0-84 0,1-1-66 0,0-1-24 0,1-3-2 16,4 1 9-16,-2-3 14 0</inkml:trace>
  <inkml:trace contextRef="#ctx0" brushRef="#br0" timeOffset="15745.1201">21918 8153 75 0,'-3'-4'669'0,"0"1"10"0,0 0 4 15,0 0 2-15,-2 2 0 0,2-2-96 0,0 0-142 0,0 3-121 16,-1-2-106-16,1 2-65 0,0-1-43 0,0-1-28 0,1 2-24 0,1 0-18 16,-3 0-18-16,2 2-11 0,0-1-7 0,0 1-4 0,-1-2-3 15,2 3-3-15,-1 1-2 0,0 0-2 0,-1 0-2 0,2 1 1 16,-1-1 1-16,0 2 1 0,-1 1 3 0,2-2 0 0,1 1 1 0,0 1-1 15,0-1-1-15,0 1-1 0,1 0 1 0,2-1-2 0,1 1-1 16,-3 3-1-16,4-3 0 0,0 0-1 0,0 1-3 0,2-1-1 0,0 2-2 16,1-2 0-16,0 3 1 0,1-2 0 0,-1 1 1 0,0-2 2 15,1 1 0-15,1-1-1 0,-4 0 2 0,2 1 0 0,0-2 0 0,-2-1 0 16,-1 0 2-16,1 0 2 0,-2-1 0 0,-1 0 1 0,-2 0 2 16,2-1-1-16,-1-1 2 0,-2 1-2 0,-2-2 2 0,-1 2 1 15,0-3 1-15,-2 1 1 0,1 1 0 0,-5-2-4 0,0 0-4 0,1 0-9 16,-3 0-10-16,-4-2-13 0,2 1-15 0,-5 1-23 0,-1-3-26 15,2 2-38-15,-1-2-44 0,0-1-112 0,0 1-149 0,1-2-91 0,0 0-64 16,0-3-29-16,2 1-12 0,2-1 0 0,-1-3 5 0</inkml:trace>
  <inkml:trace contextRef="#ctx0" brushRef="#br0" timeOffset="15938.3868">21737 7938 473 0,'-7'-3'674'0,"2"0"7"0,1 2 7 0,-4-2 6 0,5-1 6 16,0 1-130-16,-2 0-196 0,2 0-113 0,-1-1-71 0,3 4-36 16,-1-3-19-16,2 1-19 0,0 2-17 0,0 0-18 0,2-1-18 15,-1-1-21-15,3 2-25 0,-3-1-26 0,2 1-27 0,1-2-30 0,-3 1-32 16,3 1-34-16,0-2-36 0,1 1-45 0,-1 1-48 0,0-2-84 16,0 2-100-16,0 0-99 0,1 0-94 0,-1 0-38 0,1 0-11 0,-1 2 2 15,0-2 11-15</inkml:trace>
  <inkml:trace contextRef="#ctx0" brushRef="#br0" timeOffset="16378.8664">22092 8097 355 0,'7'-7'637'0,"-3"2"3"0,1-2 1 0,0 2-1 16,3 0-60-16,-4 1-90 0,0-2-134 0,0 3-157 0,1-1-83 0,0 0-49 15,3 1-24-15,-4 2-12 0,1-1-9 0,0 1-9 0,2 1-7 16,0 1-8-16,-1-1-4 0,1 2-2 0,-1 1-2 0,3 1-1 16,-1 2-2-16,-1-1 1 0,-1 3 1 0,3 1 1 0,-2 1 1 0,-1 0 1 15,1 0 0-15,-2 3 1 0,0-1 2 0,0 1 0 0,-1 1 2 0,0-1 0 16,0 1 1-16,-3 0 2 0,1-1 1 0,-1 1 0 0,1-2-1 15,0 1 2-15,-2-1-1 0,0-2 0 0,0-2 1 0,0 2 1 16,0-2 6-16,0-2 6 0,0 0 11 0,-2 1 12 0,0-5 16 0,2 1 17 16,0 0 20-16,-1-1 19 0,-1-1 13 0,2-1 9 0,0-1 4 15,-1 1 2-15,-1-3 2 0,0 1-1 0,-1-3-4 0,2 0-5 0,-1 0-10 16,0-2-13-16,1-2-15 0,-3 1-19 0,2-2-20 0,0 0-23 16,2-2-15-16,0 3-16 0,0-4-11 0,0 2-12 0,2 1-13 15,0-1-14-15,2 1-15 0,1-1-15 0,-2 2-17 0,2-1-19 0,1 1-18 16,3-1-19-16,-1 2-18 0,0 1-20 0,5 2-20 0,-2-3-22 15,0 2-20-15,1 2-19 0,1-1-25 0,3 4-30 0,-3-1-44 16,0 2-49-16,2 0-68 0,-2 0-75 0,1 0-30 0,-1 0-5 0,-1 2 10 16</inkml:trace>
  <inkml:trace contextRef="#ctx0" brushRef="#br0" timeOffset="17095.0538">22585 8148 203 0,'-1'1'559'15,"-1"3"9"-15,1-4-19 0,-3 0-32 0,4 3-91 0,-1-3-119 0,-1 1-78 16,2-1-62-16,-1 1-36 0,1 1-28 0,-2-2-21 0,2 0-19 15,0 0-16-15,0 0-15 0,0 3-9 0,2-1-9 0,-2-2-5 16,1 5-3-16,1-5-3 0,-1 2 1 0,3-1-2 0,-3 3 1 0,2-3 2 16,1 0 0-16,-3 2 2 0,3-2 0 0,0 1 0 0,2 0-1 15,-3-1 0-15,2-1 0 0,0 0-2 0,2 0 0 0,0 0-3 16,-1 0 0-16,-1-1-1 0,3-1 0 0,-3-1-1 0,3 0 1 0,-4 1 1 16,1-2 0-16,0 1 1 0,0-2 2 0,-2 0 2 0,0 1 7 15,2-1 5-15,-4 0 4 0,1-1 5 0,0-1 5 0,-2 4 5 0,-2-2 7 16,0 1 4-16,1-1 4 0,-4-1 2 0,2 2 1 0,-2 0 1 15,2 0-1-15,-2 1-4 0,0-2-6 0,1 3-6 0,-2 0-4 16,-1 1-6-16,1-2-5 0,-1 3-8 0,3 0-7 0,-4 0-6 0,2 0-5 16,-1 3-3-16,2 0 0 0,-4-1-2 0,5 3-1 0,-3 0 1 15,2 1 1-15,0 1 0 0,1 1 0 0,-1-1 2 0,2 1 2 0,0 2 1 16,1 1 2-16,1 2 1 0,1-4 0 0,1 3 0 0,1 0 1 0,1-1-1 16,0 1-2-16,3 0-3 0,1 0-6 0,1 0-7 0,0 0-7 15,4-3-7-15,-1 2-8 0,2-2-8 0,0 1-8 0,4-3-11 16,-3 0-9-16,3-2-11 0,-1 1-11 0,3-3-9 0,1 0-9 15,-2-1-6-15,3-2-1 0,-4 0 1 0,4-2 0 0,-3-1 6 0,0-1 3 16,3-1 6-16,-4 0 6 0,2-2 9 0,-2-2 10 0,-1 1 14 16,1-2 16-16,-2 0 13 0,0-2 12 0,-2 1 15 0,1-2 15 15,-3-1 17-15,-1 0 15 0,-1 1 15 0,-1 0 14 0,-3-1 13 0,2 3 10 16,-4-1 10-16,0-1 8 0,-1 1 6 0,-2 2 5 0,0 1 4 16,-4 0 0-16,3 1-2 0,-2-1-9 0,-1 4-10 0,0-2-12 0,-1 2-13 15,-2 1-15-15,-2 0-9 0,3 1-10 0,-2 1-11 0,-1 2-8 16,-1 0-11-16,0 2-8 0,0-2-8 0,0 3-4 0,0 2-1 0,1 0-1 15,-2 2 1-15,1-3 1 0,2 4 2 0,-1-1 1 0,1 0 1 16,0 2 1-16,1-1 1 0,0-1 0 0,2 1 1 0,0-3 0 16,2 3-2-16,2-1 0 0,-3-2-2 0,4-1 0 0,-1 3-2 0,1-4 0 15,1 1 1-15,-1-1-1 0,4-2 2 0,-3 1 2 0,4 0 1 16,-2-1 1-16,4-1 2 0,-2 0 1 0,4-1 1 0,-1-1 1 16,0 0 1-16,-1 1 2 0,1-2 2 0,2 2 2 0,1 0 2 0,-3-3 0 15,0 3 1-15,0 1-1 0,-1-2 0 0,1 2-1 0,-1 0 1 16,-2 2 2-16,-1-2 1 0,2 1 0 0,1 3 0 0,-4 0 4 0,2 0 2 15,-2 2 4-15,0 2 2 0,0-1 4 0,1 2 0 0,0 4 3 16,-3-1 1-16,3 2 1 0,-4 1 0 0,1 2 2 0,-1 3-1 0,0-1 1 16,0 2 2-16,-1 1-1 0,1 0 1 0,-4 4-4 0,3-3-1 15,-1 3-4-15,0-3-1 0,-2 0-4 0,4 2-2 0,-1-1-3 16,-1-3-3-16,2 1-3 0,0-3-9 0,0-1-13 0,2-2-13 0,-1-1-14 16,-1-1-16-16,4-2-18 0,-2-2-19 0,1-1-21 0,1-1-29 15,-1-4-32-15,0 2-40 0,4-4-46 0,-3-2-66 0,5 0-75 0,0 0-83 16,-1-3-88-16,0-2-38 0,1-1-12 0,-3-1 0 0,4-2 9 15</inkml:trace>
  <inkml:trace contextRef="#ctx0" brushRef="#br0" timeOffset="17655.8742">23301 8136 205 0,'-1'-6'637'0,"-4"0"10"0,2 0 8 0,0 1 3 0,1-1 2 0,-1 3-123 16,2 1-184-16,-1-2-113 0,0 3-76 0,1-1-44 0,-1 2-28 15,2 0-23-15,0 0-19 0,-2 0-18 0,2 2-15 0,-1-1-11 16,-1 3-11-16,2 0-4 0,-4 0-4 0,2 2-1 0,-1 2 0 0,2-2 1 16,-1 0 4-16,0 4 3 0,1 0 2 0,-1-3 3 0,0 3 2 15,2-1 2-15,-1 0-1 0,-1 0 0 0,2-1 0 0,-1 0-1 0,1 0 2 16,-2 0-1-16,2 0 0 0,0-1 0 0,0-1 2 0,0-2-1 16,2 2 1-16,-2-3 0 0,1 0 2 0,-1 0 2 0,3-1 1 0,-1-1 0 15,1 0 1-15,1-1 1 0,-1 0 1 0,3-1 1 0,-2 0-1 16,3-2 0-16,-1 1 1 0,1-2-2 0,0-1-1 0,1 1-1 15,2-2-1-15,-2 1-1 0,1-2-3 0,1 0 0 0,-2 0-2 0,3-1-1 16,-3 0-1-16,0 3 1 0,1-2 3 0,-3 1 1 0,2-1 4 16,-1 2 5-16,-1-1 3 0,2 2 1 0,-4-1 2 0,1 0 0 15,-2 3 1-15,2-1 1 0,0-1-1 0,-1 1 1 0,0 1-2 0,-3 2-2 16,2-1-4-16,-1-1-2 0,0 2-4 0,-1 0-4 0,3 0-4 16,-3 0-2-16,1 0-2 0,-1 2 0 0,3-1-2 0,-3 1 1 15,1 0 0-15,0-1 1 0,2 3 0 0,-3-1 2 0,2-1 1 0,2 1 0 16,-1 1 2-16,-3-1 0 0,2-1 0 0,2 1 1 0,-2 1 1 0,2-2 0 15,0 1 2-15,-2 0-1 0,0-1 2 0,0-1 0 0,2 2 2 16,0-3 0-16,1 2 1 0,-3-2 0 0,2 0-1 0,0 0 0 16,-1 0-1-16,3 0-1 0,0-2 0 0,1 1 0 0,-1-1-2 0,-1-1 0 15,3 0-2-15,-1 0-3 0,0-1 0 0,1 1-3 0,0-1 1 16,-1-1-1-16,0-1 0 0,1 2-1 0,-1 0 1 0,-2 1 1 16,2-2-2-16,-3 3 1 0,3-4-1 0,-2 4 1 0,-1-1-1 0,0 1 1 15,0 1 0-15,-1 0 1 0,-1 1-2 0,0-2 1 0,1 2-1 16,-3 0 1-16,1 0-2 0,-1 0 1 0,3 2-1 0,-3-2-1 0,1 2 2 15,-1 0-4-15,3 0-6 0,-3-1-9 0,2 1-11 0,-2 1-12 16,3 0-14-16,-3-1-15 0,1 1-15 0,0-1-18 0,-2 1-18 0,1 1-21 16,-1-4-19-16,0 3-25 0,0-2-21 0,0 2-29 0,0-2-32 15,0-1-46-15,0 0-58 0,0 0-66 0,0 0-69 0,0 0-28 0,-3-1-8 16,0-1 5-16</inkml:trace>
  <inkml:trace contextRef="#ctx0" brushRef="#br0" timeOffset="18695.0357">23743 8018 155 0,'0'-12'513'0,"0"0"-20"15,0 1-38-15,0 2-37 0,0 0-39 0,0-2-47 0,0 4-52 0,0-2-38 16,0 2-33-16,0 0-27 0,1 1-21 0,-1 2-22 0,0-2-19 16,2 3-24-16,-1 0-24 0,-1 0-24 0,2 0-26 0,0 1-26 0,-2 1-27 15,0 1-18-15,0 0-18 0,0 0-17 0,1 1-19 0,2 1-20 16,-2 1-20-16,3 1-25 0,-3-1-28 0,3 2-31 0,-3 0-28 0,2 3-23 16,1 0-18-16,0 0-4 0,0-1 2 0,2 2 9 0,-3 0 10 15,2-2 26-15,-2 1 31 0,2-2 40 0,-1 2 43 0,0 1 50 16,2-5 55-16,-3 2 52 0,2 1 54 0,-2-4 48 0,0 1 46 0,0 0 32 15,1 0 26-15,-1-1 15 0,-2 0 8 0,5-1-3 0,-3 1-7 16,1 0-16-16,-3-1-17 0,2 2-18 0,1-3-20 0,-1 1-15 16,0 1-16-16,0 1-16 0,2-1-13 0,-4 0-14 0,2 0-12 0,1 1-10 15,-1 0-11-15,2 0-7 0,-4 0-7 0,3 3-8 0,-1-2-5 16,0 1-6-16,1 2-5 0,-2 0-3 0,-1-1-3 0,3 1-2 16,-4-1-2-16,1 3 1 0,-1-3-2 0,2 2 0 0,-2-2-1 0,0 2 1 15,0-1-1-15,0-3 1 0,-2 2 2 0,2-1 3 0,-1-1 5 16,1 0 7-16,-2-1 7 0,0 0 8 0,2-1 7 0,-1 0 10 0,-1-1 9 15,2-2 11-15,-1 0 11 0,1 0 9 0,0 0 9 0,0 0 3 16,0 0 1-16,-3-2-4 0,3 0-5 0,0-1-7 0,0 1-8 0,3-1-10 16,-3-2-9-16,1 0-12 0,2-2-10 0,1 2-15 0,-1 0-14 15,0 0-14-15,2-3-16 0,0 2-9 0,2 1-6 0,0-2-6 16,-2 2-3-16,3-2-2 0,-2 2-2 0,2 0-2 0,0 1 0 0,0 0 1 16,1 0-1-16,-3 1 3 0,2 1 0 0,0 1 3 0,1-1 3 15,-2 2 1-15,-1 0 2 0,2 0 2 0,-1 0 0 0,0 0-1 0,1 2 0 16,0-1-1-16,-1 1-2 0,0 1 2 0,1-3 0 0,-1 3-1 15,1-1 2-15,-1 0 2 0,0-1 3 0,-2 1 2 0,1 1 3 0,0-1 3 16,0 0 4-16,2-2 1 0,-3 3 5 0,2-3 2 0,0 0 4 16,0 0 3-16,-3 0-1 0,3 0 1 0,-1 0 2 0,2-3-1 15,-2 3 1-15,1-4-1 0,-3 3 1 0,3-3 0 0,0 1 1 0,0 1 0 16,-2-1-1-16,-1-2 1 0,1 2 1 0,1-1 0 0,-3-2 5 16,2 1 1-16,-2 0 5 0,-1 1 4 0,0-2 1 0,-1 3 5 0,-1-2 6 15,0 0 4-15,-1 1 3 0,1-3 0 0,-4 4 0 0,3-2-4 16,-2 3-3-16,-1-1-5 0,-1 0-4 0,0 0-6 0,-2 1-7 15,2 0-4-15,-3 0-4 0,-1 2-9 0,1-2-7 0,0 2-6 0,2 0-4 16,-3 2-1-16,-1-1-1 0,2 2 3 0,0 0 3 0,0-1 2 16,2 4 4-16,0-2 0 0,-1 2 3 0,1 1 3 0,1-2 0 0,1 4 1 15,0-2 3-15,1-1 0 0,1 2 1 0,1 0 0 0,1 1 0 16,0-1-3-16,1 0-1 0,1 1-6 0,1 1-4 0,2-1-8 16,2-1-6-16,0 0-5 0,3 0-3 0,-2-1-5 0,4 1-6 0,-1 0-6 15,4 0-4-15,0-2-7 0,2 1-5 0,1-4-5 0,3 2-2 16,-2-1-1-16,1-1 3 0,4-1 0 0,-2-1 2 0,0-1 1 0,0 0 1 15,0-1 5-15,-1-1 4 0,1-1 6 0,-1-1 5 0,-2-1 11 16,1 2 11-16,-3-4 14 0,1 1 15 0,-2 0 16 0,-2-2 16 16,2 1 19-16,-7-1 18 0,3 1 14 0,-3-2 16 0,0 0 13 0,-4 1 14 15,2-2 12-15,-3 3 11 0,-1-3 10 0,-1 0 7 0,-1 3 3 16,-1 0 1-16,-1 0-4 0,-1-1-2 0,1 1-7 0,-3 0-4 16,0-1-8-16,-1 1-9 0,0 1-11 0,1 1-11 0,-3-1-13 15,0 1-13-15,0 1-13 0,-1 1-13 0,2-2-12 0,-2 2-11 0,-5 0-11 16,5 1-10-16,-1 1-9 0,-2 1-10 0,0 0-5 0,0 0-4 0,1 3-2 15,2-1-1-15,-1 1 1 0,-2 0 0 0,3 3 0 0,0-2 1 0,0 1 1 16,0 2 1-16,2-1 1 0,-1 4 3 0,3-3 0 0,-1 2 2 16,0-2 0-16,2 2 1 0,2 0 2 0,1 0 1 0,-2 1-1 15,2 0 0-15,2-1-1 0,-1 1-1 0,2-1-3 0,1 0-1 0,2 0-4 16,-2 0-2-16,1-1-2 0,3-1-3 0,0 3-5 0,1-3-3 16,-1 0-6-16,4-2-5 0,0-1-5 0,-1 0-4 0,2 0-3 15,1-3 1-15,-1-1 1 0,3 0 1 0,-4-3 3 0,6 0 3 0,-4 0 4 16,2-3 5-16,-2 1 6 0,2-3 9 0,-2-1 11 0,0-1 11 15,-3-1 10-15,3-1 10 0,-2-2 7 0,-3-2 7 0,3-1 4 16,-3-1 6-16,-1-3 3 0,-1 0 3 0,-2-1 5 0,0-2 3 0,-4-1 5 16,-1-1 3-16,-1-1 2 0,-3 0 3 0,0 0-3 0,-4 1-2 15,-1 0-4-15,-1 1-5 0,-2 1-5 0,-5 0-6 0,0 2-15 0,0 4-17 16,-4-2-32-16,-1 4-39 0,-1 0-46 0,-1 3-52 0,-2 3-59 16,0 2-65-16,-1 4-145 0,-3 2-184 0,1 2-104 0,1 4-65 0,-1 4-33 15,1 3-17-15,0 1 1 0,-2 5 8 0</inkml:trace>
  <inkml:trace contextRef="#ctx0" brushRef="#br0" timeOffset="33063.3245">25004 4528 572 0,'-5'-3'591'0,"2"-1"12"0,2 1 10 0,-3 0-81 0,3-1-128 0,-1 2-94 16,1 0-73-16,1 1-43 0,-2-2-25 0,0 3-16 0,2-2-11 16,0 2-13-16,0 0-13 0,0 0-14 0,0 0-13 0,0 0-14 15,0 0-17-15,0 0-12 0,0 0-12 0,0 0-13 0,0 0-11 0,0 0-8 16,0 2-10-16,0-1-5 0,0 1-2 0,0 1-3 0,0-1 0 0,0 3 0 16,0 0 2-16,0-1 1 0,2 2 4 0,0 1 2 0,-2 1 2 15,1 1 0-15,-1 1 3 0,2 0 1 0,-1 1 3 0,-1 2 1 16,2-1 1-16,0 0 0 0,-2 2 2 0,1-1-1 0,-1 2 0 15,0-2 1-15,0 2-2 0,3-1-3 0,-3-1-3 0,1 1-2 0,-1-2-6 16,2 1-4-16,0-2-9 0,-2-1-8 0,1 0-7 0,-1-2-9 16,0-2-7-16,2 0-7 0,0-1-4 0,-2-1-9 0,1-2-6 0,1 1-9 15,-2-3-9-15,0-3-6 0,1 1-5 0,-1-2-4 0,4-2-1 16,-3-2 1-16,1-1 2 0,-1-3 1 0,3 0 2 0,-4-3 3 0,1 0 4 16,-1 0 7-16,3-1 11 0,-2-3 15 0,-1 5 18 0,2-4 18 15,0 2 20-15,-2 1 18 0,0 1 20 0,0-1 15 0,0 3 15 0,0 1 15 16,0 1 14-16,-2 2 10 0,2-1 10 0,-2 1 3 0,2 4 0 15,0-2-1-15,0 2-6 0,0 1-9 0,0 0-9 0,0 0-11 16,0 3-14-16,0 0-10 0,0 0-9 0,0 0-9 0,0 1-7 0,2 1-9 16,0 4-5-16,-1-4-5 0,3 3-5 0,0 2-2 0,1 1 0 15,-2 1 0-15,2-1 3 0,3 1 3 0,-2 1 1 0,1 1 2 0,1 0 0 16,1 2-1-16,-3-2 1 0,2 1-2 0,0 1-2 0,1-1-2 16,3 1-4-16,-4-3-4 0,2 2-6 0,-2 1-8 0,2-3-10 0,-1 1-11 15,-1 1-10-15,0-4-13 0,0 1-12 0,1-1-12 16,0 1-11-16,-1-2-12 0,-2-3-11 0,1 0-10 0,-2-1-12 0,0-1-9 0,2-1-12 15,-3-2-4-15,2-1-3 0,-2-3 4 0,0 2 7 0,0-5 12 16,-3 1 17-16,2-2 16 0,-1-3 21 0,0 1 22 0,-2-3 23 16,0 1 25-16,0 0 26 0,0-4 30 0,-2 2 27 0,0 0 26 15,-1-1 24-15,2 1 19 0,-3 1 20 0,0-1 13 0,0 1 8 0,-2 2 6 16,2 0 3-16,0 0 1 0,0 2 0 0,0 0-1 0,-1 2-2 0,2 0 0 16,1 1-2-16,-2 2-5 0,1-1-6 0,2 2-8 0,-3-1-12 15,3 2-12-15,1 1-12 0,-2-1-13 0,1 3-13 0,-1-2-13 16,2 2-12-16,0 0-13 0,0 0-13 0,0 0-11 0,0 2-10 0,0-2-8 15,0 3-7-15,0-1-5 0,0 3-1 0,0-2-1 0,0 1 0 16,2 2 4-16,-1 2 3 0,1-1 3 0,-2 1 1 0,1 0 4 16,-1 1 3-16,2 3 0 0,0-2 3 0,-2 0 0 0,1 1 2 0,1 1 1 15,-1 1 0-15,1-1-1 0,0 0-5 0,-2 0-10 0,2 2-18 16,-2 1-19-16,2-2-22 0,-1-1-31 0,-1 2-33 0,2 1-46 0,0-2-54 16,-2 0-113-16,1 2-143 0,-1-3-86 0,0 0-60 0,0-1-27 15,0-1-14-15,0 0 4 0</inkml:trace>
  <inkml:trace contextRef="#ctx0" brushRef="#br0" timeOffset="33325.1177">25448 4536 93 0,'-1'-5'678'0,"-3"-1"16"0,1 2 8 16,2 1 6-16,-1 0-43 0,0-1-67 0,1 2-130 0,1 0-162 15,-2 1-92-15,2 1-56 0,0 0-36 0,0 0-23 0,0 0-26 16,0 0-24-16,0 0-22 0,0 1-17 0,2 1-12 0,-2 0-6 0,1 3-3 16,-1 0-3-16,2-1-1 0,0 2 2 0,-1 1 2 0,2 0 2 0,1 1 3 15,-3 1 5-15,1-1 0 0,-1 3 0 0,4-1-8 0,-4 0-12 16,1 2-12-16,0 0-16 0,1 0-16 0,-2-1-20 0,1 0-23 16,0 1-26-16,-1 1-32 0,1-1-32 0,-1 0-51 0,1 0-61 0,0-1-95 15,-1-1-115-15,-1-1-63 0,2 0-41 0,-1-2-12 0,-1 2 0 16,2-4 10-16</inkml:trace>
  <inkml:trace contextRef="#ctx0" brushRef="#br0" timeOffset="33728.5132">25461 4548 442 0,'-2'-10'621'0,"0"0"9"0,1 3 5 0,1-3 3 0,0 2-114 16,0-2-174-16,0 4-103 0,1-1-72 0,1-2-39 0,1 1-25 15,0 3-23-15,2-3-17 0,2 1-18 0,-1 2-16 0,3-1-13 0,-1 2-11 16,0-1-6-16,1-1-6 0,1 3-5 0,0 1-6 0,0 0-3 15,-2-1 0-15,0 3-1 0,-1 0 0 0,0 0-1 0,1 3 0 0,-3 0 2 16,-1-2 1-16,0 3-1 0,0 1 2 0,-3 1 0 0,-1 0 1 16,0 2 1-16,0-2 3 0,-1 1 1 0,-1 0 2 0,-1 3 2 0,0-1 3 15,-2-2 3-15,1 2 0 0,0 0 2 0,-4 0 1 0,5 0 0 16,0 0 1-16,-2-1 1 0,2 0 1 0,-1-1-1 0,1 1-1 16,2-3-1-16,-3 3-1 0,4-2-4 0,0-2-2 0,0 1-3 0,0 1-5 15,4-4-4-15,-3 3-3 0,2-2-6 0,1-1-3 0,0 0-5 16,1 2-6-16,0-1-2 0,4-2-2 0,-2 1-3 0,1 0 0 0,1 1 0 15,-1-1 1-15,0-2 0 0,2 2 4 0,-1 1 2 0,-1-1 3 16,-2-1 3-16,2 2 3 0,1-1 5 0,-2 3 2 0,-1-2 3 16,-1 2 2-16,-2-1 3 0,1 1 2 0,0 1 2 0,-4-1 4 0,1 3 4 15,-1-1 4-15,-1-2 5 0,-1 4 7 0,-2-4 6 0,1 2 6 16,-4 1 5-16,2-2 3 0,-3 1 4 0,-1 1 3 0,1-3 1 16,2 3 0-16,-4-4-2 0,-1 3-3 0,2-2-7 0,1 0-9 0,-3-2-15 15,1 2-18-15,2-3-21 0,-1 0-26 0,1-1-30 0,2 1-32 0,-1-2-51 16,2-3-63-16,0 1-109 0,1-1-134 0,-1-2-72 0,2-2-41 15,2 2-19-15,-3-4-4 0,4-1 2 0</inkml:trace>
  <inkml:trace contextRef="#ctx0" brushRef="#br0" timeOffset="34194.8651">25650 4243 221 0,'-9'-9'585'16,"-2"0"9"-16,0 0 7 0,-2 2 5 0,1-2-96 0,-1 1-148 0,-5 2-101 15,4 0-80-15,-5 1-45 0,2-2-28 0,-1 2-15 0,-4 0-9 16,5 0-7-16,-5 1-9 0,0 1-6 0,-2 0-9 0,2 0-5 0,-2 0-3 16,0 3-2-16,-1-2-1 0,2 2-1 0,-3 2 1 0,1-1 0 0,0 2 0 15,-2 2 1-15,2-2 0 0,-1 2 0 0,4 1-3 0,-3 4-1 16,-1 0-3-16,3-1-4 0,-1 5-4 0,3 1-2 0,-2 2-1 0,1 3-1 16,1 3 2-16,0 0-1 0,3 6-1 0,-2 0-2 0,2 3 1 15,0 2-2-15,2 2-1 0,2 3-1 0,2 2 2 0,2-1-1 16,1 4 0-16,2-1-2 0,4 2-4 0,2-2-8 0,1 1-6 0,1-1-7 15,2-1-8-15,4-2-6 0,2 0-6 0,1-2-5 0,2-3-6 16,4-2-5-16,1 0-3 0,2-3-5 0,2-4-3 0,2-1-3 16,2-2-4-16,1-3-2 0,3-3-2 0,-1-3 0 0,5-2 1 0,1-2 3 15,-1-3 6-15,4-4 4 0,1-1 5 0,1-4 4 0,1-1 5 0,2-4 3 16,1-3 6-16,0 0 5 0,2-3 5 0,1-2 6 0,-2-2 8 16,2 0 5-16,-3-3 6 0,2-1 3 0,-2-1 1 0,-2-3 5 15,2 2 4-15,-4-4 5 0,-1 0 3 0,-2-3 5 0,-1 1 3 16,-3-1 5-16,-4-2 8 0,1 1 6 0,-5-1 7 0,-2 1 6 0,-2 0 9 15,-4-1 5-15,-2-1 7 0,-3 1 5 0,-3 1 5 0,-2 1 1 0,-2-1 1 16,-4 0 0-16,-4 1 1 0,-2 2-1 0,-2 0-2 0,-1 0-4 16,-5 2-7-16,-1 1-8 0,-3 0-10 0,-2 3-8 0,-3-1-11 15,-1 3-12-15,-3 0-13 0,-1 2-16 0,-1 1-19 0,-1 2-23 0,2 0-27 16,-4 3-30-16,2 2-30 0,0-1-32 0,0 4-30 0,2 1-37 0,2 4-43 16,-1 0-72-16,4 2-89 0,1 0-108 0,1 2-118 0,4 3-54 15,0 2-20-15,4 1-1 0,1 1 10 0</inkml:trace>
  <inkml:trace contextRef="#ctx0" brushRef="#br0" timeOffset="34945.1092">27061 4485 144 0,'-5'-5'651'0,"-2"0"15"0,2 0 13 0,1 2 10 0,-1-1 5 15,1 0-119-15,0 1-182 0,3 1-116 0,-3 1-81 0,3-1-47 16,-1 1-31-16,2 1-20 0,0 0-16 0,0 0-19 0,0 0-22 16,0 0-18-16,0 3-15 0,0 0-13 0,0 0-6 0,0 1-5 15,0 3-2-15,2 1-1 0,-1-1 0 0,-1 3 1 0,2 1 5 0,0 1 2 16,-2 1 7-16,1 1 4 0,-1 1 6 0,0 0 1 0,0 1 2 15,0 2 0-15,0-2 0 0,0 1 0 0,0 2-1 0,0-2-1 16,-1 1-2-16,1-1-2 0,-2-1-2 0,0 1-2 0,1-2-1 0,-1-1-1 16,1-2 0-16,-1-1 2 0,0-2 2 0,1 0 1 0,-1-1 4 15,2-3 1-15,-1 0 1 0,1-3-1 0,-2 0 1 0,2-2-1 0,-2-2 1 16,2-3 0-16,-1-1 0 0,1-1 0 0,-2-2-3 0,1-3-1 16,1-2-6-16,-5-1-3 0,5-3-5 0,0-1-4 0,0 0-3 0,0-5-1 15,5 2-1-15,-4-2-1 0,1-1 0 0,1 1-1 0,0-3 1 16,2 3 2-16,-2-2 2 0,2 2 3 0,0 2 3 0,1 1 2 0,-1 0 3 15,1 3 3-15,-1 0 1 0,0 2 0 0,0 3 2 0,0 0 0 16,0 2-1-16,2 2-2 0,-2 2-4 0,1 1-3 0,0 0-4 16,0 1-5-16,-1 2-4 0,0 1-2 0,0 1-4 0,0 2-3 0,0 1 0 0,0 1-1 15,0 2 2-15,-2 1 2 0,1 2 2 0,-3 0 3 0,1 1 4 16,-2 3 3-16,-2 2 3 0,1-1 3 0,-3 1 3 0,1 1 3 16,-3 1 1-16,-2-1 4 0,3 2 2 0,-3-2 1 0,0 0 1 0,-1 0-2 15,1 0 2-15,0 1-2 0,0-4 0 0,1 2 1 0,-2-4-1 16,5 1 0-16,-4-1 0 0,3-1 0 0,1 0 0 0,0-1 2 0,1-2-1 15,1 1 1-15,1-2 1 0,1 0-1 0,1-2 2 0,-1 2 2 16,4-2 1-16,-3 2 1 0,5-2 2 0,-1 3 1 0,0-3 2 16,3 3 1-16,-2-2 0 0,3 2 0 0,1-2 0 0,0 3-2 0,4-2-2 15,-3 0-9-15,0 2-12 0,5-2-13 0,-3 1-15 0,1-1-19 16,0 1-21-16,-2 0-24 0,1 0-27 0,0-1-34 0,-2 2-37 0,-2-2-62 16,4 0-74-16,-5 0-97 0,2 0-105 0,-1-1-53 0,-3-1-23 15,0 0-5-15,-1-1 4 0</inkml:trace>
  <inkml:trace contextRef="#ctx0" brushRef="#br0" timeOffset="36528.8671">27301 4618 506 0,'-3'-2'616'0,"-1"-1"9"0,1 1 0 16,1 0-2-16,-1-1-108 0,2 3-166 0,1-2-104 0,-2 1-79 16,2 1-47-16,0 0-32 0,0 0-24 0,0 0-20 0,0 0-17 0,2 1-16 15,-2 1-10-15,1 0-9 0,1-1-4 0,-1 3-1 0,3-1-4 16,-3-1-4-16,3 1-1 0,-1 1-4 0,3 1-1 0,-3-2-4 0,2 1-1 15,0-1-3-15,-1-1-3 0,3-1-5 0,-1 1-3 0,-2 0-6 16,3-2-4-16,-1 0-4 0,1-2-1 0,0 2 1 0,1-3 4 0,-1 1 3 16,-1 0 3-16,2-3 3 0,-2 2 3 0,-1-2 6 0,0 0 5 15,0-2 7-15,-2 0 10 0,0 1 9 0,-1-1 10 0,0 0 10 16,-2 0 10-16,-2 1 12 0,2-1 6 0,-4 1 6 0,1 1 6 0,0 0 3 16,-2 0 3-16,0 1-1 0,1-1-1 0,-4 2-2 0,2-1-3 15,-1 3-5-15,-1-2-4 0,-1 3-4 0,-1 0-5 0,1 0-6 16,1 0-5-16,-5 3-4 0,4-2-1 0,-4 3-2 0,4-1-2 0,-1 2 1 15,-1-1-2-15,2 1-1 0,1 2 0 0,0 1 1 0,2-1-2 16,-1 0-2-16,2 2-3 0,2-1 0 0,2 2-3 0,1 1-1 0,0 0-4 16,1-1-5-16,4 0-3 0,0 2-6 0,1-1-7 0,5-1-7 15,0 0-11-15,3 2-9 0,1-2-9 0,0-1-10 0,1 0-10 16,5-2-12-16,-2 1-12 0,1-4-9 0,2 2-10 0,0-3-5 0,3 1-5 16,-4-4-2-16,5 0-1 0,-3 0 2 0,1-4 5 0,2 1 4 0,-1-3 6 15,-2 2 8-15,3-2 15 0,-3 0 15 0,-2-2 16 0,3-1 19 16,-6 2 19-16,2 0 19 0,-1-3 21 0,-3 1 18 0,-1 0 21 15,-2 2 21-15,-1-2 18 0,-4 1 18 0,2 0 14 0,-2 3 12 16,-4-3 8-16,0 3 4 0,-3-2 4 0,1 2 0 0,-4-2-6 0,1 2-8 16,-3 0-9-16,0 2-9 0,-2-2-14 0,-1 1-11 0,2 1-14 15,-3 0-12-15,-1 0-9 0,1 1-12 0,-1 1-7 0,-5 1-7 0,2 0-5 16,1 1-3-16,-4 1-3 0,2 1 2 0,-1 0 0 0,-1 0-1 16,0 3 1-16,0-3-2 0,1 4 1 0,1-1-2 0,0 1 0 0,1 0-2 15,-1 1-1-15,3-1-3 0,2 0-1 0,0 2-3 0,-2-1-1 16,2 1-1-16,2-1-1 0,1 2-1 0,0-1-1 0,2 1-2 0,-1-2-1 15,2 1 1-15,1 0-2 0,1 0-1 0,0 0-1 0,1-2-1 16,1 0 0-16,-1 1-1 0,4 1-2 0,-1-2 1 0,0-2 0 16,1 1-1-16,-1-1 1 0,4-2 1 0,-2 0-2 0,2-1 1 0,-1-2-3 15,1 0-2-15,1-1-1 0,1-2-1 0,-1-1 0 0,2-1 0 16,-1-1-1-16,1 1-2 0,0-2 1 0,-2-3 0 0,3 1-1 0,-3-1 1 16,0 0 1-16,-1 0 2 0,1-1 3 0,-1 1 7 0,-3 0 6 15,2-2 6-15,-1 2 9 0,-2 0 7 0,0 1 9 0,-1 0 9 16,-1 0 9-16,-1 1 5 0,1 3 7 0,-2-2 5 0,0 2 2 0,0 0 2 15,-2 0-3-15,1 2-3 0,1 0-8 0,-2 2-8 0,0-2-11 16,2 3-10-16,0 0-12 0,0 0-12 0,0 0-10 0,-1 0-7 16,1 3-7-16,-2-2-5 0,0 2-2 0,2 0-3 0,-1 0 0 0,-2 1 2 15,3 1-3-15,0 0-1 0,0 2-4 0,0-2-4 0,0 0-3 0,0 0-5 16,3 1-5-16,-2 0-7 0,3 0-8 0,-3-1-8 0,3 1-7 16,-1-2-10-16,0 1-8 0,2-2-10 0,0 2-4 0,2-3-5 15,1 1-1-15,-1-1-2 0,1 0 0 0,2-2 0 0,-2 0 2 0,4 0 0 16,-2 0 3-16,2 0 6 0,-1-4 7 0,1 3 6 0,0-1 10 15,1 0 10-15,-1-1 10 0,2-1 9 0,-5 1 12 0,3-2 14 0,1 3 15 16,-1-4 13-16,-3 3 12 0,4-3 13 0,-5 1 10 0,1 1 10 16,1-1 8-16,-2 0 8 0,0 0 9 0,-4 0 7 0,4 0 5 0,-3 1 7 15,-4 0 5-15,3 0 5 0,-3 0 4 0,1-1 0 0,-2 1 2 16,0 0 0-16,-2 1 0 0,1 0-3 0,-1-1-4 0,-1 2-8 16,0 0-8-16,-1 1-7 0,-2-2-9 0,3 1-7 0,-2 2-11 0,-1-1-10 15,0 1-9-15,-2 0-8 0,2 1-8 0,-4-1-7 0,2 2-7 16,-1 1-6-16,1 0-2 0,0 1 0 0,-3 1 0 0,3-2 0 0,0 2 0 15,0 2 0-15,-1-2 1 0,1 2 0 0,1 1 0 0,1-1 3 16,0 0-1-16,1 1 2 0,0-1 0 0,4 1 1 0,-3 1-1 16,1-4 1-16,3 2 0 0,0 0-1 0,0 0 0 0,0-2 0 0,3 2 0 15,-1-3-2-15,1 0 0 0,1 1-2 0,0-2-1 0,2 0-1 0,1 0-2 16,-3-3-1-16,5 0-3 0,0 0-2 0,-1-3-1 0,0 0-2 16,1 0-1-16,2-2 0 0,-1 0-1 0,-1-3 1 0,4-1-1 15,-4-1 0-15,3 0-1 0,-2-2 0 0,0-1 1 0,0 0-1 16,0-2-1-16,-2-2 1 0,1-1-1 0,0-2-1 0,-1 0 0 0,-2-4 4 15,1 1 2-15,-3 0 6 0,1-4 6 0,-1 0 9 0,0 1 10 0,-3-3 12 16,-1 3 14-16,0-1 15 0,0 2 19 0,-1-1 19 0,-3 2 16 16,1 2 17-16,2 1 13 0,-5 1 10 0,3 3 9 0,-2 3 5 0,1-1 2 15,0 4 0-15,-1 1-4 0,2 2-7 0,-1-1-13 0,0 4-12 16,1-1-17-16,0 2-17 0,1 1-15 0,0 1-16 0,-1 1-14 0,3 1-13 16,0 1-12-16,-1 1-11 0,-1 3-8 0,0 0-8 0,1 2-5 0,-2 3-3 15,1 1-3-15,-2 2-2 0,2 4-1 0,0 0 0 0,1 3-1 16,-1 3 4-16,2 0-4 0,-1 3-2 0,1 3-7 0,0 0-10 0,0 0-11 15,0 3-14-15,0-1-14 0,1-2-11 0,1 3-10 0,-1-3-10 16,3 1-8-16,2 0-8 0,-3-4-8 0,0-1-9 0,0-1-7 0,2-3-3 16,0-1-1-16,0-3 1 0,2-2 0 0,0-3 1 0,1-1-2 15,0-3-3-15,-1-2 2 0,3-3 1 0,0-3 5 0,2 0 4 0,-1-3 9 16,0-3 10-16,2 0 12 0,-2-2 13 0,1 1 15 0,-2-3 16 16,0-2 23-16,0 0 25 0,0 1 27 0,-2-1 30 0,-2-2 26 15,2 2 25-15,-2 2 22 0,-1-2 23 0,-2 0 17 0,1 2 15 0,-3 2 14 16,1-2 11-16,0 4 6 0,-2-1 3 0,0 2-5 0,0 0-7 15,0 1-14-15,-2 1-16 0,0-1-16 0,2 3-20 0,-1-1-20 16,1 2-21-16,0 0-19 0,0 0-20 0,0 0-14 0,0 3-16 0,0-1-11 16,0 3-10-16,0-1-5 0,0 1-2 0,0 0 1 0,1 2 2 15,-1-1 1-15,2 2 2 0,0 1-2 0,2-1 0 0,-3 2-6 0,3-2-4 16,-1 1-7-16,2 1-5 0,-2-2-5 0,2-1-8 0,0 1-4 16,0-1-3-16,0 1-3 0,2-2-1 0,-1-2-1 0,1 2 2 0,-2-2 3 15,3-1 7-15,-1-3 5 0,-1 2 7 0,3-2 7 0,-2-2 5 16,-1 2 7-16,2-3 5 0,1-1 6 0,-2-2 4 0,-1 2 7 15,2-4 4-15,-1 1 6 0,0-1 8 0,0 0 7 0,-2 2 8 0,-1-3 10 16,1 1 12-16,0 1 12 0,-2-2 11 0,0 1 11 0,-1 2 11 16,1-2 7-16,-3 2 7 0,1 0 2 0,-1 1 2 0,0 2-5 15,0-2-8-15,0 3-7 0,0 0-7 0,-1 2-12 0,1 0-12 0,0 0-14 16,0 0-12-16,-3 2-12 0,1 0-10 0,0 3-10 0,1-1-7 16,-2 3-4-16,0 1-4 0,1 4-2 0,1-2 1 0,-3 5 1 15,1 2 2-15,2 1 2 0,-1 4 1 0,0 3 3 0,1 0 1 0,-2 3 1 16,1 4 1-16,-1 1 0 0,1 2 0 0,0 0-2 0,2 2-1 0,-2 3-7 15,2-2-8-15,0 0-12 0,0 0-17 0,2 1-16 0,0-4-18 16,1-2-20-16,1 1-21 0,0-3-25 0,1-3-25 0,2 0-30 16,2-4-36-16,0-2-40 0,3-2-43 0,-2-3-105 0,3-1-132 0,1-4-78 15,1-2-51-15,2-2-16 0,-1-3 0 0,3-5 10 0</inkml:trace>
  <inkml:trace contextRef="#ctx0" brushRef="#br0" timeOffset="37279.0769">30258 4255 191 0,'1'-2'665'0,"1"-1"15"0,0-1 14 0,-2 1 10 16,0 2 3-16,0-3-121 0,-2 4-185 0,0 0-120 0,2 0-84 0,0 0-49 15,0 0-32-15,0 0-20 0,-1 3-14 0,1-1-14 0,0 1-16 0,0 4-14 16,0-2-17-16,0 3-8 0,0 1-5 0,-2 1-2 0,2 1 1 0,-1 2 2 16,1 3 2-16,-2-2 2 0,0 3 4 0,2-2 1 0,-2 2 3 15,2 2 0-15,-3 0 0 0,1 1 2 0,0-3-1 0,-1 2 0 0,1 0-1 16,-1-2-1-16,2 1-2 0,1-1-2 0,-2-3-1 0,0 1-3 16,2-1-1-16,-1-2-2 0,1-2-2 0,-2 0-4 0,1-3-3 0,1 0-4 15,-2-2-5-15,2-1-8 0,0-2-10 0,0-2-9 0,0 0-9 0,0-2-9 16,0-2-7-16,0-2-7 0,0-2-8 0,0 0-8 0,0-4-11 15,-2-2-6-15,2-3-6 0,0 0-3 0,-1-3-2 0,1-1 6 0,0-3 11 16,0-1 11-16,0-1 12 0,0-1 9 0,1 0 8 0,-1 0 10 16,4-2 9-16,-3 3 12 0,2-2 13 0,1 3 10 0,-3 0 11 0,4 3 7 0,0 1 5 15,0 0 2-15,-1 3-3 0,1 2-2 0,0-1-2 0,-1 4-1 16,3 1-1-16,0 0-3 0,0 3-3 0,-1 0-3 0,2 3-5 0,-1 0-2 16,0 1-2-16,1 2 0 0,0 1-1 0,0 2-1 0,2 2 1 0,-2 0-1 15,0 1 2-15,1 3-1 0,-1 0 0 0,-3 3 0 0,1-1 0 0,-1 5 1 16,1 0-1-16,-5-1 0 0,3 2-3 0,-4 1-1 0,-2 2-1 0,-1 2 0 15,-3-1 1-15,-1 0 4 0,-1 2 3 0,0-1 4 0,-4-1 6 16,1 3 4-16,-2-4 8 0,1 2 5 0,-1-1 5 0,-1 0 6 0,1-2 5 16,-3 0 3-16,5-3 4 0,-1 0 1 0,0-3-1 0,4 3-3 15,0-4-3-15,-1 0-3 0,4-1-6 0,1-3-4 0,0 0-8 0,0-1-5 16,2 0-5-16,0 1-4 0,2-2-2 0,2-1-3 0,0 1 1 16,1 0-2-16,0-1 1 0,2 3 1 0,-2 0-1 0,2-2 0 0,1 1 0 15,0-1 0-15,1 2 2 0,1 1-1 0,0-2 2 0,1 3-2 0,0-3 0 16,0 4-2-16,3-3-2 0,-2 3-4 0,-1-1-3 0,2 1-8 15,-1-1-8-15,1 2-9 0,0-1-12 0,0 0-12 0,-2 0-13 0,4 0-14 16,-4-1-15-16,2 1-20 0,-1 1-23 0,-1-3-22 0,0-1-24 16,1 2-26-16,-2-2-30 0,0-2-41 0,1 1-46 0,-1-3-52 0,1-1-56 15,-1-1-49-15,1-1-46 0,-3 0-17 0,1-3-3 0</inkml:trace>
  <inkml:trace contextRef="#ctx0" brushRef="#br0" timeOffset="37619.452">30547 4475 394 0,'-3'-8'591'16,"0"-3"18"-16,0 4-15 0,0-2-31 0,-1 3-79 0,3 0-105 15,-3 1-72-15,0-1-57 0,3 3-38 0,-3-1-29 0,3 1-23 0,1 1-22 16,-2 2-19-16,1-2-20 0,1 2-17 0,0 0-16 0,0 0-17 16,0 2-13-16,0 0-11 0,0 3-12 0,0-1-8 0,0 2-7 0,0 0-3 15,0 2 2-15,1 2 1 0,1-2 3 0,-2 1 2 0,1 3 4 0,-1-2 0 16,2 2-1-16,0 0 1 0,-2 0-1 0,4-2-1 0,-3 1 0 16,-1 0-2-16,4-1-1 0,-3 0-3 0,1-2-2 0,0 1-2 15,-1 0 1-15,1-4-1 0,-1 2 0 0,-1-2 0 0,4-1 2 0,-3-3 1 16,1 3-2-16,-1-4 0 0,3 0-2 0,0 0-1 0,-3-4 2 0,3 3-1 15,-1-3 3-15,2-1-1 0,-2-2 1 0,2 2 0 0,-2-4-1 16,0 0 0-16,3 0-2 0,-3 0-1 0,2-1 2 0,0-1 3 0,0 0 4 16,-2 1 3-16,0 0 4 0,2 2 5 0,-2 0 4 0,0 1 2 0,-1 1 2 15,1-1-2-15,-2 3-1 0,1 0-1 0,0 0-1 0,-2 4-3 0,1-2-1 16,-1 2-2-16,0 0-1 0,0 0-3 0,0 0-3 0,2 2-2 16,-1 2-5-16,-1-1 0 0,2 2-2 0,0 0 2 0,-1 0 2 0,-1 2 2 15,3 1 0-15,-1-1-3 0,-2 2-8 0,0 0-13 0,0 0-15 16,0 0-18-16,0 1-18 0,0 0-24 0,0-1-24 0,0 0-26 0,-2 0-29 15,-1 0-33-15,3 0-38 0,-1-1-51 0,1-3-59 0,0 2-79 16,0-2-91-16,0 0-45 0,0-1-21 0,0-4-1 0,0 0 9 16</inkml:trace>
  <inkml:trace contextRef="#ctx0" brushRef="#br0" timeOffset="38861.9849">30711 4478 222 0,'2'-8'558'0,"0"1"13"15,-1 0-5-15,1 1-12 0,-1 2-82 0,-1 1-119 0,2-2-78 16,0 2-59-16,-2 0-36 0,1 2-27 0,-1-2-22 0,0 3-21 15,0 0-18-15,0 0-17 0,0 0-16 0,2 0-13 0,0 3-10 0,1-2-9 16,-2 2-9-16,1 2-7 0,1-2-6 0,0 3-4 0,-2-2-1 0,1 2-1 16,0 1 2-16,-1-2 3 0,3 4 0 0,-3-1 1 0,1-1 0 15,-2 1 2-15,1 0 0 0,-1 2 0 0,0-3-1 0,0 1 2 0,-1-1 0 16,1 0 0-16,-2 1 0 0,1-1 1 0,-1 0 2 0,0-1 3 0,1 0 5 16,1-2 7-16,-2 1 6 0,0-2 8 0,2 0 8 0,-1-2 8 15,1 2 9-15,0-3 10 0,0 0 5 0,0 0 2 0,0 0 0 0,0-2-1 16,1 1-4-16,-1 0-2 0,2-2-9 0,0-2-9 0,-1 0-8 15,1 0-10-15,1 0-11 0,0-3-10 0,1 3-11 0,0-3-13 0,1-1-5 16,-1 1-5-16,5 1-3 0,-5 0 0 0,3-1-1 0,0 1 0 16,0-1-1-16,-1 0 1 0,1 3 0 0,-1-1 0 0,2 2-2 0,-4-1 2 15,3 2-1-15,-2 0-1 0,-1-1 2 0,0 4 0 0,2 0 2 16,-2 0 0-16,0 0 2 0,-1 3 1 0,0-2 3 0,0 2 2 0,1 2 3 16,-3-2 2-16,1 1 1 0,0 2 3 0,0-2 3 0,0 4 3 0,-2-2 0 15,1 1 2-15,-1 1 0 0,0-1 1 0,0 1 0 0,0 1 0 16,0-1-1-16,-1-1 0 0,1 0 0 0,-2 1 0 0,0-2-1 0,2 1 0 15,-2-2 1-15,2 1 1 0,-2-2 1 0,1 1 3 0,1-2 3 16,-2-1 4-16,0 1 4 0,2-2 6 0,0-1 1 0,0 0 4 0,0 0-2 16,2 0-1-16,0-4-3 0,1 4-2 0,-1-4-3 0,3 1-4 0,-2-3-4 15,2 2-7-15,3-2-9 0,-1-2-10 0,0 1-10 0,1-1-7 0,0-1-7 16,0 1-4-16,5 0 0 0,-4-3-1 0,2 4 2 0,-1-2 1 16,1 0 1-16,0 1 1 0,-3-1 2 0,0 3 3 0,0 1 2 0,1 0 4 15,-3 0 5-15,1 0 3 0,-2 3 3 0,-2 0 2 0,3 1 0 16,-5-1 4-16,3 2 0 0,-3 0 1 0,1 0 3 0,-2 2-1 0,1-1 3 15,-1 1 4-15,0 0 0 0,0 3 1 0,0-2 2 0,0 4 0 16,0-3 0-16,0 1 2 0,0 0 0 0,0 1 0 0,0-1 0 16,0 1 0-16,-1 1 0 0,1-2 0 0,0 2-2 0,0-1 2 0,0-2-1 15,0 3 0-15,0-2-1 0,0 0 2 0,0-2 0 0,0 2 1 0,0-3 2 16,0 0 3-16,0 1 2 0,0-1 1 0,1-1 3 0,-1-1 2 0,0 0 2 16,0 0 0-16,2-1-1 0,1-1 0 0,-1 0-1 0,1 1-2 15,0-1 0-15,1-1-4 0,0-2-2 0,-1 3-3 0,2-3-3 0,-2 0-5 16,2-2-3-16,0 2-3 0,0-2-3 0,2 2 0 0,-2-1-2 15,0 0 0-15,0 0 0 0,-1 1-1 0,4-1 0 0,-3 2 0 0,-1 1 0 16,1-2 0-16,-1 3 1 0,0-1 0 0,0-1 2 0,0 3-1 16,-3-2 0-16,3 3 0 0,-1-1 2 0,-1 1 0 0,1 0 2 0,-2 1-1 15,1-1 1-15,0 1 1 0,-1 1 1 0,1-1 0 0,-2 3 1 0,1-1 1 16,-1-1 0-16,2 0 0 0,0 3 1 0,-1-3 2 0,-1 2-3 16,3 1-5-16,-2 0-6 0,-1 1-9 0,2-2-7 0,0 1-6 0,-2 1-7 15,1-2-5-15,-1 1-5 0,2 0-5 0,0-1-5 0,-2 0-4 16,1 0-4-16,1-1-4 0,-2-1 0 0,1 0 0 0,-1 1 5 0,2-3 5 15,0 2 5-15,-2-2 3 0,0 0 2 0,0 0 4 0,1-2 3 16,1 2 4-16,-1-3 4 0,-1 1 3 0,4 0 3 0,-4-1 3 0,1-1 3 16,-1 3 4-16,5-3 3 0,-5-1 2 0,1 2 5 0,1-2 4 0,-1 2 3 15,-1-1 7-15,2 1 1 0,0-2 2 0,1 1 2 0,-2 1 1 0,1-2 1 16,0 2 1-16,1 0-1 0,-2 0-1 0,1 0-1 0,0 2-1 16,-1-2 0-16,4 1-1 0,-4 1-2 0,2-1-3 0,1 0 0 15,-1 2-5-15,-2-3 0 0,3 3-3 0,-1 0 1 0,0 0-1 0,0 0 0 16,2 0 0-16,-2 0-3 0,2 0-5 0,-2 0-5 0,2 0-6 0,-2 3-6 15,2-3-9-15,-2 2-6 0,3 0-7 0,-3-1-4 0,2 1-4 16,0 1-3-16,-2-2-3 0,2 1-2 0,-2-1 0 0,3 0 4 16,-1 1 6-16,0-2 5 0,-1 2 6 0,3-2 9 0,-1 0 7 0,-2-2 9 15,1 2 7-15,0-3 7 0,0 2 6 0,0-2 7 0,1 0 9 0,-1 0 6 16,-1-1 7-16,1 1 4 0,-2-2 5 0,2-2 3 0,-2 3 5 0,3-1 3 16,-2 0 5-16,0-1 3 0,0-1 2 0,-1 2 5 0,0 0 2 15,0-1 2-15,0 0 1 0,1 0 3 0,-2 3 2 0,0-2 3 0,0 0 1 16,-2 1 5-16,1-1 5 0,-1 2 3 0,0-1 6 0,0 1 4 15,-1 1 4-15,1-1 2 0,-2 3-1 0,0-3-1 0,0 3-1 0,0-2-7 16,0 1-7-16,-1 1-7 0,2 0-8 0,-3 0-9 0,3 0-9 0,-1 0-9 16,-1 1-9-16,0 1-9 0,0-2-8 0,-1 3-7 0,2-3-4 15,-2 4-5-15,1-1-2 0,-2 0-2 0,2 2-1 0,-2 1 2 0,1-2 1 16,0 5 1-16,-2-2 2 0,3 1 0 0,-2 1 2 0,2 2 0 16,0 0 0-16,0 1 1 0,1 3 0 0,0-1 1 0,1 3 1 0,1 0 1 15,0 3 0-15,1 1-1 0,1 2 1 0,0 3 0 0,1 0 0 0,2 3 0 16,0 3 1-16,-1-1-1 0,2 5 0 0,2 0-1 0,-1 3-1 15,1 0-3-15,-1 5-4 0,1-1-3 0,-1 1-3 0,1 0-6 0,-1 3-2 16,0 0-3-16,-2-1 0 0,-1-3 1 0,0 3-1 0,-3-3 0 16,-1-1 0-16,-1-2 2 0,-1-3 0 0,-1-2 4 0,0-2 5 0,-2-4 9 15,0-2 14-15,-3-5 15 0,2-2 15 0,0-2 8 0,-2-3 6 16,-2-5 3-16,1-3 4 0,1 0 1 0,-5-5 1 0,4-2-2 0,-1-2 1 0,-1-5-3 16,0 0-4-16,1-3-13 0,0-3-15 0,2-3-20 15,0-1-25-15,0-2-30 0,2-4-31 0,3-1-33 0,-1-4-36 0,3-2-34 16,1-3-34-16,1-3-54 0,3-3-64 0,2-3-127 0,3-3-161 0,2-4-81 15,2-2-42-15,1-2-17 0,5-3-4 0,0-4 12 0,3 1 21 0</inkml:trace>
  <inkml:trace contextRef="#ctx0" brushRef="#br0" timeOffset="39678.6473">32303 3471 595 0,'-3'-3'629'16,"-2"-3"19"-16,2 0 21 0,-2 1-14 0,-1 1-31 0,3 0-101 0,-2 0-138 16,2 3-77-16,0-2-47 0,0 0-22 0,-1 1-13 0,3-1-9 0,-1 1-9 15,1 2-13-15,1 0-15 0,0 0-19 0,0 0-19 0,0 0-16 0,0 0-15 16,0-2-17-16,1 1-13 0,1 1-12 0,-1 0-12 0,3 0-11 0,-3 0-9 16,3 0-8-16,-1 0-9 0,-2-2-6 0,4 2-5 0,3 0-4 15,-3-2-4-15,3 2-5 0,0-1-7 0,2 1-7 0,3-1-9 0,3-2-10 16,-2 3-11-16,5 0-15 0,-1-3-15 0,4 2-16 0,0-2-18 0,2 2-18 0,-2-3-20 15,1 1-17-15,3 1-18 0,-3-1-13 0,0-1-12 0,-1 0-8 16,0 0-7-16,-3 1-3 0,0-2 1 0,-2 2 3 0,-3 0 6 0,0 0 11 16,-2 0 16-16,-3 0 19 0,-2 0 19 0,-1 0 20 0,-3 1 20 0,-2 2 21 0,-1-3 18 15,-1 1 19-15,-4 0 19 0,-1 1 19 0,0-3 21 0,-2 4 20 0,-2-3 18 16,1 2 14-16,-2 0 12 0,1-1 11 0,-2 2 9 0,0-1 3 0,2 1 2 16,-2 0 2-16,3 1 1 0,1-1-2 0,-1 3-3 0,0-2-5 15,0 2-8-15,1 1-6 0,2 1-6 0,-1-2-8 0,1 4-5 0,0-1-6 16,0 1-4-16,1 2-2 0,-2 1-4 0,3 1-1 0,0-1 1 0,-1 5 1 15,1-1 0-15,-1 1 3 0,4 2-1 0,-2 0 2 0,-1 3 0 0,3 0-2 16,-1 2 2-16,1-1-3 0,-1 3-1 0,0-1-2 0,2 1-1 0,0 0-4 0,0-1-7 16,2 1-12-16,0 1-17 0,1-1-16 0,-2-1-20 0,1-1-17 15,0 0-19-15,1-1-22 0,-2 0-23 0,3-3-35 0,-3 2-37 0,3-4-61 16,0-3-72-16,-1 2-104 0,2-5-119 0,-2 0-55 0,2-2-23 0,0-1-3 0,-2-2 6 16,3-2 12-16</inkml:trace>
  <inkml:trace contextRef="#ctx0" brushRef="#br0" timeOffset="41029.3578">32643 3713 580 0,'-1'-4'600'15,"-1"1"3"-15,-1 0 1 0,1 0-37 0,1 2-54 0,-3-2-116 0,4 3-148 16,-1 0-89-16,1 0-59 0,0 0-34 0,-2 3-20 0,1-2-13 0,1 0-10 16,-2 3-9-16,0-1-7 0,2-1-3 0,0 1-3 0,0 2 0 15,0 0 1-15,0-1 1 0,0 1 2 0,0 1 2 0,0-2-1 0,0-1 1 16,2 2 0-16,0-2-2 0,-2 1-1 0,1 1-1 0,1-3-2 0,-1 2-1 0,3-4-3 15,-3 3-3-15,1-3 1 0,3 0-4 0,-4 0-3 0,3 0-4 16,1 0-3-16,-1-3-2 0,1 1-3 0,-2-1 0 0,2-1-1 0,-2-1 1 16,2 1 0-16,-1-3 2 0,1 2 2 0,0-3 1 0,-2 1 1 0,-2 0 3 15,3-1 4-15,-4 0 6 0,1-1 7 0,-1 0 7 0,0 2 7 0,-1-1 5 0,1 1 8 16,-4-1 2-16,3 2 2 0,-2 1 2 0,-1-2-1 0,3 3 0 16,-4-1-1-16,1 1-2 0,-1 1-1 0,2 1-6 0,-2 0-4 0,2 1-7 15,-2 1-5-15,1 1-5 0,-1-1-7 0,0 4-2 0,-2-1-3 0,2 1-1 0,1 2-1 16,-1 1 1-16,-3 1 0 0,5 1 1 0,-2-1 1 0,2 1 3 15,0 3 0-15,0 0 3 0,-1-2 0 0,4 4 0 0,-1-2 0 0,1-1-1 16,0 2-3-16,1-1-3 0,1 0-3 0,1 0-5 0,0-2-4 0,1 1-7 0,-1-1-5 16,2 1-5-16,1-2-5 0,-2-2-8 0,3 1-5 0,-2-3-9 15,3 2-8-15,-1-2-8 0,0-2-7 0,1-1-6 0,0-2-6 0,1 0-1 16,1 0 0-16,-1 0 3 0,2-2 5 0,-3-1 4 0,2-2 6 0,-2 1 9 16,1-3 10-16,-1 1 13 0,0-1 15 0,-3 1 16 0,4-3 16 0,-4 0 17 15,-2 0 17-15,2-2 13 0,-2 1 12 0,-1-2 10 0,-1 0 12 0,1 0 10 16,-2-2 12-16,1 2 10 0,-1 2 9 0,0-2 7 0,-1 0 5 0,1 1 3 15,-2 1 3-15,1 1 1 0,-1 0 2 0,-1 2-3 0,1 0-3 0,0 2-7 16,1 0-8-16,-2 0-13 0,1 2-14 0,0-1-14 0,2 4-15 0,0-3-14 16,0 3-15-16,0 0-11 0,0 0-13 0,0 0-9 0,2 0-9 0,0 3-5 15,1-3-4-15,-2 4-2 0,1 1-2 0,0-1 2 0,1 3 2 0,-1-2 3 16,1 1 2-16,-2 2 3 0,4 0 4 0,-2 2 0 0,-2-1 4 0,3 0 0 16,-3 1 2-16,1 1-1 0,-1-3 0 0,3 2 0 0,-3 0-1 0,3-1 2 15,-3 0-1-15,1-1 0 0,-2 1 0 0,1-4 1 0,-1 3 0 0,3-1 3 16,-1-2 0-16,-2-3 5 0,0 2 4 0,0-1 4 0,0-1 6 0,0-1 6 15,-2 0 7-15,2-1 6 0,0 0 3 0,0 0 2 0,-3-1 2 0,3 0-2 16,-1-1 0-16,1-1-2 0,0-1-2 0,0 2-5 0,0-3-4 0,1-2-6 16,-1 2-9-16,3-2-8 0,-1-3-9 0,1 3-10 0,-2 0-9 0,3-2-7 15,-1 0-3-15,2 2-2 0,-2 0-3 0,2-1-1 0,-1 0-4 0,2 0-2 16,-1 3-2-16,0-3-2 0,0 2 0 0,0 0 2 0,1 2 0 0,-2-1 3 16,3 1 3-16,-1 1 2 0,1 0 2 0,-1 1 2 0,0-1-2 15,-1 3 3-15,0-2 1 0,0 2 1 0,-1 2 3 0,4-2 1 16,-3 3 2-16,-2-1 1 0,2 1 0 0,-4 0 2 0,3 0 1 15,-1 1 1-15,-2-1 1 0,4 2 1 0,-4-2 2 0,1 1 1 0,0 0 1 16,-2 0 1-16,1-1 1 0,1 1 2 0,-2 1-1 0,1-2 2 16,-1-1 0-16,0 1 2 0,0 1 1 0,0-3 2 0,0 1 2 15,0-1 3-15,0 1 2 0,2 0 4 0,-2-2 4 0,0 0 3 0,0 0 4 16,0 0 0-16,2 0 2 0,-1-2 0 0,1 0-3 0,-1 2 1 16,3-1-3-16,-3-2-1 0,3-1-1 0,0 1-3 0,-3 1-3 0,3-3-3 15,0 1-3-15,0-2-4 0,0 2-4 0,0-1-2 0,1-1 0 0,0 0-1 16,-1 0 3-16,0 1-1 0,0 1-1 0,1-1-1 0,-2 1-3 15,-2 1-2-15,3 0-3 0,-1-1-1 0,-1 1-1 0,2 2-1 16,-3 1 0-16,1-1-2 0,1-1-2 0,-1 2 1 0,-1 0 0 16,1 2 1-16,0-1 1 0,-2-1 2 0,1 1 1 0,1 2 3 0,-2 0 3 15,1-1 1-15,-1 1 2 0,2 1 1 0,0-2 2 0,-2 1 1 16,1-1 0-16,1 1 2 0,-2 0 0 0,2 0-1 0,-2-2 1 0,2 2 0 16,0-1 1-16,-2-1 3 0,1 1 1 0,1-2 1 0,-2 1 4 15,2 1 1-15,-2-2 1 0,0 0 2 0,3 0 2 0,-2-2 0 16,1 1 0-16,0 1 1 0,1-2 1 0,-2 1 0 0,4-1-1 0,-1-1-1 15,0 2-1-15,-3-2-3 0,4 0-2 0,-2 0-2 0,2 1-2 0,-2-1-2 16,2 1-2-16,-2-2-2 0,2 1-1 0,-2 2-1 0,2-3-2 16,-4 4-2-16,3-3-2 0,-1 2-1 0,0 0-1 0,-1-1 0 15,1 2-1-15,0-1 1 0,-2 1 0 0,1 0 0 0,-1 0 1 0,1 1 2 16,0-1-1-16,-2 2 1 0,1-1 3 0,1 0 0 0,-2 2 0 16,1 0 2-16,-1-1 2 0,2 1 0 0,0 1 1 0,-2-2-1 15,1 1 1-15,1-1-1 0,-2 1 0 0,1 1 0 0,1-1 0 0,0 0 1 16,-2-1-1-16,1 1 1 0,-1 0-1 0,2 0 1 0,0 0 1 15,-2-2 0-15,2 1 1 0,0 0 2 0,-1-2 1 0,1 2 1 16,0 0 3-16,1-2 2 0,-2 0 3 0,3 0 2 0,-1 0 1 0,-1 0 0 16,2-2 2-16,2 0-2 0,1 2 0 0,-3-2-1 0,1 0-1 15,2 1-1-15,0-2-4 0,0 1-2 0,-3 1-2 0,3-2-4 0,-1 3-4 16,2-2-2-16,-2 1-3 0,1 1-2 0,-2-2 0 0,-1 2-1 16,4 0-2-16,-3 0-1 0,0 0-2 0,-1 0 1 0,1 2 0 15,-2-2 0-15,2 3 1 0,0-2 1 0,-1 1 1 0,0 1 0 0,0 0 2 16,1 0-1-16,-2 1 1 0,2 1-5 0,0-2-3 0,-1 1-6 15,0-1-5-15,0 1-5 0,0-1-6 0,0 2-4 0,0-2-3 0,2 1-3 16,-3-2-2-16,0 1-6 0,0-1-7 0,0-1-6 0,1 1-4 16,-3-2-3-16,3 0-2 0,-1 0 2 0,1-2 2 0,-1 1 3 15,0-1 5-15,1-3 3 0,-1 1 2 0,0 0 2 0,0-3 2 0,1 2 4 16,-1-4 7-16,-2 2 9 0,4-1 10 0,-2-1 9 0,0 0 9 0,0 1 9 16,1-4 9-16,-1 0 8 0,-2 2 8 0,3-2 9 0,-1-2 9 15,3 2 9-15,-3 0 9 0,-2 0 8 0,3-1 6 0,-1 2 8 16,2 1 9-16,-4-1 7 0,3 2 10 0,-1-1 4 0,0 0-2 0,1 3-4 15,0 0-5-15,-1 0-9 0,-2 2-10 0,4-1-10 0,-2 0-11 16,1 2-14-16,-1 0-15 0,-2 3-24 0,4-2-29 0,-2 0-40 16,-1 1-42-16,1 2-58 0,0 0-62 0,0 0-131 0,-1 2-165 0,-1 1-85 15,1 1-47-15,-4 0-22 0,2 3-12 0,-3-1-3 0,-2 2-1 0</inkml:trace>
  <inkml:trace contextRef="#ctx0" brushRef="#br0" timeOffset="43628.7784">28595 7399 42 0,'-2'-3'615'15,"1"-2"16"-15,-1 3 16 0,1-4 15 0,-3 4 15 0,3-2-95 0,-1 1-151 16,1-2-98-16,-2 2-71 0,1 0-38 0,2 0-24 0,-1 0-12 16,1 0-9-16,-2 0-13 0,1 2-14 0,1-1-18 0,0 1-18 15,0 1-18-15,0 0-18 0,0 0-15 0,0 0-12 0,0 0-14 0,0 0-12 16,0 0-12-16,0 0-13 0,0 0-9 0,0 0-7 0,0 1-4 15,0 2-1-15,0 0-2 0,0 0 2 0,0 2 0 0,0 1 2 16,0 0 2-16,0 1 1 0,0 2 3 0,0 1 2 0,0 3 1 0,0-1 3 16,0 3 2-16,0-1 2 0,0 3 0 0,-2 0 1 0,0 2-1 15,2-1 0-15,0 2-1 0,0-2-1 0,0 1-1 0,0 1-2 0,0-1-1 16,0 0 0-16,0-1 0 0,0 1 0 0,0-5-1 0,0 2 1 16,2-3-1-16,0 0 0 0,-2-2 2 0,1-2-1 0,1-1 1 0,-1-3 2 15,4 0-1-15,-4-2 3 0,2-3 0 0,1 0-2 0,0-1 2 16,1-3 2-16,2-1 1 0,0-3 0 0,0-2 2 0,1-1 0 15,0-2 0-15,2-2 1 0,0-1 0 0,-2 2 1 0,3-3-1 0,-1 2 0 16,-1-2 0-16,0 0 1 0,-1 3-1 0,0-1 0 0,0 3-2 16,2-1 0-16,-6 2-1 0,3 1 0 0,-2 2-4 0,0 2-5 0,-2 0-3 15,3 2-5-15,-3-1-1 0,-2 4-2 0,3-1-1 0,-1 2-2 16,-2 2 0-16,3 0-2 0,-1 3 1 0,0 0 0 0,0 1 0 0,2 1-1 16,-4 2 3-16,2 0 4 0,2 2 2 0,-1 1 4 0,0 1 2 15,0-1 0-15,0-1 0 0,2 2 1 0,-1 1 1 0,0-2-1 16,0 1 0-16,0-2-1 0,-1 1-1 0,2-2 1 0,1 0 0 0,-1-2 0 15,-1 1 1-15,0-3 2 0,1 0 1 0,-1-1 3 0,-1-2 1 16,3-2 2-16,-2-1 2 0,1 0 2 0,2-3 3 0,-4 0 2 16,3-3 2-16,-2 0 3 0,0-2 2 0,0 0 1 0,2-3 1 0,-2 1 1 15,-1-2 1-15,0 0 1 0,-1-2-1 0,-1-1-1 0,-1 2 1 16,-1-4-1-16,0 2-1 0,-1 0-1 0,-1-1-1 0,-1 0-1 0,-1 2-2 16,0-3 0-16,-1 2-3 0,-2 1-2 0,2-1-1 0,0 3-2 15,0 1-2-15,0 0-1 0,0 1-7 0,0 1-10 0,1 2-11 0,1 0-17 16,0 1-15-16,-1 2-19 0,4-2-13 0,-1 4-11 0,1-1-9 15,1 3-7-15,1-1-9 0,0 1-7 0,2 1-9 0,1 2-9 16,0-1-2-16,-1 1-1 0,1 2 6 0,3 0 6 0,1 2 10 16,1-2 10-16,0 2 9 0,0-2 6 0,2 3 8 0,1-3 6 0,-1 2 8 15,1-1 8-15,1 0 10 0,-1-2 9 0,-2 1 12 0,3-2 13 0,-1 1 15 16,-3-1 15-16,2-1 18 0,-3-1 16 0,2 0 18 0,-3 2 15 0,-2-3 14 16,4 0 12-16,-6-3 11 0,3 2 13 0,-2-2 10 0,-1 2 9 0,1-3 9 15,0 2 7-15,-2-4 5 0,-2 4 1 0,3-2 1 16,-4 1 1-16,1-2-5 0,-1 2-5 0,0 0-6 0,-1 0-6 0,1 0-7 15,-4 2-10-15,3-1-11 0,-1 1-13 0,-2-1-10 0,1 2-14 0,-1 0-14 16,1 0-11-16,0 2-12 0,0-1-13 0,0 2-8 0,-2 0-10 0,-1 0-6 16,1 3-4-16,-1 2-3 0,-1-2-3 0,-1 4 0 0,1 0 1 15,-1 2 0-15,1 1 2 0,1 0 0 0,-3 0 2 0,2 1 1 16,2 0 1-16,1 1 0 0,-1-2 0 0,1 1 0 0,2-2-2 0,0 1 0 16,2 1-1-16,0-4 0 0,0 2-2 0,2-3-1 0,0 0 0 15,2-1 1-15,-1-3 0 0,2 2 0 0,0-2 2 0,-1-1 0 0,3-3 2 16,0 1-1-16,0-4 2 0,1 1 2 0,0-3 0 0,3 0 4 15,-3 0 4-15,1-5 2 0,0 3 2 0,-1-3 1 0,0 1 0 16,2-2 1-16,-2 2 0 0,-4-5 1 0,3 2 0 0,-2 1 1 0,1 1 2 16,-2-2-1-16,1 1 2 0,-2 1-1 0,-1 0 1 0,0 2 1 0,-1 0 0 15,-1 1-2-15,2 2 0 0,-2-2-3 0,0 4-1 0,0-1-2 0,0 2-1 16,0 1-4-16,0 0-1 0,0 0-3 0,0 0 0 0,-2 1-2 16,2 2-3-16,0-1-1 0,0 4-2 0,0-2 0 0,0 2 0 0,0 1 1 15,0 0 1-15,0 0 1 0,0 2 1 0,0 0 2 0,0 0 1 0,0 0 1 16,0 1 0-16,0-1-1 0,2 1 1 0,0 0 0 0,-2-1-1 15,3 0 0-15,-2-1-1 0,1-1 1 0,2-2 1 0,-1 2 0 16,1-1 0-16,-3-2 0 0,3 2 0 0,0-5 1 0,1 2 1 0,-2-3 0 16,3 0 0-16,1-2 1 0,-2 0 2 0,1-1-1 0,0-4 1 0,4 2 2 15,-2-3 1-15,0 2 1 0,0-3 0 0,1-1 1 0,-1 0 0 0,-2 0 0 16,2-3 0-16,0 2 3 0,-3 0 5 0,-1 1 5 16,0-1 6-16,1 1 8 0,-2 1 8 0,-2-1 6 0,4 3 4 0,-5 0 1 15,1 1 2-15,-1 2 1 0,0 2-2 0,0-1-2 0,0 0-1 0,0 3-5 16,0 0-4-16,0 0-7 0,0 0-9 0,0 0-9 0,0 0-8 0,0 0-8 15,0 3-6-15,0 0-3 0,2-2-1 0,-2 4 0 0,1-2 1 16,-1 2-1-16,4 2 0 0,-3 1-1 0,1-3-1 0,-1 4-4 0,3-4-7 16,-3 2-9-16,3-1-9 0,-1 2-12 0,1-2-12 0,-1-2-16 15,0 1-16-15,1 0-18 0,-1 0-18 0,0-2-19 0,0 1-17 0,1-4-20 16,-1 3-20-16,1-3-19 0,-1 0-21 0,0-3-13 0,1 3-9 0,-3-4-5 16,3 0-5-16,-1-1 2 0,-2-2 6 0,3 1 12 0,-4-3 14 15,1-1 17-15,-1 0 23 0,-1-2 25 0,-1 0 28 0,-1-1 33 0,0-2 34 16,-2 0 32-16,0-1 32 0,-3-3 33 0,4 1 34 0,-3 0 30 15,-1-2 26-15,2 1 22 0,-3 1 18 0,4-2 11 0,-2 2 8 0,1-1 4 16,1 1 1-16,-2 2 0 0,3-1-3 0,1 3-8 0,0-1-9 16,1 3-17-16,1 1-16 0,-1 2-20 0,0 0-18 0,2 1-20 0,0 1-19 15,0 3-17-15,2-3-16 0,0 4-17 0,-1 0-15 0,1 1-17 0,1 1-16 16,0 1-17-16,1 0-19 0,0 1-19 0,1 1-19 0,-1 1-24 0,0 0-24 16,0 1-30-16,0 0-32 0,1 1-36 0,-2-2-39 0,3 4-25 15,-3-1-20-15,2-2-1 0,0 2 7 0,-1-3 26 0,1 2 38 16,1-2 62-16,-1-2 77 0,0 1 65 0,0-2 59 0,-1 0 60 0,3 0 58 15,-1-3 59-15,-2 1 61 0,1-1 50 0,2 0 47 0,-4 0 30 16,0-1 22-16,2-1 4 0,-1 2-4 0,0-1-30 0,0-1-43 0,0 3-25 16,-1-3-19-16,-2 2-12 0,1-1-9 0,0 0-8 0,-2 1-9 0,1 2-13 15,-1 1-16-15,0 0-17 0,0 0-16 0,0 0-15 0,0 0-16 0,0 0-14 16,0 1-10-16,0 2-11 0,0 1-9 0,0 0-8 0,0 4-7 16,2-1-7-16,-1 2-5 0,-1 1-2 0,2 2-1 0,1 0-1 0,-3 1 2 15,1 1 1-15,-1 2 3 0,2 1 1 0,0-1 1 0,-2 3-3 16,1 0-3-16,-1 1-5 0,2 1-3 0,-2-1-4 0,0 0-4 15,0-1-5-15,0 1-9 0,0 1-12 0,0-3-13 0,0 0-14 0,0 0-16 16,0-2-16-16,0 0-15 0,0-3-15 0,0-1-13 0,0-2-13 0,1 2-11 16,-1-5-11-16,2 1-10 0,0-3-14 0,-2 0-12 0,3-2-5 15,-2-2 0-15,1 0 2 0,0-1 8 0,1-1 8 0,-1 0 11 0,2-2 9 16,-4-2 12-16,1 2 10 0,-1-4 12 0,2 1 14 0,-2 2 16 0,0-4 21 16,0 2 26-16,-2-2 24 0,2 2 26 0,-1-1 19 0,1 2 19 15,-3-1 14-15,2 0 14 0,1 0 13 0,-2 1 13 0,0 1 11 0,2 0 11 16,0 0 8-16,0 0 7 0,0 1 3 0,2 2 1 0,0-3-3 15,-1 2-6-15,2-1-5 0,-2 3-6 0,3-3-4 0,-1 1-2 0,2 0-4 16,-1 1-3-16,1 0-4 0,3-2-5 0,-3 1-5 0,3 1-6 16,0-2-5-16,0 1-5 0,1 1-3 0,1-1-2 0,-1-1-5 0,0 1-5 15,3 1-6-15,-3 1-8 0,4-1-6 0,-4-1-9 0,1 2-6 0,1 0-8 16,-3 0-4-16,1 0-7 0,2 0-2 0,-1 2-5 0,-2-1-2 16,2 0-3-16,-2 1-1 0,0 1-2 0,1 0-1 0,-2-1-3 0,-1 1-7 15,3 1-13-15,-5-1-12 0,4 2-15 0,-3-2-15 0,-2 1-16 16,2-1-16-16,-4 0-17 0,3 0-18 0,-1 1-18 0,-2-1-22 0,-1-2-24 15,2 2-24-15,-2 0-25 0,0-1-30 0,-2-2-30 0,2 0-53 0,0 0-63 16,0 0-68-16,-1 0-67 0,-2-2-28 0,-1-3-8 0,1 3 6 16,1-5 12-16</inkml:trace>
  <inkml:trace contextRef="#ctx0" brushRef="#br0" timeOffset="43748.6102">29871 7340 263 0,'3'-16'557'0,"0"3"11"0,-1 1 10 0,-1 1-39 0,3 1-63 15,0 2-94-15,-3 0-106 0,1 2-68 0,0-2-46 0,-1 3-34 16,1 0-28-16,0 1-22 0,1 1-21 0,-2 1-22 0,1 1-23 0,0 1-28 15,1 1-28-15,-2 1-33 0,3 1-33 0,-3 1-44 0,3-1-48 16,0 2-80-16,-1 2-92 0,0 0-79 0,0-2-69 0,1 3-36 0,-3 0-16 16,1-1-6-16</inkml:trace>
  <inkml:trace contextRef="#ctx0" brushRef="#br0" timeOffset="44311.9338">30031 7391 19 0,'1'4'625'15,"1"-4"18"-15,-2 1 11 0,0-1 11 0,0 0-31 0,0 0-56 0,0 0-112 16,0 0-141-16,0 2-89 0,0-2-63 0,0 1-37 0,0 3-24 15,1-4-22-15,-1 3-21 0,3-2-16 0,-1 2-18 0,-2 0-13 0,1-1-12 16,1 3-6-16,-1-2-4 0,1 2-1 0,0-1 1 0,-1 2 0 16,2-1 1-16,-1 1 0 0,0-1 2 0,-1 2-2 0,3-2 0 0,-4 0-1 15,3 2-1-15,-2-3 0 0,2 2-2 0,-1-2 0 0,-1-1 0 16,1 2-2-16,-1-2 1 0,-1-2-1 0,4 2 1 0,-3-3 0 0,1 1 2 16,0-1 1-16,1 0 0 0,-2-1 0 0,3 1 1 0,0-3 0 15,1 2 1-15,-1-2 0 0,1 0 0 0,2 1 0 0,-2-3 0 0,-1 0-1 0,4 2 0 16,-2-1-1-16,1 0-1 0,-2 0 0 0,-1 0-1 0,2 2 0 15,1-1 0-15,-2 0-2 0,-1 1 1 0,1 0-1 0,0 1-1 16,-1 0 0-16,1 1 0 0,2-2-1 0,-4 2 1 0,2 0-1 0,0 0 0 16,0 0 0-16,2 2 1 0,-2-2-1 0,-1 1 1 0,1-1-3 15,2 3-4-15,-1-1-6 0,-2-2-7 0,1 3-8 0,2 0-7 0,-1-3-7 16,2 1-7-16,-2 0-8 0,1-1-6 0,1 2-7 0,-1-2-7 0,1 0-7 16,0-2-6-16,2 1-1 0,1 0-1 0,-3-2 4 0,1-2 5 15,4 2 7-15,-2-1 9 0,-2-2 6 0,4-2 10 0,0 1 7 0,-3-1 9 16,2-1 8-16,-3 1 8 0,4-4 11 0,-4 2 8 0,1-2 11 15,1 0 7-15,-2 0 8 0,1-5 7 0,1 2 8 0,-3 1 7 0,0-3 8 16,1 0 10-16,-3 1 10 0,1 1 12 0,-1-1 12 0,-1 2 14 16,-2 0 12-16,1 2 9 0,0-1 8 0,-3 2 6 0,-1 3 1 0,0 0-1 15,0 1-7-15,-1 1-8 0,-1 1-9 0,0 0-13 0,-2 3-11 0,3 1-14 16,-3-1-16-16,0 2-14 0,0 3-15 0,0-1-15 0,-1 3-11 16,0 1-9-16,-4 2-6 0,2 1-3 0,-1 2 0 0,2 3 0 0,-2 1 3 15,0 3-1-15,0 2 3 0,3-1-1 0,-2 4 1 0,2 2 1 16,0 2-2-16,4 3 0 0,-3 0-3 0,4 2-3 0,0 4-8 0,2-1-9 15,1 3-9-15,1 2-8 0,0 0-10 0,2 2-10 0,-1 0-12 0,0 0-11 16,1 0-10-16,-1 0-7 0,0-2-5 0,1 1-3 0,-3-4-2 16,0 1 1-16,-1-6 1 0,0 1 5 0,-2-4 2 0,-2-3-2 0,-1-2-1 15,-1-4-3-15,-1-3-2 0,-3-3-5 0,-1-1-12 0,0-4-13 0,-3-1-24 16,0-4-30-16,-3-2-63 0,2-2-79 0,-4-2-81 0,1-4-82 0,-3 0-37 16,1-1-17-16,-1-4-1 0</inkml:trace>
  <inkml:trace contextRef="#ctx0" brushRef="#br0" timeOffset="44745.1864">31048 7003 400 0,'-1'-15'637'0,"-3"0"18"0,-2 2 20 16,2 1 15-16,0 0 12 0,0 4-113 0,0-1-179 0,0 2-115 16,0 1-83-16,-2 1-48 0,3 1-27 0,-2 2-14 0,1-1-10 0,0 3-10 15,0 3-14-15,-1 0-15 0,-1 3-16 0,-1 3-12 0,-1 3-7 0,2 3-7 16,-6 3-2-16,0 5 0 0,3 2 3 0,-5 4 3 0,1 2 4 16,-3 6 4-16,3 1 2 0,-2 2-1 0,0 3-2 0,1 3-8 0,-2 0-8 15,2 3-7-15,0 1-5 0,-2 0-11 0,2 3-13 0,-2-1-21 0,2 1-25 16,-2 1-30-16,2-2-32 0,-3 2-32 0,2-1-33 0,-4 1-41 15,3-4-50-15,1 1-88 0,-3 1-108 0,-1-5-102 0,1 2-100 16,2-5-43-16,-3 1-18 0,3-5 5 0,-3-2 14 0</inkml:trace>
  <inkml:trace contextRef="#ctx0" brushRef="#br0" timeOffset="45162.8127">28869 8310 205 0,'0'-11'628'0,"-2"1"13"16,0 2 16-16,1 1 12 0,1 1 8 0,-2 1-116 0,1 0-178 16,1 1-110-16,-2 2-74 0,0 0-42 0,2 0-28 0,0 2-18 15,-1 2-10-15,1 0-16 0,-2 0-14 0,2 2-16 0,0 1-16 0,0 3-12 16,0-1-11-16,0 4-5 0,2-1-3 0,-2 4-1 0,1 3 0 15,-1-1 2-15,2-1 2 0,0 5 0 0,-2-1-1 0,3 0-5 16,-2 1-11-16,3-2-13 0,-3 2-16 0,2-1-19 0,1-1-19 0,-3-1-22 16,2 2-25-16,3-3-25 0,-2-1-26 0,0 0-27 0,0-1-29 15,0-2-34-15,0-2-36 0,0-1-60 0,2-3-69 0,-2-2-75 0,0 1-74 16,0-3-28-16,0-2-4 0,0-2 8 0</inkml:trace>
  <inkml:trace contextRef="#ctx0" brushRef="#br0" timeOffset="45779.2556">28899 8320 302 0,'-4'-13'598'0,"1"2"11"0,0 1 11 16,1-1 8-16,1 2-96 0,-2-1-146 0,3 1-103 0,0 0-80 15,3-1-48-15,-2 3-32 0,3 0-23 0,-1-1-17 0,2 1-15 16,3 1-17-16,1 1-15 0,-1-1-14 0,1 3-13 0,1-1-13 0,2 1-5 16,0 1-4-16,0 2-2 0,-1 0 0 0,2 0-1 0,-1 2 0 15,0 3 0-15,-2-1 2 0,0 2 0 0,-2 0 1 0,-1 2 1 0,0-1 2 16,-2 4 1-16,0 2 4 0,-4 0 1 0,-1-1 2 0,0 3 3 15,-1-1 3-15,-4 3 0 0,-2 0 4 0,0-2 1 0,-1 1 1 0,-3 1 1 16,-2 0 3-16,4 0 2 0,-4-3 2 0,-1 1 3 0,3-2 4 16,-3 0 2-16,2 0 4 0,0-3 5 0,2-2 4 0,2 0 3 15,0-3 5-15,1 0 2 0,0 0 3 0,4-2 0 0,0-2-2 0,1 0-4 16,2-1-7-16,0 0-6 0,0-2-7 0,4-1-9 0,-1 0-8 0,0-2-9 16,3 1-8-16,4-1-9 0,-2-1-8 0,0 0-5 0,2-1-5 15,3 2-2-15,-1-2-1 0,0 1 0 0,1 2 2 0,1-1 1 16,-3 1 4-16,3 1 3 0,-3 1 3 0,0 2 4 0,0 0 3 0,-1 0 4 15,-1 1 3-15,2 2 1 0,-3 0 2 0,-1 4 2 0,1-3 2 0,-2 4 1 16,0-1 1-16,-1 1 2 0,-4 0 0 0,3 1 1 0,-4 0 1 16,0 1 1-16,0 2 0 0,-4-2 2 0,0 0 1 0,-1 0 2 0,-3 1 2 15,0-2 4-15,0-1 1 0,-2 2 5 0,0-3 2 0,-1 0 4 16,-3 1 3-16,2-4 1 0,-2 1 3 0,0-2 1 0,1-2 1 0,-2 0-4 16,3-2-4-16,-2 0-7 0,5-4-10 0,-4 0-11 0,4-2-12 15,1 0-15-15,0-3-16 0,3-2-16 0,-3-1-15 0,5-1-18 16,1-3-21-16,1-2-17 0,2-1-19 0,1-1-15 0,3-3-17 0,1-1-8 15,2-1-3-15,-2-1 1 0,4-2 7 0,1 2 11 0,1-2 13 0,2 2 17 16,-1-1 20-16,4 1 24 0,-2 4 26 0,0 0 27 16,2 4 29-16,0 1 32 0,-1 2 33 0,-1 1 27 0,1 3 22 0,2 1 18 0,-6 2 13 15,4 2 10-15,-2 2 7 0,0 3 6 0,-1 1 2 0,1 2 0 16,-1 1 0-16,-2 1-3 0,2 2-1 0,0 3-4 0,-3 1-6 0,-2 1-4 16,2 2-6-16,-2 1-6 0,1 2-2 0,-2 1-6 0,-1 1-6 15,-1 1-7-15,0 2-6 0,1 0-9 0,-3 1-6 0,0 2-7 0,0-3-10 16,0 4-9-16,1-1-8 0,-3-2-6 0,1 1-7 0,-1 0-4 0,1-1-8 15,0-1-5-15,-1 0-6 0,2-3-8 0,-1 1-14 0,1-3-12 16,-2 0-18-16,3-1-19 0,-3-2-23 0,2-2-23 0,2 1-27 0,-1-4-34 16,0-1-36-16,4-1-41 0,-3-2-42 0,3-2-56 0,0-1-65 15,1-1-55-15,1-4-47 0,1 1-52 0,-1-2-49 0,2-2-17 0,2-1 5 16,-1 0 14-16</inkml:trace>
  <inkml:trace contextRef="#ctx0" brushRef="#br0" timeOffset="46694.9654">29632 8376 463 0,'0'-7'603'0,"-2"2"12"0,2-1 11 0,-3 4-55 0,2-1-86 0,-3 0-86 15,1 2-91-15,-2-1-57 0,1 1-43 0,-1 1-29 0,0 0-24 16,1 1-21-16,-1 1-19 0,-2 0-20 0,2 3-16 0,-4-3-16 0,5 4-14 16,-3-1-8-16,1 0-7 0,-2 3-6 0,3-2-3 0,1 3-4 15,-1-1-4-15,0 0-4 0,2 0-4 0,-2 1-2 0,2 0-1 0,2 1-3 16,-1-1-2-16,0 3-6 0,2-5-9 0,0 1-8 0,2 1-8 16,0 0-8-16,-1-1-7 0,1-1-8 0,1-1-6 0,1 1-7 0,0-3-6 15,0 1-5-15,1-2-7 0,0-1-3 0,0-2-4 0,1 0 4 16,0 0 6-16,1-2 7 0,-3-1 7 0,5-2 8 0,-4-2 5 0,0 0 6 15,-2 0 7-15,2-1 4 0,-2-2 5 0,1-1 5 0,-3 1 5 16,-1-4 3-16,0 1 4 0,0-2 4 0,-1 1 2 0,-3 0 2 0,1-3 2 16,2 2 2-16,-4 0 2 0,2 3 1 0,-2-2 1 0,1 4 0 15,-1-2 1-15,0 3 1 0,2-1 0 0,-1 2-1 0,3 3-3 0,-2-1-2 16,3 3-3-16,-2-1-4 0,2 2-5 0,0-1-7 0,0 3-10 0,2 0-8 16,1 0-10-16,-2 2-5 0,4-1-3 0,0 2-2 0,2-1-1 0,2 1 1 15,-1 0 1-15,0-1 3 0,1 0 1 0,2 1 3 0,0-1 4 16,2 1 6-16,0 0 11 0,0-2 10 0,0 0 15 0,2-1 10 0,-1 0 11 15,-1 0 8-15,1 0 9 0,-2-1 7 0,1 0 8 0,-2-2 9 0,0 0 9 16,2 1 8-16,-5-1 8 0,0 1 8 0,1 0 8 0,-1-1 6 16,-2 0 5-16,-1 0 5 0,-2 0 5 0,3 1 3 0,-3-1 4 0,-1 2 1 15,0-1-1-15,-2 2-6 0,0 0-5 0,0 0-10 0,0 0-6 16,-2 2-10-16,0-1-9 0,-1 0-8 0,-1 1-9 0,1 1-10 0,-4 0-8 16,2 2-9-16,-1-1-10 0,-1 2-6 0,-2-1-5 0,1 3-4 15,0 1 0-15,-1 1 0 0,1 2 1 0,0-2 2 0,2 2 0 0,-3-1 1 16,2 4-2-16,1-2 0 0,1 1 0 0,2-1-2 0,-2 0 1 15,2 0-1-15,3 1 0 0,0-2-1 0,0 0-1 0,3-1-7 0,2 0-11 16,0-2-14-16,1-1-14 0,4 0-18 0,-1-1-17 0,0-2-18 0,3-1-16 16,2 1-18-16,-2-5-18 0,2 0-19 0,1 0-19 0,0-5-15 15,-2 3-11-15,4-5-2 0,-4 2 2 0,0-3 9 0,3-2 12 0,-3 2 18 16,-3-4 17-16,2 1 20 0,-3-3 22 0,0-1 26 0,-2 0 27 0,-1-2 31 16,-3 1 33-16,2-2 28 0,-2 0 27 0,-1 0 21 0,-1-1 20 15,-1 0 14-15,-1 1 15 0,1 2 11 0,-5-2 10 0,4 2 8 16,-3 0 4-16,1 0 5 0,2 4 2 0,-3 1-2 0,3-1-5 0,-2 4-10 0,1 0-11 15,0 0-12-15,1 3-15 0,-1 0-12 0,1 2-13 0,1 0-12 16,0 1-12-16,0 2-12 0,0 0-11 0,0 2-11 0,1 1-11 16,1 0-9-16,-1 2-9 0,3 0-3 0,-1 3-3 0,-2 0 0 0,3 4 2 15,-1-2 2-15,2 2 3 0,-1 0 1 0,1 1 0 0,-2 1 0 16,2 1-2-16,0 1-6 0,-4-2-10 0,3 2-13 0,-1 0-18 0,1-1-16 16,-1 1-19-16,-1-4-16 0,-1 3-17 0,3-2-17 0,-3 1-18 15,1-4-19-15,-1 1-22 0,3-2-20 0,-3-3-24 0,3 2-22 0,0-3-24 16,1-1-35-16,-2-4-37 0,2 0-22 0,0 0-12 0,-1-4 12 15,1-1 23-15,3 0 38 0,-4-3 47 0,5-1 53 0,-3-1 52 0,0-2 52 16,0 0 47-16,1 0 53 0,-1 0 53 0,-1-1 68 0,1 0 76 0,-1 0 55 16,0 1 49-16,-2 0 23 0,-2 0 11 0,3 1-7 0,-4 4-15 0,1-1-19 15,-1-1-22-15,0 3-22 0,-1 3-21 0,1-2-20 0,-2 1-19 16,0 1-21-16,1 2-19 0,-2 0-17 0,1 1-19 0,-1 1-17 0,-2-1-15 16,4 3-16-16,-6 0-16 0,4-1-12 0,-2 5-12 0,0-2-6 15,1 0-6-15,-2 1-1 0,1 2 0 0,2-1-1 0,-2 1 1 16,0 0 0-16,0 1-1 0,4 1 2 0,-4 0 3 0,4-1 8 0,-2 2 7 15,3-3 7-15,0 2 7 0,0 0 7 0,3 1 4 0,-2 0 5 0,4-1 5 16,-2 0 4-16,3 1 5 0,1-2 1 0,-1 2 0 0,3 1-2 0,-1-3-4 16,0 1-6-16,5 0-8 0,-5-1-8 0,1 0-6 0,4 2-5 15,-4-4-6-15,3 3-7 0,-3-3-8 0,0 2-19 0,1-3-20 0,0 1-25 16,0-1-30-16,-2-1-29 0,2 0-27 0,1 0-34 0,-1-2-35 16,-2 2-40-16,1-3-42 0,-1 1-79 0,1-1-95 0,-2 0-97 0,0-2-97 15,0 0-38-15,-2-2-11 0,-1 0 11 0,1-1 20 0</inkml:trace>
  <inkml:trace contextRef="#ctx0" brushRef="#br0" timeOffset="47378.8187">30339 8441 429 0,'-3'-5'617'15,"1"2"8"-15,0-2 9 0,1 2-53 0,-1-1-80 0,1 2-106 0,1-1-117 16,0 0-75-16,0 0-53 0,0 1-33 0,1 1-25 0,2 0-20 16,-1 0-19-16,1 1-16 0,0 0-14 0,2 0-14 0,0 0-15 0,-1 0-12 15,1 0-10-15,2 0-9 0,-3 0-7 0,6 0-7 0,-2 0-4 0,-2 0-6 16,0 0-6-16,4 0-5 0,-4-2-5 0,2 1-2 0,-1-1-4 15,2 0 4-15,-3 1 2 0,0-1 7 0,-1-3 8 0,3 1 8 0,-3 0 7 16,-1 0 9-16,0 0 10 0,-1-1 11 0,-1 0 14 0,1-1 12 16,-3 3 13-16,1-2 12 0,-1 1 10 0,-1-1 7 0,1-1 6 0,-3 2 5 15,-1 0 4-15,3-1 3 0,-4-2-1 0,0 5 1 0,-2-3-1 16,2 3-1-16,-3-1-5 0,0-1-5 0,-1 3-4 0,0-1-6 0,0 2-5 16,-1 2-4-16,-1-1-3 0,3 3-4 0,-1-1-4 0,-2-1-2 15,3 3 0-15,0 2-1 0,0-2-3 0,2 2-2 0,0 1-2 0,1-1-2 16,0 1-3-16,2 1-3 0,1-2-5 0,0 3-4 0,2-1-6 0,0-1-8 15,0 1-8-15,4 0-12 0,-1-1-10 0,2-1-12 0,0-2-12 16,3 3-10-16,1-3-12 0,0 2-13 0,1-5-13 0,2 1-12 0,1-1-14 16,-2 0-7-16,3-2-5 0,3-2 2 0,-4 0 5 0,4-1 17 0,0 1 22 15,-2-5 17-15,1 2 15 0,0 0 19 0,-2-3 19 0,3 1 18 16,-4-1 17-16,0-1 22 0,1-1 22 0,-3-1 19 0,2 1 18 0,-5-1 18 16,0 1 18-16,-2-1 6 0,2 0 3 0,-5 1 5 0,-1 0 8 0,-1 0 3 15,-1 1 1-15,-1 1 1 0,-1 2 1 0,-1 0 2 0,-2 0 0 16,-3 0 0-16,0 1 0 0,2 1-4 0,-2 1-8 0,-1 1-8 0,-2 1-7 15,-2-1-9-15,4 2-9 0,-1 2-7 0,-2-1-9 0,0 3-7 16,3-2-4-16,-2 2-8 0,1 1-7 0,1 1-10 0,0 1-8 0,1 0-6 16,1 1-6-16,1 4-7 0,-3-4-4 0,4 3-4 0,1 0 0 15,1 2-5-15,2-3 0 0,-1 3-5 0,2 0-5 0,2 0-8 0,-1-2-9 16,2 1-14-16,1-2-15 0,1 1-14 0,4-1-15 0,-3-2-15 16,2 0-11-16,3 0-12 0,-3-1-10 0,3-4-9 0,1 1-10 0,0-3-5 15,-1-1-4-15,3 0 2 0,-1-3 5 0,1-1 10 0,0-2 13 0,2-1 14 16,-3-3 14-16,2 0 16 0,-2-2 16 0,-2 0 17 0,5-4 14 15,-6 3 17-15,2-4 15 0,-4-3 16 0,0 3 12 0,0-2 12 0,-1 0 12 16,-2-1 10-16,2 0 11 0,-4 2 12 0,0-3 13 0,-1 3 14 16,-1 0 14-16,-1 0 11 0,0 4 7 0,0-2 7 0,0 2 4 0,-1 4 2 15,-1 0 0-15,1 1-3 0,-3 2-3 0,3 0-9 0,-1 2-10 0,1 2-11 16,-3 2-14-16,4 1-13 0,-1 0-16 0,-1 4-11 0,0 0-11 16,2 4-9-16,-1-1-7 0,1 3-5 0,0 1-4 0,0 2 0 15,0 2 0-15,1 4 1 0,1-2 2 0,1 4-1 0,1 0-4 0,0 2-10 16,1 1-14-16,0-1-20 0,2 3-21 0,0-2-28 0,-1 1-32 0,2 3-30 15,2-3-30-15,-2-1-36 0,1 2-36 0,0-2-50 0,3-1-54 16,-3-2-119-16,4 1-150 0,-2-4-79 0,-1-2-45 0,0-2-12 0,0-2 5 16,1-2 15-16,0-4 24 0</inkml:trace>
  <inkml:trace contextRef="#ctx0" brushRef="#br0" timeOffset="47962.1729">31034 6938 271 0,'-27'-25'585'0,"-4"0"3"0,-1 0 2 0,-1 2 0 15,-4-2 0-15,1 1-127 0,-4 1-189 0,0 0-107 0,-3 2-60 16,-1 0-28-16,-2 0-12 0,-3 1-4 0,-1-1 1 0,0 4-2 0,-4 0-2 15,-1 0-3-15,-1 1-2 0,-4 3-5 0,-1 1-5 0,-4-1-7 16,1 3-5-16,-1 4-6 0,-3-1-6 0,-1 1-7 0,-1 4-10 0,-2 0-3 16,3 2-3-16,-4 2-1 0,4 1-1 0,-3 4 1 0,1 0 2 0,0 3 3 15,1 1 6-15,0 2 5 0,0 4 8 0,2 0 6 16,0 6 4-16,-1 0 7 0,1 3 7 0,3 2 4 0,-2 3 0 0,4 5 1 16,1 3-1-16,2 3 0 0,2 2-3 0,2 2-5 0,3 5-5 0,2 2-6 15,5 3-8-15,5 2-7 0,0 3-6 0,6-1-4 0,4 5-1 16,2-1-2-16,4 1 0 0,6 1-1 0,2 0 1 0,5 1 0 15,2-1 0-15,7 1 3 0,1-2 1 0,5 1 3 0,5-1 4 0,5-3 4 16,4 2 4-16,4-4 1 0,4 0 1 0,5-4-2 0,6 2 0 16,5-5-3-16,4-2-2 0,5-3-1 0,4-1-4 0,5-4-2 0,5-2-4 15,2-4-1-15,4 0 0 0,1-7-1 0,7-1 2 0,-1-1 0 16,4-6 1-16,2-2-3 0,3-3-2 0,2-6-4 0,2 0-4 0,4-5-4 16,-1-3-6-16,0-3-2 0,0-3-1 0,2-2-1 0,-1-2 5 0,-1-4-1 15,-1-2 1-15,-4 0 0 0,-1-4 2 0,-2-1 1 0,-2-3 5 16,-4-1 4-16,-2 0 6 0,-4-3 7 0,-5-3 7 0,-3 0 7 15,-4-2 8-15,-2-4 3 0,-6 0-1 0,-2-3 3 0,-5-1 3 0,-4-3-1 16,-4 0 0-16,-1-5 0 0,-7-2 2 0,-3-1 4 0,-5-4 6 0,-5-2 5 16,-1-1 4-16,-5-3-1 0,-4-2 1 0,-6-4-3 0,-4 1-5 0,-3-4-5 15,-7-4-6-15,-4-2-4 0,-7-1-5 0,-3-1-5 0,-8-3-6 16,-1 0-13-16,-9-1-21 0,-2 5-14 0,-6-2-13 0,-3 4-14 0,-9 2-14 16,1 2-17-16,-8 5-14 0,-5 2-20 0,-2 5-23 0,-11 2-27 15,-5 4-28-15,-5 4-46 0,1 3-54 0,-6 7-122 0,-5 3-156 0,-2 2-75 16,-5 4-36-16,-2 4-11 0,2 4-2 0,-3 2 6 0</inkml:trace>
  <inkml:trace contextRef="#ctx0" brushRef="#br0" timeOffset="48912.1174">27885 4096 396 0,'-15'-11'493'16,"0"1"5"-16,-2 0-61 0,1-1-89 0,-1 0-96 0,-4 3-100 16,0-2-50-16,-1 1-25 0,1-1-8 0,-3 3 2 0,1-2 1 15,-3 3 1-15,-1-2 2 0,0 2 1 0,-1 2 0 0,-2 1-2 0,-1 0-2 16,-2 0-2-16,-2 3-5 0,1 0-4 0,-4 3-4 0,0 0-2 0,-2 1-4 15,1 4-4-15,-2-1-4 0,1 2-5 0,0 1-5 0,3 2-8 0,0 3-4 16,3-1-6-16,0 3-4 0,4-1-7 0,0 4-5 0,4-1-4 0,0 4-1 16,3 0-1-16,3 2 2 0,0 1 4 0,4 5 4 15,0-1 2-15,4 1 5 0,1 4 5 0,3 1 3 0,1 0 6 0,4 4 1 16,2 1 4-16,2 2 2 0,2-1 4 0,4 3 1 0,2-1-1 16,4 1-3-16,1-2-2 0,5 2-4 0,3-2-3 0,1 0-4 0,5-2-2 15,2-3-4-15,3-1-4 0,5-2-5 0,1-2-3 0,3-3-5 16,3-2-8-16,1-1-4 0,3-5-8 0,2-1-5 0,-2-6-6 0,5-1-5 15,-1-2-1-15,0-6 1 0,2 1 7 0,0-4 3 0,0-3 6 16,1-2 3-16,-1-4 6 0,-1 1 6 0,1-5 6 0,0 0 8 16,-1-2 6-16,0-3 8 0,-3-2 8 0,-1 1 6 0,-1-3 5 0,2-3 0 15,-4-2 1-15,-3 0-3 0,0-3-1 0,-2-1 1 0,-3-2 1 0,-4 0 2 16,3-1 5-16,-7-3 2 0,-2 0 4 0,-2 1 2 0,-5-3 5 16,-1 1 5-16,-5-1 6 0,-2 0 10 0,-5-2 8 0,0 1 9 0,-5-1 4 15,-3 3 1-15,-2-3 0 0,-5 2-2 0,-1 0-5 0,-2 1-3 16,-5-2-4-16,-2 3-8 0,-2 1-10 0,-3-1-10 0,-4 2-12 0,-2-1-16 15,-3 2-19-15,-1 2-17 0,-4 0-19 0,-2 1-16 0,-3 2-14 16,-2 1-17-16,-2 1-18 0,2 4-20 0,-6 2-18 0,2-2-24 0,-2 6-24 16,1 2-27-16,0 0-31 0,3 4-54 0,0 4-68 0,2-1-93 15,4 5-103-15,2 0-56 0,3 3-28 0,6 2-7 0,2 2 7 0</inkml:trace>
  <inkml:trace contextRef="#ctx0" brushRef="#br0" timeOffset="49495.9432">30715 4137 157 0,'-5'-15'578'15,"-1"0"5"-15,0 1 3 0,-1-1 4 0,-1 2-65 0,-1-2-97 0,1 0-116 16,0 1-124-16,-2-1-65 0,-2 2-37 0,2-2-15 0,-1 1-4 16,-1 3-3-16,-1-4 0 0,-1 2-6 0,-1 1-6 0,0 0-7 0,0 0-7 15,0 3-5-15,-1-1-6 0,-3-1-3 0,1 2-5 0,-1 2-3 0,-1 1-5 16,-4 0-6-16,4 3-2 0,-6 0-6 0,0 0-1 0,0 3-2 0,-2 0 1 16,0 3-1-16,-2 0 2 0,-2 0-1 0,2 3 2 0,-3 0-2 0,-1 1 0 15,-1 2-1-15,4 2-1 0,-6-1 0 0,2 2 1 0,0 2-2 16,1 1 1-16,1-1 0 0,-2 6-1 0,4-2 2 0,-3 2 0 0,4 0-1 15,2 5 1-15,0-1 0 0,2 2 0 0,1 3 2 0,4 0 3 16,1 5 2-16,4-3 3 0,0 4 3 0,3 1 2 0,3 2 0 0,3 1 1 16,2 2 0-16,5 0 0 0,2 1 1 0,3 1-1 0,3 1 1 15,6-1 0-15,0 1-2 0,7-1-3 0,4 0-7 0,0 1-6 0,5-3-4 16,3-2-6-16,4 0-6 0,-1-3-3 0,4-2-4 0,4 0-3 0,-1-4-3 16,2-2-2-16,3-3 1 0,2 0 2 0,1-5 3 0,0 0 1 15,2-3 3-15,1-2 3 0,3-4 3 0,-2-1 4 0,-1-3 3 0,5 0 4 16,-1-4 2-16,1-3 2 0,-3 0 3 0,4-3 1 0,-1-1 1 0,-1-1-1 15,1 0-2-15,-4-3 0 0,-1 1-1 0,0-5 2 0,-2 1-1 16,-4-2 3-16,0-1 1 0,-1-1 1 0,-4-3 2 0,-3-2 2 0,1 2 3 16,-5-6 4-16,-1 1 3 0,-2-2 2 0,-3-2 4 0,-1-1 4 0,-4-2 4 15,-3-2 5-15,-3 1 6 0,-2 0 2 0,-2-3 5 0,-1 0 5 0,-4 0 4 16,-4 0 5-16,-1-3 1 0,-4 3-1 0,-2-2 1 0,-2 0 1 0,-4 1-2 16,-3 0-3-16,-2 3-3 0,-2-3-5 0,-3 2-4 0,-4 1-6 15,-5 2-8-15,0 1-8 0,-4 0-10 0,-4 0-11 0,-1 3-9 0,-5 1-11 16,-2 0-13-16,0 1-14 0,-4 3-18 0,0 1-18 0,-1 3-26 0,0-1-28 15,0 3-37-15,2 3-43 0,0-1-87 0,2 4-111 0,3 1-88 16,3 3-75-16,2 1-34 0,5-1-14 0,4 4-3 0,2-1 5 0</inkml:trace>
  <inkml:trace contextRef="#ctx0" brushRef="#br0" timeOffset="50094.9252">32897 2823 446 0,'-12'-18'558'0,"-1"-1"7"15,-1 0 1-15,1 2 1 0,1 2-121 0,-6-4-180 0,6 3-100 0,-4 1-56 16,0 2-29-16,0-3-15 0,-1 3-5 0,3 1-3 0,-1 0-4 0,0 1-4 16,-2 3-9-16,1-2-7 0,0 3-4 0,0 0-3 0,-1 2-4 0,-3 2-6 15,2 1-4-15,-3 2-1 0,0 0-2 0,-2 3-4 0,-2 4 0 0,-2-2-3 0,0 2-1 16,-1 5-4-16,-4-2 1 0,0 3 4 0,1 2-1 0,-3 2-1 16,3 1 1-16,-2 1 2 0,-1 2-2 0,1 1 0 0,1 3 0 0,2 0 1 15,0 3-2-15,2-2 0 0,-1 4-2 0,3 1 0 0,2 3 1 0,2-1 1 16,3 1 2-16,-2 3 4 0,7-2 1 0,0 2 2 0,4 1 2 0,1 2 2 15,4-2-2-15,1 3 0 0,4-2 0 0,4 2 1 0,1 0 2 0,3 1 2 16,3-1-3-16,3 1-2 0,2-2-6 0,4 2-2 0,4-2-8 0,3 1-4 16,3 0-5-16,0-4-5 0,5 1-6 0,0-2-4 0,3-1-7 0,1-1-7 15,4-3-7-15,0-1-3 0,1-1-2 0,-2-3-1 0,2-3-1 0,1-2 0 0,-2-3 0 16,-1-1 0-16,-2-4 5 0,1-4 3 0,0 0 6 0,-1-1 6 16,2-2 8-16,-2-3 10 0,1 0 6 0,1-3 8 0,0-2 3 15,-1-1 5-15,0-1 3 0,0-4 3 0,-1-1 6 0,0 0 5 0,0-3-1 16,0 0-4-16,0-4-1 0,2-2 3 0,-3 0 1 0,0-4 2 15,0-1 3-15,-1-1 3 0,-2-4 2 0,2 0 3 0,-5-1 3 16,0-3 5-16,-1 0 3 0,-2-1 2 0,0-3 7 0,-3 1 9 0,-1 0 6 16,-1-2 0-16,-2 0 3 0,-1 2 5 0,-4-3 9 0,-1 1 10 15,-3-1 6-15,-1 2 5 0,-5 0 1 0,-2-2-3 0,-2 2-2 0,-2 1-5 16,-4 0-5-16,-3-2-6 0,-2 1-8 0,-2 2-6 0,-5-2-14 16,-4 0-16-16,-2-1-25 0,-7 1-29 0,-3 1-24 0,-4-1-25 0,-5 0-22 15,-5 2-24-15,-6-1-28 0,-10-3-32 0,-1 2-35 0,-8 2-39 0,-3 1-107 16,-4 3-142-16,-3 3-79 0,-3 4-49 0,1-1-19 0,-2 5-4 0,-4 4 3 15,0 2 7-15</inkml:trace>
  <inkml:trace contextRef="#ctx0" brushRef="#br0" timeOffset="51162.2995">25977 4809 563 0,'-9'2'623'0,"5"0"10"0,-3 0 8 0,2-2 10 0,0 1-101 0,4 1-155 16,-2-2-97-16,-2 1-68 0,5-1-39 0,0 0-21 0,0 0-15 15,0 0-11-15,0 0-13 0,3 0-14 0,0 0-14 0,0-1-13 16,1 1-12-16,0-2-14 0,3 1-12 0,-1 1-14 0,7-2-11 0,-4 0-11 16,4 0-11-16,1-1-6 0,3 0-5 0,3 0-5 0,3-2-2 15,1 1-5-15,3 0-2 0,-1-3-4 0,4 2-6 0,2-2-7 0,0 0-11 16,-1 0-10-16,4 2-9 0,-2-3-8 0,1 2-8 0,-3 0-9 16,3 0-9-16,-4 0-7 0,0 2-5 0,-4-2-5 0,1 2-5 0,-2-1-3 15,-4 0 0-15,0 0 1 0,-3 3 3 0,-1-3 1 0,-4 2 5 16,-3 0 5-16,-2-1 5 0,0 1 5 0,-4 1 5 0,-2-1 7 15,0-1 7-15,-4 1 10 0,-1-2 9 0,-3 2 10 0,0-2 10 0,-2 2 9 16,-2-2 9-16,-1 0 12 0,0 0 9 0,-2 0 10 0,1 1 12 0,-1-1 13 16,-3 0 14-16,3-1 12 0,-1 2 8 0,2 1 7 0,-1 0 5 15,4-2 7-15,-1 2 3 0,2 0 2 0,-1 2 1 0,2-1-1 0,3-1-2 16,0 2-6-16,1-1-9 0,1 2-10 0,2 0-13 0,0 0-12 16,4-2-11-16,-3 2-11 0,4 0-10 0,-2 0-7 0,4 0-3 0,2 0-4 15,-1 2-2-15,2-2 0 0,-1 3 0 0,4-1 0 0,-1 1-1 16,2 0 2-16,-1 0 2 0,3 1 4 0,-3 1 2 0,1-2 3 15,0 2 0-15,-3 2 0 0,2-2-2 0,-4 2-4 0,-1-2-1 0,1 2-3 16,-4 1-3-16,-1 0-2 0,-1 0-3 0,-3 2-3 0,-3 0-15 16,-1 2-21-16,-1 0-41 0,-4 1-52 0,1 0-124 0,-1 1-162 0,-5 2-85 15,-1-1-45-15,0 2-22 0,-1-2-13 0,-2 0-6 0</inkml:trace>
  <inkml:trace contextRef="#ctx0" brushRef="#br0" timeOffset="52012.2368">28657 4811 55 0,'-8'0'577'16,"-1"-1"15"-16,2 0 12 0,2 1 10 0,1-2-66 0,-1 1-104 16,1 1-95-16,3-2-90 0,-1 1-47 0,1 1-24 0,1 0-11 15,0 0-7-15,0 0-12 0,1-2-14 0,1 2-17 0,-1 0-16 0,3-1-17 16,-1 1-14-16,0 0-14 0,0 0-12 0,4 0-13 0,-2-2-13 15,4 2-11-15,-1 0-11 0,1-1-6 0,5-1-5 0,-1 2-1 0,4-2 1 16,3 1-1-16,2 0 1 0,0 0 0 0,4-1 1 0,1-1-4 16,2 0-5-16,2 1-6 0,-1-3-9 0,2 3-9 0,1-1-8 15,0-1-8-15,2 1-8 0,-3-1-8 0,1 1-11 0,-1 0-7 0,-1 0-7 16,0 2-8-16,-3-2-6 0,-1 0-1 0,-2 0 0 0,-1-1 1 0,-4 3 2 16,-1 0 5-16,-3-2 5 0,0 1 8 0,-3 1 7 0,-3-1 9 0,-2 2 11 15,-3-1 8-15,-1-1 7 0,-3-1 9 0,-1 1 10 0,-1 1 8 16,-4-1 7-16,0 0 9 0,-2 1 7 0,-2-1 5 0,-2-1 4 0,0 1 1 15,-2 2 4-15,-1-2 2 0,-2-1-1 0,2 1 3 0,-3 0 4 16,2 1 2-16,0-3 3 0,0 4 1 0,1 0 1 0,1-3-1 0,4 3 0 16,-2 0-1-16,5-2 1 0,-1 2-1 0,2 0 0 0,4 0-3 15,-2 0-3-15,3 0-4 0,0 0-3 0,1 0-4 0,2 0-4 0,1 2-2 16,0-2-2-16,3 3 0 0,-1-3-2 0,5 4 0 0,-1-3-2 0,-1 3 0 16,2 1-1-16,0-3-1 0,1 3 2 0,0-2 0 0,-2 2 1 15,2 0 2-15,-2 1-2 0,-2-1-1 0,0 2-1 0,1-1-2 0,-4 1 0 16,-1 0-1-16,1 1 0 0,-3 1-1 0,-1-1 2 0,-1 1-1 15,-3 0 0-15,2 3-12 0,-6-2-16 0,1 3-34 0,-3-1-43 0,1 1-121 16,-4 2-162-16,-2 0-95 0,3-2-65 0,-2 3-34 0,-1-3-17 16,1 0-13-16,0 1-7 0</inkml:trace>
  <inkml:trace contextRef="#ctx0" brushRef="#br0" timeOffset="52778.0545">32187 4079 99 0,'3'-4'601'0,"1"0"16"0,1-2 14 0,-4 1 14 0,1 1-46 16,0 1-73-16,-2-2-107 0,0 2-119 0,0 0-66 0,0 0-38 15,-2 0-19-15,0 2-12 0,1-2-12 0,-1 3-14 0,-1-2-18 0,0 2-19 16,2 0-19-16,-2 0-19 0,1 0-15 0,0 0-11 0,1 0-14 0,-3 2-11 16,1-1-11-16,0 1-8 0,0 1-5 0,-2 0-5 0,-1 1 1 0,0 1-2 15,-2 1 3-15,0 0 3 0,-2 3 3 0,1-2 4 0,-4 3 2 0,1 2 5 16,-1-2-1-16,-1 2 2 0,-1 0 1 0,1 0-2 0,-2 1 1 0,1-1-1 16,-1 2-1-16,-1-1 1 0,0 0-2 0,2 1-2 0,-3-1-1 0,1 2 2 15,0-2 2-15,1 0 0 0,-1 1 0 0,1-1 0 0,2 1 1 0,1-4-3 16,0 2-6-16,-1-1-6 0,4-3-12 0,0 2-12 0,1 0-16 0,1-3-14 15,4 0-17-15,-1-2-19 0,-1 0-15 0,3 0-17 0,1-2-15 16,0-2-15-16,1 2-14 0,1-3-12 0,0 0-17 0,0 0-19 0,0 0-20 16,0-1-21-16,1-2-5 0,1 0 8 0,1-2-16 0,1 0-26 0,1-3-38 15,2-1-43-15,2 0-43 0,0-4-44 0,0 2-17 0</inkml:trace>
  <inkml:trace contextRef="#ctx0" brushRef="#br0" timeOffset="53078.7768">32065 4021 172 0,'9'-11'552'0,"-1"4"14"0,-2 0 12 0,1-1-40 0,-2 4-67 0,-3-1-83 0,2 1-92 15,-1 2-61-15,-3-1-46 0,0 3-31 0,0 0-25 0,-3 0-20 16,1 0-16-16,-2 0-17 0,0 2-16 0,1-1-14 0,-2 2-16 0,2 0-11 0,-2 2-11 16,0-1-7-16,-2 1-5 0,-1 2-1 0,2 2-2 0,-3-1 2 0,0 0 2 15,0 2 2-15,-1 0 1 0,-1 1 1 0,2 1 0 0,-3-2 1 16,2 3 1-16,0-1-2 0,0-2 2 0,1 2 0 0,1-2 0 0,0 1-1 16,0-1 0-16,1-3 1 0,2 1 1 0,2 1 2 0,-2-4 3 0,2-1 3 15,1 2 4-15,0-3 4 0,2 0 5 0,0-1 5 0,0-1 5 0,2 1 5 16,0-2 3-16,1 0 4 0,-2-2 1 0,4 1-2 0,-2-2-1 0,2 0-4 15,3-2-5-15,0 1-5 0,1-2-7 0,2-1-10 0,0 0-10 0,1-1-9 16,2-1-9-16,-1 1-8 0,0-1-8 0,4 0-4 0,-4 1-5 0,0 1-1 16,3 0-3-16,-3 0 1 0,0 2-2 0,-1-1 0 0,-1 2 1 0,0 1 3 15,-1 1 4-15,-1 1 4 0,2 1 1 0,-1 1 5 0,-2 1 2 0,1 1 3 16,2 1 1-16,-1 3-4 0,-1 1-6 0,2-1-15 0,0 0-17 0,-3 4-32 16,5 1-38-16,-4 0-76 0,4-1-93 0,-5 4-108 0,1-1-116 0,-1 0-61 15,3 1-32-15,-1 1-17 0,-4 0-10 0,3-3 0 0</inkml:trace>
  <inkml:trace contextRef="#ctx0" brushRef="#br0" timeOffset="53811.8294">30620 3880 73 0,'-2'-5'607'0,"1"1"14"0,-1 0 15 0,-1-3 10 0,2 3 8 0,-3-2-106 15,3 2-165-15,-1-2-102 0,1-2-72 0,-3 1-38 0,3 0-21 16,-2 0-11-16,-1 1-6 0,3-3-10 0,-3 1-14 0,0 0-16 0,1-1-14 16,0 0-12-16,-2-2-10 0,2 1-9 0,-2-1-9 0,0 1-7 0,-2-1-8 0,2-2-8 15,-3 2-3-15,1-2-8 0,-2 1-5 0,0-2-4 0,-1 2-4 16,0-4-3-16,-2 2-4 0,1-1 1 0,-5 1-1 0,2-2 0 0,-2 0 1 16,-2 1-1-16,1-2 0 0,-3 1 1 0,1-1 0 0,-3-1 2 0,0 0 0 15,-1 1 0-15,-2-2 1 0,-2 1 2 0,-1 0 1 0,-2 0 0 16,-2 0 2-16,0 2-1 0,-3-2 0 0,-4 0 1 0,1 3 1 0,-3-2 0 15,-3 1 1-15,-1 2-2 0,-2-1-1 0,0 2 0 0,-4 2-4 0,-1-1 0 16,0 3-2-16,-4 0-3 0,3 2 0 0,-2 1-1 0,-1 1-1 0,2 2 0 16,-1 3 0-16,0 0-1 0,-1 0-1 0,1 2 1 0,4 4 0 15,-2 0 4-15,1 3 6 0,2 1 5 0,0 2 6 0,0 4 5 16,3 0 2-16,0 2 2 0,3 1 1 0,0 4 2 0,1 1 0 0,2 1 3 16,1 1 1-16,4 2 4 0,1-2 0 0,0 5 1 0,5-2-3 0,0 0-2 15,3 2-2-15,2-1-3 0,2 1-1 0,2-2 1 0,-1 0-2 16,3 0-1-16,1 0 1 0,3-1 0 0,2-2-1 0,-1-2 0 0,3 1-1 15,3-4-1-15,-1 0 1 0,0-1-1 0,3-3-1 0,0-3 0 16,2 1 1-16,-1-1 0 0,1-4 0 0,3 0 1 0,-1-3 1 0,0 1 0 16,2-4 0-16,0 2-1 0,0-3 0 0,0-1-5 0,0 0-8 15,2 0-7-15,0-1-10 0,-1-1-17 0,1-1-18 0,1-1-35 0,1-1-44 16,0-1-62-16,0-1-69 0,4 0-125 0,-3-5-150 0,3 0-80 0,1-2-47 16,-1-3-21-16,2-3-6 0,2 0 0 0,-2-3 3 0</inkml:trace>
  <inkml:trace contextRef="#ctx0" brushRef="#br0" timeOffset="54127.8605">28576 3251 469 0,'-4'-5'560'0,"-1"2"6"15,0-3 3-15,-2 3-89 0,0-2-134 0,1 1-101 0,-1 1-83 16,1 1-40-16,-2-1-23 0,-3 2-16 0,1-1-12 0,1 2-9 0,-5 0-8 15,1 2-9-15,-3-1-9 0,2 2-4 0,-5 2-1 0,0 1-2 0,0 0 0 16,-3 1 0-16,2 2 3 0,-3 1-1 0,1 2 2 0,-2-2 1 16,2 2 1-16,2 0-2 0,-2 0 1 0,0 2-1 0,2 1-3 0,1-2-1 15,2-1-3-15,1 2-2 0,3 0-1 0,3 0-1 0,-2-1-2 0,4-2-1 16,1 1-1-16,4 3 0 0,-1-3-1 0,4 1 1 0,4 1 2 16,-1-1 2-16,4-1 2 0,3 2 3 0,1-1 3 0,6-1 0 15,3 0 2-15,2 0 0 0,3 0 1 0,2-1-2 0,4 1 1 0,3-4-4 16,0 4-6-16,5-5-8 0,-2 0-13 0,1 1-16 0,0 1-18 0,-1-2-22 15,-1 1-23-15,-3-1-33 0,-3 3-40 0,-2-2-72 0,-2 1-91 16,-1 0-107-16,-4 2-117 0,-3 1-59 0,-3 0-28 0,-4-1-11 0,0 4-1 16</inkml:trace>
  <inkml:trace contextRef="#ctx0" brushRef="#br0" timeOffset="54946.0905">30805 5078 531 0,'-3'1'591'0,"-2"2"0"0,0 0-2 0,1 0 1 0,0-1-80 0,0 1-123 16,-3 2-116-16,1 1-112 0,0 1-61 0,-2 1-36 0,0 1-15 15,0 1-2-15,-5 5 2 0,2-2 1 0,-1 3 1 0,-1 3 1 0,-4 1-3 16,1 1-1-16,-3 5 0 0,0 1-1 0,-3 1-1 0,0 3-1 0,-4 3 0 15,4 2 2-15,-7 0 0 0,3 3 0 0,-3 0 2 0,1 4 1 16,-2-1 3-16,0 3 1 0,-2 0 1 0,4 0 1 0,-2 0-3 0,0 0-2 16,1 0-4-16,1-2-5 0,1-1-4 0,3-2-6 0,0-3-7 15,2-2-3-15,2-4-2 0,4-1-3 0,-1-3-3 0,2-2 0 0,1-3-2 16,5-3 0-16,1-2 0 0,-2-3 0 0,4-2-3 0,1-4-4 16,2 1-8-16,1-3-12 0,1-3-17 0,1-1-19 0,0-2-17 0,1-2-16 15,3-1-17-15,0-4-14 0,1-1-16 0,0-4-19 0,3 0-20 0,-2-3-21 16,0-1-19-16,-1-2-24 0,2-1-18 0,0-5-18 0,0 2-7 15,-1-3-1-15,-1 2 12 0,0-1 17 0,1-1 24 0,-3 1 28 0,0-1 31 16,-1 4 35-16,-1-3 37 0,1 4 35 0,-1 0 36 0,-1 1 39 0,-1 3 42 16,-1-1 44-16,2 2 38 0,-1 1 36 0,-3 1 19 0,3 2 13 15,-1 1 4-15,1 0 1 0,-4 3-5 0,4-1-9 0,-1 4-11 0,1-2-7 16,-3 3-11-16,4 0-11 0,-1 0-12 0,1 2-13 0,0 1-14 0,0 0-12 16,-2 1-7-16,0 0-3 0,2 3-4 0,-1 0-1 0,1 2-1 15,-3 2 0-15,3 1 0 0,-2 0 2 0,0 3 3 0,2 0 3 16,-1 1 4-16,1 3 4 0,-2 1 2 0,1 0 1 0,1 1-7 0,-2 1-7 15,-1 0-11-15,3 1-10 0,0 0-8 0,0 0-9 0,0 0-6 16,0 2-9-16,3-3-6 0,-1 2-4 0,1-3-5 0,-2 1-6 0,3-1-3 16,0 0-3-16,1-1-3 0,0-2-2 0,3 0-1 0,-2-2-2 15,0-3-4-15,3 3-5 0,3-6-12 0,-2 0-18 0,1 0-26 0,1-2-34 16,1-5-32-16,2 3-35 0,-2-6-46 0,5 1-50 0,-2-1-106 0,2-4-131 16,-1 0-105-16,0-3-94 0,-1-1-45 0,-2-2-20 0,-1-2-2 0,-1-1 9 15</inkml:trace>
  <inkml:trace contextRef="#ctx0" brushRef="#br0" timeOffset="55545.1687">27783 5085 286 0,'-8'-3'551'0,"0"0"7"15,-1-1 10-15,1 4-71 0,3-4-110 0,-2 3-102 0,2 1-100 16,0-2-50-16,1 0-25 0,3 2-14 0,-1 0-7 0,2 0-8 15,0 0-7-15,0 0-6 0,0 4-10 0,2-3-5 0,-2 3-7 0,1 3-3 16,3-1-4-16,0 3-2 0,-1 0 1 0,0 3 0 0,4 1 0 16,-2 2 3-16,3 4 2 0,-1 0 5 0,1 1 2 0,2 4 3 0,0 1 1 15,2 1 2-15,-1 5 3 0,1 0 2 0,1 3 1 0,4 2-2 0,-2 3 1 16,4 1-2-16,-3 3-2 0,2 2-1 0,3 3-2 16,-2 1-1-16,3 0-3 0,-2 2-4 0,3 2-4 0,-1-2-3 0,2 2-7 15,-2 0-6-15,-1 0-4 0,0-1-6 0,3-1-2 0,-2-1-3 0,1-1-2 16,-3-2 0-16,2-3-2 0,-3 0 1 0,2-3 0 0,-4-1 0 15,0-3-1-15,1-2 1 0,-4-2 0 0,0-4-1 0,-1-1-3 0,-2-3-5 16,0-3-5-16,-3 1-9 0,0-5-9 0,-1-3-9 0,-2-1-12 16,-1-2-16-16,-1-3-19 0,-2-2-22 0,-1-2-24 0,-1-2-27 15,-1-3-27-15,-3-3-32 0,0 0-34 0,0-3-70 0,-3-2-88 0,0-3-86 16,-2-1-83-16,-1-5-41 0,1 2-13 0,-3-5 1 0,1-3 11 0</inkml:trace>
  <inkml:trace contextRef="#ctx0" brushRef="#br0" timeOffset="55895.2522">27830 5411 331 0,'-11'-7'603'0,"3"-2"2"16,0 4 0-16,0-2-25 0,1 2-39 0,2 2-136 0,-2 3-183 16,3-2-96-16,0 2-51 0,-1 2-25 0,1-2-12 0,-1 3-5 0,1 4-4 15,-1 0-3-15,-2 4-2 0,2 1-2 0,-2 1-1 0,1 2 2 16,-3 2 1-16,1 2 0 0,-1 1 2 0,1-1-1 0,2 1-3 0,-1 1-1 15,-2-2-3-15,1 1 0 0,3-2 0 0,-1-2 3 0,1 1 6 16,-1-5 6-16,1 0 5 0,2-3 6 0,2 0 6 0,-3-2 8 16,3-1 6-16,-2-1 11 0,3-3 13 0,-2 2 12 0,2-3 12 0,0-1 5 15,0 0 0-15,2-1-8 0,-2-4-15 0,3-1-15 0,-2-1-17 0,3-3-18 16,-1-4-17-16,2-1-15 0,-2-3-12 0,3-4-13 0,0 0-17 16,1-3-11-16,-1-1-13 0,3 1-5 0,-2-1 1 0,1-1 5 15,0 5 9-15,1-2 9 0,-3 3 7 0,2 1 7 0,-1 3 4 0,2 4 1 16,-3 1-1-16,2 3 1 0,2 3 1 0,1 1 0 0,2 4 1 15,2 2 0-15,3 4-1 0,4 1-4 0,5 5-9 0,1 0-15 0,4 4-19 16,3 4-42-16,6 2-55 0,4 1-138 0,2 3-180 0,1 3-94 16,3 0-53-16,0 1-28 0,2 1-19 0,1-2-13 0,-1 2-10 15</inkml:trace>
  <inkml:trace contextRef="#ctx0" brushRef="#br0" timeOffset="58529.6833">31243 5035 177 0,'0'1'458'0,"-2"-1"-33"0,1 0-48 0,1 2-43 15,0-2-42-15,-2 2-42 0,2-2-42 0,0 0-34 0,0 0-29 16,0 0-19-16,-2 0-13 0,2 0-12 0,0 0-9 0,0 0-5 16,0 0-7-16,0 1-6 0,0-1-7 0,0 0-2 0,0 0-5 0,0 0 0 15,0 0 0-15,0 0-1 0,0 0 2 0,0 0 0 0,0 0-1 0,0 0 1 16,0 0 0-16,0 0-1 0,0 0-3 0,0 0-2 0,0 0-1 15,0 0-3-15,0 0-5 0,0 0-3 0,0 0-4 0,0 0-4 0,0 0-6 16,0 0-3-16,0 0-5 0,0 0-7 0,0 0-10 0,0 0-13 0,0 0-15 16,0 0-25-16,0 0-25 0,0-1-36 0,2 1-40 0,-2 0-95 15,0 0-125-15,2-4-95 0,-2 3-78 0,1-2-42 0,-1 0-22 0,0 3-8 16,-1-3-4-16</inkml:trace>
  <inkml:trace contextRef="#ctx0" brushRef="#br0" timeOffset="60112.3045">30786 5775 85 0,'0'-3'576'0,"0"-1"14"0,0 2 13 0,0 1 3 0,0-1 0 16,0-1-106-16,0 1-159 0,0 1-87 0,-2-1-50 0,2 0-29 0,0 2-17 15,0 0-14-15,0 0-12 0,0 0-14 0,0 0-16 0,0 0-18 16,0 0-15-16,0 0-14 0,0 0-14 0,0 0-11 0,0 0-10 0,-1 0-10 16,1 0-9-16,-2 2-8 0,1-2-6 0,1 2-4 0,-2 1-3 0,0-1 0 15,2 1-1-15,-1-1 2 0,-1 1 1 0,0 3 1 0,2-1 3 16,-1 0 0-16,-1 2 3 0,2 1 3 0,-1 0 2 0,1-1 3 0,-3 5 2 16,1-3-5-16,2 1-7 0,-1 0-11 0,-2 1-10 0,1-1-13 15,0 0-15-15,1 2-14 0,-1-2-18 0,1 0-20 0,-1 2-26 16,0-1-27-16,2-1-31 0,-1-2-57 0,1 2-65 0,0-3-88 0,0 2-93 15,0-4-53-15,0 1-27 0,0 0-8 0,0-1 3 0</inkml:trace>
  <inkml:trace contextRef="#ctx0" brushRef="#br0" timeOffset="60445.1687">30707 5670 393 0,'0'-9'559'0,"0"2"11"0,1 2 2 0,1-1 2 0,-2-1-116 0,0 3-175 15,1 1-96-15,-1-1-56 0,2 1-35 0,0-1-19 0,-2 3-16 16,1-1-12-16,1 0-11 0,-1 2-12 0,3-1-10 0,-1-1-11 0,2 2-10 16,1 0-10-16,-2 2-8 0,1-1-9 0,0 1-9 0,0 0-12 0,1 1-8 15,0 0-6-15,-1 3-10 0,2-1-7 0,-4 2-9 0,2 1-8 16,-2 1-8-16,-2 1-9 0,-1 2-5 0,0 0-3 0,0 3-4 0,-1 0-6 16,-2 1-3-16,-2 1 1 0,0 1 1 0,-2 2 4 0,3 0 15 15,-5 0 21-15,1 1 24 0,-1-1 23 0,0-1 22 0,1 0 22 0,0-2 19 16,0 1 19-16,1-4 23 0,-1 3 23 0,3-4 23 0,-3 0 19 15,2-2 13-15,1 0 10 0,0-1-3 0,4-1-8 0,-3-1-11 0,3-3-7 16,-1 2-5-16,1-2-2 0,1 0-4 0,0-1-2 0,1-1-7 16,1 1-3-16,1 0-5 0,0-1-5 0,1 0-3 0,0 0 0 0,5-2-1 15,-1 0-2-15,2 1-3 0,1-1-5 0,0 1-7 0,2-2-9 0,1 0-11 16,0 0-8-16,4 0-15 0,-1 0-19 0,-1-2-23 0,3 1-31 16,-2 1-38-16,4-2-48 0,-1 0-85 0,-1 0-107 0,0 1-94 0,-1-2-87 15,2 0-45-15,-3-1-24 0,1 2-11 0,-2-3-4 0</inkml:trace>
  <inkml:trace contextRef="#ctx0" brushRef="#br0" timeOffset="60745.1187">31150 5790 49 0,'0'-4'585'0,"0"2"12"0,0 0 13 0,0-1 1 0,0 2-3 0,-2-1-106 15,0-1-153-15,2 3-88 0,-1-1-55 0,1-1-28 0,-2 2-16 16,2 0-14-16,0 0-12 0,0 0-13 0,0 0-14 0,0 0-13 0,-2 0-14 16,2 0-13-16,-1 2-13 0,1-1-11 0,-2-1-10 0,1 2-11 15,1-1-9-15,0-1-8 0,0 2-7 0,0-1-6 0,0 2-3 0,0-1-2 16,0 0 0-16,0 2-1 0,0 0 1 0,0 1 2 0,1 0 1 16,1 2 2-16,-2 2 1 0,1-1 2 0,-1 2 2 0,2-1 3 0,0 1 1 15,-2 2 2-15,0 0-1 0,0 2 0 0,0 1-6 0,0 0-8 16,0 0-12-16,0 1-16 0,-2 3-19 0,0-2-18 0,2 1-20 0,-1 1-25 15,-2 2-28-15,1-4-35 0,0 2-36 0,1 1-67 0,1-1-81 0,0-2-96 16,0-2-103-16,0 0-45 0,1-1-14 0,3-4 0 0,-1 1 11 0</inkml:trace>
  <inkml:trace contextRef="#ctx0" brushRef="#br0" timeOffset="61078.5288">31390 5961 151 0,'-2'-2'616'0,"1"-3"12"15,-3 2 8-15,3 1 7 0,-3 0 1 0,1 1-113 0,-1-1-171 16,2 1-110-16,1 1-79 0,-2 0-46 0,1 0-28 0,0 1-22 0,1 1-15 16,-3-1-18-16,3 2-15 0,-1 0-13 0,-1 3-13 0,1 1-7 15,1 0-1-15,-2 2-4 0,3 1 2 0,-3 2 3 0,1 0 1 0,2 3 3 16,-1 0 1-16,1 1 2 0,-2 0 1 0,2 0 2 0,0 1-1 16,2 0 0-16,-2-3 1 0,1 4 0 0,1-3 1 0,1-2-1 0,0 2 1 15,0-2 0-15,0-1 0 0,0 0 0 0,2-3 2 0,-1 0 2 16,0-1 1-16,1-3 3 0,-1 2 4 0,0-3 3 0,1-1 6 0,-1-1 4 15,3-1 4-15,-1-1 2 0,0-3 4 0,1 0 4 0,1-1 3 0,1-1 5 16,0-2 6-16,-1-1 1 0,0-1 3 0,3-4 0 0,-3 2-1 16,0-2-4-16,1-3-3 0,-1 1-2 0,-1-1-4 0,-2-1-3 0,-2 1-2 15,0-3-5-15,-1 3-4 0,-1-2-10 0,-1 2-14 0,-1-2-19 0,-1 1-23 16,-1 2-25-16,0 0-28 0,-4 0-30 0,1 3-37 0,-5 0-42 16,0 3-45-16,0 0-110 0,-5 3-143 0,-2 0-94 0,0 3-70 0,-4 3-33 15,1 0-15-15,-5 3 4 0,3 3 10 0</inkml:trace>
  <inkml:trace contextRef="#ctx0" brushRef="#br0" timeOffset="74512.1309">29011 2550 522 0,'-2'-5'633'0,"0"1"18"0,1-1 15 0,-3 1 16 0,2 2-92 0,0-3-146 15,-1 2-101-15,2-1-77 0,-3 3-47 0,3-3-30 0,1 4-19 16,-2-3-13-16,0 3-14 0,2 0-16 0,0 0-19 0,0 0-20 16,0 0-19-16,-1 0-19 0,-1 0-15 0,2 0-13 0,-1 3-11 0,1-3-9 15,0 4-6-15,0-1-5 0,0 2-3 0,0 0 0 0,0 1 0 0,0 2-1 16,0 1 3-16,0-1 1 0,0 4 2 0,0 0 4 0,0 3 1 16,0-2 3-16,-2 2 1 0,2 0 0 0,-2 2 1 0,2-2-1 15,-1 2-1-15,1 0 0 0,0 0-9 0,0 0-10 0,0 1-11 0,0-1-13 16,0-1-15-16,0-1-17 0,0 1-17 0,0-2-19 0,0 0-19 0,0-1-22 15,0 1-24-15,0-2-27 0,0 1-34 0,0-4-37 0,0 0-56 16,1-1-61-16,-1-1-83 0,2-1-91 0,0-2-40 0,-2 1-14 0,0-5 3 16,0 0 8-16</inkml:trace>
  <inkml:trace contextRef="#ctx0" brushRef="#br0" timeOffset="74845.1471">28847 2522 502 0,'-2'-12'583'0,"2"3"10"0,0-1 7 16,0 3 6-16,2-1-102 0,-2 2-159 0,1-1-97 0,1 1-71 16,-1 1-42-16,4 0-27 0,-4 0-20 0,1 1-14 0,1 1-18 0,0-1-16 15,1 1-13-15,-1 1-13 0,0 2-10 0,0 0-9 0,2 0-5 0,-1 2-4 16,1 1-4-16,-2 1-3 0,2 1-7 0,-2 2-8 0,2 1-12 16,-2 1-10-16,2 2-14 0,-5 0-13 0,1 4-15 0,-1 1-14 15,-1 2-20-15,-4 0-19 0,1 0-24 0,-1 4-24 0,0-1-25 0,-1 1-25 16,-2 2-19-16,2-2-15 0,-2 2-2 0,-2-2 5 0,1 0 17 15,2-1 25-15,-1 2 33 0,2-4 39 0,-2 1 43 0,4-2 45 0,-1 0 45 16,0-2 46-16,2-1 44 0,-1-2 44 0,3-1 40 0,-1 0 39 0,2-3 28 16,0 1 23-16,2-3 12 0,-1 0 5 0,3-2-5 0,-3 0-10 0,4 0-14 15,-2-2-15-15,4 0-11 0,0-2-14 0,0 2-10 0,1-3-10 16,0 0-9-16,1 0-11 0,1 0-12 0,-1-1-14 0,4-1-12 0,-2-1-14 16,3 2-12-16,-3-2-11 0,0 0-13 0,3-2-13 0,1 3-19 15,-1-3-24-15,-1 0-30 0,0 0-34 0,0 1-49 0,0-2-56 0,3 2-117 16,-3-1-149-16,-1-1-86 0,-1 0-56 0,1 0-29 0,-3 0-16 0,-1 2-7 15</inkml:trace>
  <inkml:trace contextRef="#ctx0" brushRef="#br0" timeOffset="75445.1065">29139 2731 23 0,'0'-3'451'0,"0"0"-18"0,0-1-40 0,1 2-52 16,-1-1-47-16,2 1-47 0,-2 1-32 0,2-1-26 0,-2 1-17 0,0 0-10 16,0 1-8-16,0 0-4 0,0 0-5 0,0 0-3 0,0 0-5 15,0 0-4-15,0 0-7 0,0 0-7 0,0 0-7 0,0 0-6 0,0 0-8 0,0 0-9 16,0 0-8-16,0 0-8 0,0 0-8 0,0 0-6 0,0 0-9 0,0 0-7 16,0 0-6-16,0 1-6 0,0 0-7 0,0 2-3 0,0-1-4 15,0 1-5-15,0-1-2 0,0 3-2 0,0 0-1 0,0-1-3 0,1-1 1 16,-1 2-1-16,2 2 1 0,-1-2-1 0,-1 3 2 0,2-2-2 0,0 0 1 15,-2 1-1-15,1 0 0 0,-1 0 0 0,2 3 1 0,1-3-1 0,-3 2 1 16,0-1-1-16,0-3 1 0,0 2-1 0,0-1 1 0,0 0 0 16,0 0 1-16,0-2 0 0,0 1 1 0,0-1 4 0,0 1 1 0,0-2 3 15,0 0 3-15,0-2 4 0,0 2 5 0,0-3 6 0,0 0 4 0,0 0 6 16,0 0 7-16,0 0 8 0,0 0 2 0,0 0 2 0,1-3-1 0,-1 2-1 16,2-2-4-16,-2-2-2 0,1 0-6 0,-1 2-4 0,4-3-5 15,-3 0-6-15,1-4-6 0,1 3-7 0,0 0-7 0,0-3-10 0,2 1-3 16,0-1-3-16,-1 0-1 0,1 1 0 0,0-2-2 0,0 2 2 0,0 2-1 15,1 0 0-15,-2 0-1 0,1-1 0 0,-2 4 1 0,2-2-2 16,-1 2-1-16,-1 1-1 0,-2-1-3 0,1 3-3 0,0-1-3 0,0 1-3 0,0 0-1 16,-2 1 0-16,1 1 0 0,3 0 1 0,-3 1 1 0,1 1 0 15,0 0 2-15,1 1 0 0,-2 1 1 0,1 2 0 0,0-2-3 0,-1 2-6 16,1 1-10-16,-2 0-14 0,1-1-15 0,-1 1-19 0,2 2-27 0,0-2-26 16,-2 4-36-16,0-2-42 0,0 2-74 0,0-3-94 0,0 0-97 15,-2 2-103-15,2-2-47 0,0-1-19 0,0 1-1 0,2-1 6 0</inkml:trace>
  <inkml:trace contextRef="#ctx0" brushRef="#br0" timeOffset="76328.4421">29437 2494 177 0,'0'-5'465'0,"0"1"6"0,0 0-50 0,0 1-80 0,2 0-78 16,-2 1-77-16,0 0-43 0,0 1-26 0,0 0-13 0,0 1-5 0,0 0-2 16,0 0 0-16,0 0 1 0,0 0-2 0,0 0 2 0,0 0-1 0,0 0 1 15,0 0 1-15,0 0 1 0,0 0 0 0,0 0 0 0,0 0 2 0,0 0-2 16,0 0-2-16,0 0-2 0,0 0-1 0,0 0-4 0,0 0-3 0,0 0-3 15,0 0-3-15,0 0-4 0,0 0-4 0,0 0-4 0,0 0-4 16,0 0-2-16,0 0-3 0,-2 1-2 0,2-1-3 0,0 0-3 0,0 0-3 16,0 0 0-16,0 0-3 0,0 0-1 0,0 0-2 0,0 0-2 0,0 0-2 15,-1 1 0-15,1-1-3 0,0 0-2 0,0 0-3 0,0 0-1 0,0 0-3 16,0 0-1-16,0 0-2 0,0 0-3 0,0 0-1 0,0 0-1 16,0 0-2-16,0 0-3 0,0 0 0 0,0 0-3 0,0 0 0 0,0 0-1 15,0 0-2-15,0 0-1 0,0 0-3 0,0 0 0 0,0 0-2 0,0 0-2 16,0 0 0-16,0 0-2 0,0 0-1 0,0 0-1 0,0 0-1 0,0 0-1 15,0 0-3-15,0 0-3 0,0 0-4 0,0 0-4 0,0 0-4 16,0 0-4-16,0 0-4 0,0 0-3 0,0 0-3 0,0 0-4 0,0 0 0 0,0 0-3 16,0 0-1-16,0 0-1 0,0 0 1 0,0 0 1 0,0 0 2 15,0 0 3-15,0 0 2 0,0 0 4 0,0 0 3 0,0 0 4 0,0 0 3 16,0 0 3-16,0 0 3 0,0 0 3 0,0 0 0 0,0 0 4 0,0 0 1 16,0 0 2-16,0 0 2 0,0 0 0 0,0 0 3 0,0 0 0 15,0 0 1-15,0 0-1 0,0 0 1 0,0 0-1 0,0 0 0 0,0 0 0 16,0 0-1-16,0 0 1 0,0 0 0 0,0 0 0 0,0 0-2 0,0 0 1 15,0 0-2-15,0 0 1 0,0 0-1 0,0 0 1 0,0 0-1 0,0 0 1 16,0 0-2-16,0 0-2 0,0 0-2 0,0 0-6 0,0 0-5 0,0 0-6 16,0 0-6-16,0 0-6 0,0 0-6 0,0 0-4 0,0 0-4 15,0 0-7-15,0 0-5 0,0 0-7 0,0 0-7 0,0 0-4 0,1 0-6 16,-1 2-1-16,2 0-1 0,-2-2 0 0,2 1 2 0,-2 1 1 0,0-2 3 16,0 1 1-16,0 1 3 0,0-2 5 0,0 1 3 0,0 1 7 0,0-2 8 15,0 0 6-15,0 1 8 0,0 0 8 0,0-1 8 0,0 0 6 0,0 0 6 16,0 0 8-16,0 0 9 0,0 0 8 0,0 0 9 0,0 0 8 15,0 0 8-15,0 0 6 0,0 0 8 0,0 0 3 0,0 0 7 0,0 0 5 16,0 0 4-16,0 0 4 0,0 0 3 0,0 0 2 0,0 0-2 0,0 0-2 16,0 0-2-16,0 0-4 0,0 0-2 0,0 0-2 0,0 0-2 0,0 0-2 15,0 0-2-15,0 0-2 0,0 0-2 0,0 0-2 0,0 3-3 16,0-3-3-16,0 0-3 0,0 2 0 0,0-2-4 0,0 0-2 0,0 2-4 16,0-1-2-16,0-1-5 0,-2 2-3 0,2-2-6 0,-2 0-1 0,2 5-3 15,0-5-2-15,0 2-1 0,-1 1 1 0,1 1 1 0,0-1 1 16,0 1 2-16,0 1 2 0,0 0 2 0,0 3 1 0,0-1 3 0,0 2 1 15,0 1 3-15,0 2 1 0,0 0 1 0,-2 1 0 0,2 0-1 0,0 1-3 16,0 2-1-16,0-1-4 0,0 1-2 0,0 0-1 0,0 0-3 0,0 1 0 16,0 0-3-16,0 0 0 0,0-3-1 0,0 1-3 0,0 1 0 15,0-1-2-15,0 0-1 0,0-1-4 0,0-1-6 0,0-1-9 0,0 2-7 0,0-4-11 16,0 2-9-16,0-3-10 0,0 2-11 0,0-2-15 0,0-2-17 16,0-2-19-16,0 4-22 0,-1-4-28 0,1 0-28 0,0-2-47 0,1 1-55 15,1-1-94-15,-2-3-118 0,0 0-55 0,0 0-28 0,3-2-9 0,0-1 2 16</inkml:trace>
  <inkml:trace contextRef="#ctx0" brushRef="#br0" timeOffset="76528.4156">29321 2755 7 0,'-4'0'632'0,"3"2"11"0,-1-2 10 16,1 1 7-16,1-1-24 0,0 0-40 0,0 0-123 0,0 0-165 0,0 0-99 15,3 0-64-15,-2-1-34 0,4 1-21 0,0-2-15 0,1 2-15 16,4-3-18-16,-1 1-21 0,2 0-23 0,3-1-24 0,-1 0-22 0,3-1-23 16,-2 1-26-16,3-1-27 0,0-1-36 0,0 0-41 0,0 3-75 0,1-3-95 15,-1 2-97-15,-1-1-99 0,1 0-47 0,-3 1-18 0,4-2-3 0,-4 2 9 16</inkml:trace>
  <inkml:trace contextRef="#ctx0" brushRef="#br0" timeOffset="77328.4735">29584 2796 154 0,'-7'5'554'16,"0"0"8"-16,4-1 4 0,0 3 4 0,0-2-86 0,1-2-133 0,1 2-97 15,-1-3-79-15,2 2-43 0,0-1-27 0,0 0-18 0,2 0-11 16,-2 0-12-16,3 0-11 0,-2 0-8 0,3-1-6 0,-1 1-3 0,0-2-2 16,4 1-3-16,-2-2 0 0,2 1-3 0,-1-1-1 0,2 0-1 0,1-1-1 15,1-1-4-15,0 1-2 0,0-2-4 0,0 0-4 0,1-2-4 0,0 1-4 16,-1-1-4-16,-1-1-4 0,0 0-2 0,1 1-5 0,-2-4-2 15,-1 2-5-15,2-1-2 0,-4 1 0 0,-1 0 0 0,1-2-1 0,-2 0 2 16,1 1 2-16,-3 0 2 0,-1 1 4 0,0-1 2 0,0 1 0 0,-1 0 1 16,-3 2 1-16,0 0 1 0,0 3 2 0,0-3 3 0,-3 2 1 0,0 2 1 15,0-1 1-15,-1 2 1 0,-2 0 2 0,1 2-2 0,0-1-1 0,-1 2 1 16,-1 2 1-16,0-3-1 0,1 3 2 0,0 0 1 0,0 2 1 0,0 0-1 16,1 1 1-16,1-1-1 0,2 1 0 0,-2 1-1 0,0-1 0 15,3 2-2-15,1-1-1 0,0 2-2 0,1-3-1 0,2 2-2 0,-1-1-1 16,2-2-3-16,2 2-3 0,-1 0-5 0,2-2-4 0,1 0-6 0,0 2-8 15,1-4-5-15,3 2-7 0,0-2-6 0,-2-2-4 0,2 2-6 0,1-3-4 16,-1 1-2-16,2-3-3 0,0 0 0 0,-1 0-1 0,1 0 2 16,1-3 3-16,-1 1 4 0,-1-3 5 0,0 2 7 0,2-2 6 0,-1-2 6 15,-2 3 10-15,1-4 9 0,-1 1 9 0,1 0 8 0,1-1 12 0,-4-1 11 16,0 2 9-16,1-3 10 0,-1 2 11 0,2 0 7 0,-3-1 8 0,-1 0 6 16,1 0 6-16,0 2 4 0,-2-1 3 0,3 1-1 0,-3 2 1 15,1-2-6-15,-1 2-3 0,-2 0-9 0,1 2-9 0,1-1-8 0,-1 1-10 16,0 1-9-16,1 1-6 0,-2 1-8 0,1 0-6 0,0 0-7 0,2 0-4 15,-3 3-4-15,3 0-3 0,-3 1-1 0,2-1-1 0,1 2-1 16,-3 2 2-16,1 0 3 0,0 0 0 0,1 0 2 0,-3 3 1 0,1-2 1 16,-1-1 0-16,0 5 0 0,0-3 0 0,0 1 0 0,0-2 1 0,0 1 0 15,0 0 0-15,-1 0 0 0,1-2 2 0,-2 0 2 0,1 1 4 0,-3-4 5 16,3 1 7-16,1 2 8 0,-4-5 11 0,4 1 10 0,-1 0 12 0,-1-1 13 16,2-1 13-16,-1 1 10 0,1-2 6 0,0 0 3 0,0-2 0 15,0 1-2-15,0-2-3 0,0 1-5 0,0-3-6 0,0 0-10 0,1-2-8 16,1 2-11-16,-1-3-13 0,3 1-13 0,-1-2-14 0,2 0-10 0,-2 0-7 15,4-2-7-15,-2 1-1 0,2-1-3 0,-1 0-1 0,1 1-3 0,2 0-1 16,0-1-2-16,-1 1 0 0,1 0-3 0,0 1-2 0,0-1-1 0,-1 3-3 16,3-1 1-16,-3 1-2 0,0 1-1 0,1 1-1 0,1 1 0 15,-4 1 0-15,1 0 0 0,2 0-2 0,-4 3 0 0,1 0-1 0,1 0 2 16,-3 1 0-16,4 1 1 0,-3 1 1 0,-2 1 2 0,2 0 1 0,-2 3 1 16,0-1 0-16,0 1 2 0,-1 2 0 0,1 1 1 0,-2-3 1 0,1 3 1 15,-1-1 0-15,-1 0 1 0,0 2 1 0,0-3 2 0,-1 3-1 0,-1-2 2 16,2 0 0-16,-1 0 0 0,-2-1 1 0,1-1 2 0,1-1 1 15,-2 0 3-15,1-1 1 0,0 0 7 0,1-1 4 0,-1-1 8 0,1 1 8 16,1-3 7-16,-2 1 10 0,0 0 8 0,2-1 6 0,0-1 2 0,0 0 1 16,-1-1 2-16,1-1-2 0,0-1 1 0,0-1-3 0,0 2-7 15,0-3-10-15,0 1-12 0,0-2-15 0,1 0-18 0,1 0-22 0,0-1-17 16,1-1-18-16,0-1-17 0,2 0-16 0,-2 0-17 0,3-2-19 0,0 3-22 16,1-3-24-16,-2 2-21 0,1 0-21 0,1 0-35 0,2 1-45 0,-1 1-57 15,1-2-66-15,-1 3-65 0,0-1-62 0,-2 1-24 0,3 1-6 0,-1 2 9 16</inkml:trace>
  <inkml:trace contextRef="#ctx0" brushRef="#br0" timeOffset="77761.1845">30255 2710 371 0,'-4'0'624'16,"2"0"16"-16,-1-1 14 0,1 1-24 0,0-2-42 0,-1 1-102 0,1 1-131 16,1 0-84-16,1 0-60 0,0 0-36 0,0 0-28 0,0 0-21 0,0 0-18 15,0 0-20-15,0 0-20 0,0 0-16 0,-2 0-16 0,2 3-12 0,0-2-11 16,0 0-7-16,0 2-5 0,0 2-4 0,0-3-3 0,-1 5-1 15,1 0-1-15,-2-4 1 0,0 6 0 0,2-1 1 0,-1-2 3 0,1 3 1 16,-2-1 2-16,1 0 0 0,1 2 0 0,-2 0-2 0,0-1 1 0,2 1-3 16,-1-3-4-16,1 2-4 0,0 0-6 0,0-2-5 0,0 0-3 15,0 0-3-15,0 0-4 0,1-1-2 0,-1-2-1 0,2 0-2 0,0-1 0 16,1 0-4-16,-2-1-3 0,1-2-2 0,1 0 0 0,0 0 1 0,2-2 4 16,-1-1 4-16,1 0 3 0,2-4 3 0,-2 3 4 0,-1-2 2 0,1 0 2 15,2-1 0-15,-1-2 3 0,0 1 3 0,-1-1 4 0,0 0 5 0,0 0 6 16,0 0 2-16,0 0 4 0,-2 0 4 0,2 2 4 0,-1-2 6 15,-1 1 4-15,0 2 6 0,0 0 6 0,-1 1 4 0,-1-2 4 0,4 4 1 16,-5-2 2-16,1 5 0 0,-1-4-1 0,2 3-4 0,0-1-2 0,-2 2-5 16,0 0-4-16,0 0-6 0,0 2-5 0,1-1-7 0,1 1-5 15,-2 0-4-15,1 1-5 0,-1 2-2 0,2 0-2 0,0-1 1 0,-2 2 1 0,1 0 1 16,1 0 3-16,-2-1 1 0,1 2 2 0,3 0 0 0,-4-2 0 0,1 1-3 16,2 0-7-16,0 1-8 0,0-2-9 0,-1 2-9 0,0-2-10 15,1 0-9-15,-2-1-9 0,1-1-11 0,0 1-12 0,1 0-13 0,-2-1-12 16,1 0-19-16,0 0-22 0,-1-3-17 0,2 1-14 0,2-1-15 0,-2 0-13 15,0-1-13-15,0-1-16 0,1-1-19 0,0-1-21 0,1 0-18 16,-1 0-20-16,0-2-10 0,-1 0-7 0,0-2-1 0,0-1 3 0,1 2 9 16,-3-3 12-16</inkml:trace>
  <inkml:trace contextRef="#ctx0" brushRef="#br0" timeOffset="77994.6964">30496 2634 58 0,'4'-17'320'0,"-3"2"31"0,2 1 28 0,-1 2 13 0,0-3 9 0,-1 5-13 16,-1 1-21-16,0 0-29 0,0 2-29 0,0-1-32 0,0 3-28 0,0 2-19 15,-1-2-16-15,1 1-13 0,-2-1-19 0,2 5-17 0,-2-2-18 16,2 1-19-16,0 1-19 0,0 0-17 0,0 0-16 0,-1 1-16 0,-1 1-12 15,2 0-12-15,-1 3-12 0,1 2-8 0,-2-2-8 0,0 5-4 0,2 0-2 16,-1 0-1-16,-1 4 0 0,0 3 2 0,-2-1 2 0,3 3 0 16,-1 1 2-16,1 2 1 0,-3 2 1 0,3-1 1 0,-1 2 0 0,0 2 0 15,1-1 0-15,-1 2 1 0,1 1-4 0,1-2 0 0,-2 1-3 0,0-1-2 16,2 0-3-16,0 1-6 0,0-4-5 0,0 1-10 0,2 1-8 0,0-3-12 16,-2 0-12-16,1-3-11 0,1 2-10 0,-2-4-12 0,1-2-10 15,-1-1-9-15,2-1-8 0,0-2-12 0,-2-2-12 0,1-2-11 0,-1 1-12 0,2-3-13 16,0-3-15-16,-2 1-14 0,1-1-14 0,-1-3-17 0,0 0-17 0,0 0-20 15,0-5-22-15,0 0-17 0,-1-1-17 0,1-3-14 0,-4-2-14 16,3 1-14-16,-1-4-17 0,0 1-4 0</inkml:trace>
  <inkml:trace contextRef="#ctx0" brushRef="#br0" timeOffset="78181.1889">30476 2931 1 0,'3'-23'353'0,"4"3"35"0,-2-2 32 16,0 2-12-16,2 1-31 0,1 1-50 0,-2 0-56 0,3 2-46 16,-2 2-41-16,-1 1-26 0,2 0-14 0,1 1-9 0,-2 3-7 0,-1 1-7 15,1-2-6-15,-1 5-7 0,2-1-10 0,-3 1-11 0,-1 2-10 0,3 1-12 16,-2-1-11-16,-1 3-9 0,1 0-10 0,-2 0-7 0,0 3-8 0,0-1-5 15,1 1-6-15,-3 2-2 0,-1 1-4 0,2-1 1 0,-2 2-2 16,-2 1 1-16,2 0 2 0,-3 1 1 0,0-2 3 0,0 3 0 0,-2 0 0 16,-4-2 0-16,2 0-1 0,-2 2-1 0,0-2-1 0,-1-1-5 0,2 2-5 15,-2-4-7-15,-1 3-8 0,2-1-11 0,1-2-14 0,-3-3-18 0,3 2-20 16,-2-1-23-16,4-1-23 0,-3-1-39 0,2-1-44 0,2-1-77 0,2-1-91 16,0-1-76-16,0-1-64 0,1-1-30 0,2-2-12 0,2 0 2 15</inkml:trace>
  <inkml:trace contextRef="#ctx0" brushRef="#br0" timeOffset="78429.2043">30728 2426 76 0,'3'0'577'0,"-3"0"6"0,0 0 5 0,0 0 9 0,0 2 6 0,0 1-99 16,0 1-151-16,0-1-98 0,0 1-68 0,0 1-40 0,0 0-23 16,0 1-13-16,0 2-8 0,0-1-6 0,0 4-7 0,0-1-4 0,1 2-3 15,-1-1-5-15,0 2-7 0,0-1-7 0,0 3-7 0,0-1-5 0,0 3-6 16,0 0-3-16,0-2-2 0,0 1-2 0,0 1-1 0,0 0-1 0,0-1-2 15,0 1-3-15,0-1-4 0,0 0-3 0,0-1-4 0,0-1-8 16,0 0-10-16,0-1-15 0,0 1-12 0,0-2-19 0,0-2-19 0,0 1-20 16,0-3-20-16,0 2-22 0,-1-2-20 0,1-1-20 0,-3-2-21 0,3 0-20 15,-2-1-22-15,0-1-27 0,2-1-33 0,0-2-42 0,0 0-45 0,0 0-51 16,-1-2-51-16,-1-2-35 0,0 0-26 0,1-3-4 0,-1 0 8 16</inkml:trace>
  <inkml:trace contextRef="#ctx0" brushRef="#br0" timeOffset="78541.8098">30678 2714 234 0,'-4'-7'580'0,"2"1"24"0,1 1 24 15,-1 1-10-15,1 0-26 0,1 1-80 0,0-2-108 0,0 2-71 0,1 1-52 16,1 0-34-16,-2 1-27 0,1-3-21 0,4 3-19 0,-2-1-22 16,-2 0-23-16,6 2-24 0,-2-3-23 0,0 3-32 0,4-4-32 0,-1 3-41 15,1-3-43-15,5 1-51 0,-2 1-58 0,2-1-118 0,3-1-149 0,0 0-113 16,-1 0-95-16,3-2-49 0,-3 1-27 0,5-2-16 0,-5 1-10 0,2-1 3 16</inkml:trace>
  <inkml:trace contextRef="#ctx0" brushRef="#br0" timeOffset="86495.095">26449 6290 501 0,'-2'-5'531'0,"1"0"10"0,1 3-65 16,-2-3-103-16,2 2-80 0,0-1-67 0,0-1-37 0,-2 2-23 16,2-1-12-16,0 1-6 0,0 1-5 0,0-1-4 0,-1 0-4 0,1 0-4 15,-2 1-2-15,2 0-5 0,-2 1-1 0,2-2-3 0,-1 2-3 16,-1-1-4-16,2 1-5 0,-1-1-6 0,1 2-4 0,0 0-4 15,0 0-6-15,0 0-7 0,-2-1-7 0,2 1-9 0,0 0-10 0,0 0-10 16,0 0-12-16,0 0-12 0,0 0-11 0,0 0-12 0,0 0-12 16,0 0-9-16,0 0-11 0,0 0-9 0,0 1-5 0,0 2-6 0,2-1-2 15,-2-1-3-15,1 2 2 0,-1 2 2 0,2-2 3 0,-1 3 6 16,-1-2 4-16,2 2 6 0,0 1 6 0,-2 0 5 0,1 0 6 0,-1 3 4 16,2-2 1-16,0 3-2 0,-2-2-3 0,1 1-6 0,1 0-9 15,-2 2-10-15,1-2-12 0,-1 0-14 0,0 2-14 0,0-1-16 16,0-1-18-16,0 0-22 0,-1 0-27 0,1-1-33 0,-3 1-54 15,1-1-69-15,0 0-90 0,1-1-102 0,-3-2-48 0,3-1-22 0,-1 2-5 16,1-3 5-16</inkml:trace>
  <inkml:trace contextRef="#ctx0" brushRef="#br0" timeOffset="86844.8466">26368 6128 247 0,'0'-3'566'0,"0"-1"5"0,0 3 1 0,0-1-4 16,0 0-109-16,0-1-164 0,0 3-99 0,1-2-65 0,-1 2-40 0,2 0-28 15,-2 0-24-15,2 0-23 0,-1 0-21 0,1 0-20 0,1 0-17 16,-1 0-15-16,-1 0-13 0,2 2-11 0,1 1-12 0,-1 1-14 0,1-1-13 16,-1 2-15-16,1-1-14 0,-3 2-15 0,2 1-6 0,1-1-3 15,-3 3 1-15,3-1 2 0,-4 2 2 0,0 0 5 0,0 2 7 16,0 1 7-16,-4-1 10 0,3 1 8 0,-4 2 15 0,2-2 16 0,-2 3 27 15,-3 0 33-15,2-1 28 0,-1 0 28 0,-1 2 21 0,1-4 21 0,0 2 15 16,3-2 12-16,-1 0 10 0,-2-1 7 0,4 0 8 0,-3-2 7 16,3-1 7-16,0 0 4 0,1 0 1 0,1-1-5 0,1-2-5 15,0-1-8-15,0 0-6 0,1-1-6 0,1 1-6 0,-1-2-3 0,3 1-2 16,0-1-2-16,2-1 0 0,-1 0-1 0,2-1-1 0,-1 1-3 16,3-2-11-16,1 0-13 0,3-2-19 0,-1 1-21 0,1-1-27 15,2 0-31-15,2-3-45 0,1 0-56 0,2-2-109 0,-2 2-135 0,4-1-75 16,-4-1-45-16,2-1-24 0,-2-1-15 0</inkml:trace>
  <inkml:trace contextRef="#ctx0" brushRef="#br0" timeOffset="87144.8721">26761 6078 124 0,'0'-3'605'0,"0"0"10"0,0 1 9 0,0-1 9 0,0 3-81 16,0 0-123-16,0 0-99 0,0 0-84 0,0 0-57 0,0 0-42 0,0 0-29 15,0 0-23-15,0 0-21 0,0 0-18 0,0 0-17 0,0 0-14 16,0 0-15-16,0 1-13 0,0 1-9 0,0 1-10 0,0-1-4 16,0 1-2-16,0 0-1 0,0 1 0 0,0-1 1 0,0 2 2 0,0 1 2 15,2 1 3-15,0-2 2 0,-2 4 3 0,1-1 5 0,1 2 4 16,-2 0 5-16,1 2 4 0,-1 0 2 0,2 0 3 0,0 0 2 15,-2 2 0-15,0-1 0 0,0 2 0 0,0 0-7 0,0-2-11 0,0 3-13 16,-2 0-16-16,0-1-20 0,2 0-18 0,-1 2-26 0,-1-2-26 0,1-2-37 16,-1 2-43-16,0-2-67 0,2-1-78 0,0 0-90 0,0-2-94 15,0-3-41-15,2 2-15 0,0-3 0 0</inkml:trace>
  <inkml:trace contextRef="#ctx0" brushRef="#br0" timeOffset="87478.8852">26980 6168 477 0,'0'-8'619'0,"0"2"11"0,-2 0 7 0,0 0-44 0,2 2-72 0,-1 1-107 16,-1 0-124-16,-1 1-78 0,2 0-56 0,-1 2-40 0,2-3-32 15,-1 3-26-15,1 0-27 0,-2 0-20 0,0 3-18 0,1-3-14 16,-1 2-9-16,1 1-6 0,-3 2-3 0,3-1-2 0,-2 2 3 0,-1 0 2 16,1 1 3-16,-3 3 6 0,3-2 5 0,0 1 5 0,-2 3 6 15,2 0 4-15,-1-1 3 0,1 1 2 0,0-1 1 0,-1 1 2 16,2 0 0-16,1-2 0 0,1 1 1 0,0-1-4 0,1 0 0 0,-1 1-2 15,4-2-2-15,0 1-1 0,-3-3-2 0,2 0-1 0,1 1-2 16,1-4-1-16,-2 2 2 0,2 0 0 0,-1-3 1 0,2 0 1 0,1 0 2 16,-1-3 1-16,1 0 1 0,0 0 1 0,0-3 3 0,1 0 6 15,0 0 4-15,1-3 5 0,-1 0 8 0,0-1 3 0,-2-3 2 16,3 1 3-16,-4-1 3 0,3-2 4 0,-3 0 3 0,-2 0 6 0,1-1 5 16,0-3 2-16,-4 1 2 0,0 0-3 0,0-1-4 0,-4 1-7 15,0-2-10-15,-1 3-10 0,-1-1-10 0,-2-2-18 0,-1 3-20 16,-1-1-31-16,-1 2-32 0,-1-1-45 0,0 4-49 0,-2 1-121 0,2 2-156 15,-3 2-90-15,0 0-58 0,-2 5-27 0,0 0-13 0,0 0-4 16</inkml:trace>
  <inkml:trace contextRef="#ctx0" brushRef="#br0" timeOffset="128562.0417">11587 12709 186 0,'-2'0'562'0,"-1"-1"4"16,1-1 3-16,0 2 5 0,0-1-95 0,-1 1-141 0,3 0-97 16,0 0-74-16,-1-2-44 0,1 2-25 0,0 0-17 0,0 0-10 0,0 0-9 15,0 0-7-15,0 0-6 0,0 0-7 0,0 0-6 0,0 0-5 16,1-1-9-16,-1 1-6 0,0 0-7 0,0 0-5 0,0 0-4 0,0 0-3 16,0 0-3-16,0 0 0 0,0 0-1 0,0 0 0 0,0 0 0 15,0 0 1-15,0 0 0 0,0 0 0 0,0 0 2 0,0 0 1 0,2 0-1 16,-1 0 1-16,-1 0-1 0,0 1 1 0,2 1 0 0,-2-2-1 15,0 0 1-15,2 1 0 0,0-1-1 0,-2 3 0 0,2-1 0 16,-1-1 1-16,-1 2 0 0,2-2-1 0,1 1 2 0,-1 0 0 0,1 1 1 16,-1 0 1-16,-1-3 0 0,1 3 0 0,1-2 1 0,-1 2 0 15,1-2 0-15,1 1-1 0,-2 1 1 0,1-1 0 0,0 0 0 16,1-2 0-16,-1 0 1 0,0 3-1 0,0-3 0 0,0 0 1 0,1 2 1 16,0-2 1-16,-1 0-1 0,0 0 1 0,-1 0 0 0,1 0-1 15,0 0 2-15,1 0-1 0,-1 0 0 0,0 0 0 0,0 0 0 16,0 0-1-16,0 0-1 0,2 0-1 0,-3 0 1 0,1 0-2 0,-2 0 0 15,1 2 0-15,1-1 0 0,1-1-2 0,-1 2 1 0,1-2 0 0,-1 2 0 16,0-2 0-16,-1 3 0 0,1-2 0 0,0 2 0 0,1-2 1 16,-1 1 0-16,2 0-2 0,-1 1 2 0,-1-2-1 0,0 0 0 15,1 0 1-15,-1 3 0 0,0-3 0 0,0 1 1 0,-1-1-1 0,1-1 0 16,0 2 1-16,2-1-1 0,-1-1 2 0,-2 2-1 0,1-1-1 16,1-1 1-16,-1 2 0 0,0-2 0 0,0 0 0 0,0 0 0 15,0 0 2-15,0 0-1 0,1 0 1 0,-1 0 2 0,0 0-1 0,0 0 2 16,2 0-1-16,0-2 2 0,-2 2 0 0,3-1 0 0,-1-1-1 15,0 2 1-15,1-1 0 0,0-1-1 0,2 2-1 0,-2-1 0 0,1 1-2 16,-1-2-1-16,3 1-2 0,-1 1 0 0,2-2-1 0,-2 0-1 16,1 2 0-16,-1 0-1 0,2 0 1 0,1 0-1 0,-2 0-1 0,-1 2 1 15,3 0 1-15,-3-2-2 0,2 3 1 0,-2-2 0 0,1 1-1 16,-1-1 2-16,0 2-1 0,1-1 0 0,-1-1 1 0,-1 0 0 16,-1 3-1-16,2-3 0 0,-4 1 1 0,1 1 1 0,0-3 0 0,0 3 0 15,-2-2 0-15,2-1 2 0,-1 1 0 0,-1 1 1 0,-1-2 1 16,1 0 2-16,-1 0 1 0,-1 0 0 0,1 0 2 0,0 0 1 15,-1 0 1-15,1 0 0 0,0-2 1 0,-1 1 0 0,2 1 1 0,-1-1 1 16,2-2-1-16,-1 3-2 0,1-3 0 0,0 0-2 0,1-1-1 16,0 3-3-16,0-2 0 0,4 0-2 0,-1 0-1 0,0 0-2 0,1 0-1 15,-1 0-3-15,0 1 0 0,2 0-2 0,1 1 0 0,-2-1-1 16,1 0 0-16,2 2 0 0,-2 0 2 0,1 2-1 0,0 0-1 0,-1-1 1 16,-1 1 1-16,2-1 0 0,-3 1 0 0,0 2 2 0,3-1 0 15,-3 0 0-15,-2 0 1 0,1 0-1 0,0-2 2 0,-2 0 1 0,-2 3 0 16,2-3 0-16,-2 1 2 0,1-2 1 0,-3 1 2 0,2 1 3 15,0-2 6-15,-3 0 5 0,0 0 5 0,0 0 6 0,0 0 6 16,3 0 4-16,-3-2 2 0,2 1 2 0,-1 1 2 0,-1-2 0 0,0 2 0 16,2-1 0-16,-2 1-2 0,2-2-4 0,-2 2-4 0,1-2-8 15,-1 2-10-15,2-1-14 0,-2 1-17 0,2-3-22 0,-1 2-22 0,2-1-26 16,2-1-30-16,-2 2-40 0,7-2-48 0,-4-1-103 0,2 1-131 16,4 0-88-16,0-2-69 0,2-2-33 0,3 3-16 0,2-1 0 15</inkml:trace>
  <inkml:trace contextRef="#ctx0" brushRef="#br0" timeOffset="129311.9109">14073 12712 169 0,'0'0'544'0,"-1"2"8"0,-2-1 11 0,3-1-64 0,-1 1-98 0,-1-1-83 16,2 2-72-16,-2 0-41 0,2-2-26 0,-1 1-17 0,1-1-15 15,0 0-10-15,0 0-11 0,0 0-12 0,0 0-10 0,0 0-12 16,0 0-11-16,0 0-11 0,0 0-13 0,0 0-11 0,0 0-10 0,0 0-10 16,0 0-10-16,0 0-7 0,1 2-7 0,-1-2-5 0,0 0-5 15,2 0-2-15,-2 0-1 0,3 0-2 0,0 0 2 0,-2 0 0 0,1 0 1 16,3 0 1-16,-2 0 1 0,0 0 1 0,2-2 2 0,0 1 2 16,2 1 2-16,-2-2 0 0,2 0 2 0,1 2 0 0,-2-1 0 0,3-2 0 15,-1 2-1-15,0-1-1 0,1-1 1 0,1 2-1 0,-2 1 0 16,0-2-1-16,1 1-1 0,-1 1 0 0,0-2 0 0,2 0-1 15,-2 2 1-15,0 0 0 0,0 0-1 0,2 2 0 0,-2 0-1 0,2-2 1 16,-1 3-1-16,1-2 1 0,0 2-1 0,0 0 1 0,-2 0-1 16,2 2 1-16,-2-1-1 0,4 1 2 0,-2-1-1 0,2 2 2 0,-2 1 1 15,3-2 0-15,-1 2 1 0,-1-2 1 0,1 2-2 0,0-4 2 16,-1 4 0-16,0-3 1 0,0 1 1 0,1-3 0 0,-2 3 2 16,-2-2 1-16,2-1 3 0,1-2 1 0,-2 0 4 0,-1 0-1 0,3-2 3 15,-1-1 0-15,-1-2 2 0,2 1 0 0,-1-3 0 0,1-1 1 16,1-1 0-16,0 1-1 0,-1-1-1 0,1-3-2 0,-1 2-2 0,2 0-2 15,-4-1-2-15,3 1-2 0,-2 0-1 0,-2 0-3 0,1 1-1 16,-3 0 0-16,3 2-4 0,-3 0-1 0,-1 2-3 0,0 0-1 16,0 1-4-16,-2 0 0 0,1 3-2 0,0 0-4 0,-3 1-6 0,3 0-8 15,-3 1-11-15,1 2-16 0,-1 2-19 0,-1-1-27 0,0 2-34 16,0 0-57-16,-1 2-72 0,-2 1-108 0,-1 1-125 0,-1 1-65 0,-4 1-36 16,1 1-16-16,0 1-7 0,-6-1 3 0</inkml:trace>
  <inkml:trace contextRef="#ctx0" brushRef="#br0" timeOffset="131961.4766">4814 8177 172 0,'-2'0'459'0,"-2"0"-49"0,2 0-76 0,1 0-60 16,-1 0-56-16,-1 0-39 0,1 0-33 0,1 0-18 0,-2 0-9 0,1 0-10 16,0 0-6-16,-1 0-7 0,2 0-8 0,-1 1-9 0,0 0-8 15,-2-1-7-15,2 0-6 0,1 2-8 0,-1-1-3 0,2-1-4 0,-1 1-1 16,-1-1-1-16,2 0-4 0,-2 2-2 0,2-2-3 0,0 0-1 15,0 0-4-15,-1 0-3 0,1 0 0 0,0 0-3 0,0 0-2 0,0 0-2 16,0 0 0-16,0 0-2 0,0 0-1 0,0 0 0 0,0 0-3 16,0 0 0-16,0 0-2 0,0 0-1 0,0 0-1 0,0 0-1 0,0 0-2 15,0 0 1-15,-2 2-1 0,2-2 1 0,0 0-1 0,0 0 2 0,0 0-1 16,0 0 2-16,-1 1 1 0,1-1 2 0,0 0 0 0,-2 0 2 16,2 0 0-16,0 0 1 0,-2 0 1 0,2 2-1 0,0-2 2 0,0 0 0 15,0 0-1-15,0 0 0 0,0 0-1 0,0 0 0 0,0 0-2 0,0 0 0 16,0 0-1-16,0 0 0 0,0 0 1 0,0 0-1 0,0 0 0 15,0 0 1-15,-1 1 1 0,1-1 1 0,0 0 0 0,-2 0 2 16,2 0 1-16,0 0 2 0,-2 0 2 0,2 0 1 0,-1 0 3 0,1 0 1 16,0 2 2-16,0-2 0 0,0 0 1 0,-2 0 0 0,2 0 1 0,0 0 0 15,-2 0 0-15,2 0-1 0,0 0-1 0,0 0-1 0,0 0-3 0,0 0 1 16,0 0-1-16,0 0 0 0,0 0-2 0,0 0 0 0,0 0-2 16,0 0-2-16,0 0-3 0,-2 0 0 0,2 0-2 0,0 0-1 0,0 0 1 15,0 0-3-15,0 0-2 0,0 0 0 0,0 0-2 0,0 0-2 16,0 0-2-16,0 0 0 0,0 0-1 0,0 0 0 0,0 0-1 0,0 0 0 15,0 0 0-15,0 0 0 0,0 0 0 0,0 0-2 0,0 0 1 0,0 0-1 16,0 0-2-16,0 0-1 0,4 0-2 0,-2 0-2 0,1 0-3 16,-1 0 0-16,-1 0-3 0,1 0 0 0,1 0 0 0,0 0 1 0,1 0-1 15,-1 0 1-15,2 0 1 0,1 1 1 0,0 1 2 0,2-1 2 16,0 1 1-16,1 0 3 0,1 0 1 0,3 0 3 0,-1-1 2 0,1 1 0 16,2 1 2-16,2-3-1 0,0 3 0 0,0-2-1 0,2 0 1 15,2-1 0-15,-1 2-4 0,1-2 1 0,2 0 0 0,-1 0 0 0,1 0-1 16,-1 0-2-16,0-2 1 0,-3 2 0 0,3-1-2 0,-1 0 1 15,-2 1-2-15,1-3 2 0,-1 3-1 0,-3-3 1 0,1 1 0 16,-2 2 1-16,0-3 1 0,-3 3-1 0,1-2 1 0,-3 2 1 0,1-1 0 16,-3 0 0-16,0 1 1 0,0-2 0 0,-2 1 0 0,0 1 0 15,-1-2-1-15,0 1 1 0,-2 1 0 0,0 0 0 0,-1 0 0 0,0 0 0 16,-1 0 0-16,-1 0-2 0,0 0 2 0,0 0-2 0,0 0-3 16,0 0-8-16,0 0-9 0,0 0-17 0,0 0-20 0,0 0-26 15,-1 0-26-15,-1 1-36 0,2 1-42 0,-2-1-97 0,-1 1-124 0,0 0-81 16,1 2-63-16,-3-1-30 0,0 0-13 0,-2 1-3 0</inkml:trace>
  <inkml:trace contextRef="#ctx0" brushRef="#br0" timeOffset="132879.0253">4768 10905 258 0,'-3'-3'499'0,"0"3"11"0,0-2-45 15,-1 1-77-15,1 1-82 0,-1-2-86 0,1 1-46 0,0 1-27 0,-1-2-16 16,3 2-13-16,-1 0-7 0,-1 0-4 0,1 0-4 0,1 0-7 16,-1 0-5-16,2 0-6 0,0 0-9 0,0 0-7 0,-2 0-5 0,2 0-4 15,0 0-3-15,0 0-2 0,0 0-1 0,0 0-1 0,0 0-2 16,0 0-2-16,0 0 0 0,0 0-2 0,0 0-2 0,0 0-1 0,0 0-2 15,0 0-1-15,0 0-4 0,0 0-2 0,0 0-4 0,0 0-2 0,0 0-6 16,0 0-4-16,0 0-4 0,2 0-4 0,-2-1-3 0,3 1-3 0,-1 0-3 16,1 0-3-16,0 0-2 0,1 0 1 0,0 0 0 0,4 0 0 15,0 0-1-15,2 0 3 0,0 1 2 0,2-1 0 0,2 0 0 0,0 0 3 16,2 2 0-16,1-2 2 0,2 0 1 0,0 0-1 0,2 0-1 16,1 0 1-16,-1 0 0 0,2 0-3 0,-1 0 0 0,3 0-3 15,-4 0-3-15,3 0-4 0,-1 0-4 0,1 0-5 0,-5 0-5 0,3 1-5 16,-3-1-6-16,-1 2-9 0,-1-2-9 0,-4 1-14 0,2-1-16 15,-2 2-18-15,-3-2-23 0,-1 0-25 0,-1 0-46 0,0-2-56 16,0 1-106-16,-4-2-132 0,1 1-64 0,-3-1-30 0,-2-1-14 0,0-1-5 16,-2 0 3-16</inkml:trace>
  <inkml:trace contextRef="#ctx0" brushRef="#br0" timeOffset="134094.8141">2859 8296 174 0,'0'-2'550'0,"0"-1"11"16,0 2 12-16,0 0-36 0,0-2-61 0,-2 0-92 0,1 3-106 0,1-2-57 15,-2 2-33-15,2-1-21 0,0 1-13 0,0 0-14 0,0 0-14 16,0 0-13-16,0 0-9 0,0 0-11 0,0 0-11 0,0 0-13 0,0 0-15 16,-3 1-12-16,3-1-14 0,-2 2-10 0,2-2-10 0,-1 0-11 0,-1 3-7 15,2 0-5-15,-1-1-8 0,-1 1-2 0,0 1-3 0,1 1 0 16,-2-1-1-16,3 2 1 0,-3 3 1 0,3-1 2 0,-2 2 2 16,1 0 4-16,-1 1 4 0,0 4 2 0,1-1 5 0,-1 1 5 0,-1 1 2 15,3-1 3-15,-2 2 1 0,-1 0 1 0,1 1 0 0,1-3 1 16,-1 1-1-16,1 0 1 0,-2 1-1 0,3-3-3 0,-2-2-4 0,1 1-4 15,1-1-4-15,-2-2-5 0,2-1-3 0,-1-1-6 0,-1-3-5 0,2 1-7 16,-2-1-6-16,1-2-10 0,1-1-14 0,0-2-12 0,0 0-10 16,-2-2-9-16,2-1-7 0,-1 0-5 0,-1-3-1 0,0-1 0 0,1-3-1 15,-1 0 1-15,-1-2-2 0,1 0 2 0,1-2 4 0,-2-1 9 0,0 1 13 16,1-3 12-16,2-1 12 0,-3 4 16 0,3-3 17 0,-2 0 14 16,2 1 14-16,-1 2 12 0,-1 0 8 0,2 1 14 0,-2 0 15 0,1 1 11 15,1 3 8-15,0 1 7 0,0 0 3 0,0 1 3 0,0 2-1 16,0-1-3-16,0 3-5 0,1 1-8 0,1-1-8 0,-2 1-6 0,3 0-8 15,-1 2-6-15,1 0-9 0,-1 2-6 0,4 0-7 0,-3-1-4 16,2 2-3-16,0 1-2 0,1-1-1 0,0 3-1 0,2-1 1 0,0-1 0 16,0 1 1-16,0 3-1 0,3-1 2 0,-3 1 0 0,3-1-1 15,0 2 1-15,0 0-1 0,1 0 2 0,0 0 0 0,-1 0 1 0,3 1 1 16,-3 0-5-16,3 0-5 0,-1-1-4 0,-2 1-6 0,0-1-8 0,0 1-10 16,3-3-11-16,-3 3-14 0,-1 0-13 0,2-3-14 0,0 1-19 15,-3-1-19-15,2-2-26 0,-3 0-31 0,0-2-39 0,3 2-42 0,-5-2-59 16,2-2-66-16,-3 1-53 0,2-2-49 0,-2-2-18 0,0 1-2 0</inkml:trace>
  <inkml:trace contextRef="#ctx0" brushRef="#br0" timeOffset="134378.4702">3156 8299 180 0,'-3'-8'514'0,"1"0"17"0,-1 3-37 0,1 1-61 0,1-1-72 15,-1 1-77-15,-2 1-50 0,2-1-38 0,1 3-21 0,-1 0-15 16,0-1-12-16,1 2-15 0,1 0-15 0,-2 0-15 0,2 0-15 0,-1 2-14 15,-1-1-13-15,2-1-10 0,-2 3-10 0,1-1-7 0,1 1-5 0,-2 0-1 16,2 0-2-16,0 1-1 0,0 1 1 0,0-2 0 0,0 4 1 16,0-1 0-16,2 1 1 0,-2 1 1 0,1 1 1 0,1-1 2 15,-2 1-1-15,2 0 1 0,-1 1-2 0,-1 0-3 0,2 2-1 0,-1-2-1 16,1 2-1-16,0 0-3 0,-1 0-1 0,1 0 2 0,-2 1 0 0,2-1-1 16,0 2 1-16,-2-2 0 0,2 0 0 0,-2 0-2 0,1 1 0 15,1-2 0-15,-2 1 1 0,0-1-1 0,0 2-1 0,0-3 0 0,0-1-8 16,0 0-9-16,0 0-17 0,0 1-18 0,0-3-18 0,-2 0-21 0,1 2-27 15,1-3-30-15,-2 0-38 0,2 0-45 0,-2-1-85 0,0 0-107 16,2-1-93-16,-2 1-87 0,2-2-38 0,0-3-12 0,0 0 1 0,0 0 11 16</inkml:trace>
  <inkml:trace contextRef="#ctx0" brushRef="#br0" timeOffset="134649.4784">3322 8500 34 0,'0'0'621'0,"0"0"12"16,0 0 7-16,0 0 7 0,0 0 5 0,0 0-114 0,-3 0-172 0,3 0-104 16,-2 0-69-16,1 1-44 0,1-1-33 0,0 0-28 0,0 0-22 15,0 0-21-15,0 2-17 0,0-2-12 0,0 0-11 0,0 2-6 0,0-2-6 16,0 1-1-16,0 1 1 0,0 1-1 0,0-3 1 0,0 3 1 0,0-1 3 16,0 0 1-16,0-1 2 0,1 1 3 0,-1 1 5 0,0-3 5 15,0 2 8-15,0-2 6 0,0 0 8 0,0 0 5 0,0 0 5 0,0 0 5 16,0 0 5-16,0 0 3 0,0 0 5 0,0 0 4 0,0 0 3 0,2-2 1 15,-2 2-1-15,2-3-10 0,-2 1-14 0,1 1-23 0,-1-2-26 16,0-1-27-16,3 1-29 0,-3 0-25 0,0-2-29 0,2 1-30 0,-2-1-33 16,1-1-42-16,-1 1-45 0,0-2-81 0,2 2-100 0,-1-2-91 15,1 2-86-15,-2-2-30 0,3 2-4 0,-1 0 11 0,-1-1 15 0</inkml:trace>
  <inkml:trace contextRef="#ctx0" brushRef="#br0" timeOffset="135195.5703">3524 8240 583 0,'-1'0'643'15,"-1"0"10"-15,-1 0 8 0,1 0 5 0,1 0-106 0,-1 0-159 16,1 0-103-16,-1 3-74 0,2-1-47 0,-2-2-34 0,1 0-30 0,-2 2-31 16,3-2-21-16,0 0-20 0,0 1-14 0,0 1-12 0,0 0-10 15,0 0-6-15,0 1-3 0,3 0-4 0,-2 2-2 0,1-1 0 0,-2 1 0 16,2 1 1-16,-1 0 2 0,-1 2 2 0,2 1 3 0,-1 1 2 0,-1-1 1 15,2 1 1-15,-2 2 2 0,2-1-2 0,-1 0 1 0,-1 1 1 16,2 0-1-16,-2 3 1 0,1-4-2 0,1 3-3 0,-2-3-7 0,2 4-8 16,-2-3-9-16,0 0-10 0,0 1-10 0,0-3-10 0,-2 2-10 15,2-1-9-15,-2-2-11 0,1 1-10 0,1 0-14 0,-2-3-14 0,2 0-14 16,-1-2-15-16,-1-1-10 0,2 1-7 0,-2-2-3 0,1-3-2 0,-1 3-1 16,-1-3 1-16,1-3 3 0,-2 3 4 0,2-5 10 0,1 0 10 15,-1 0 14-15,-1-1 16 0,1-3 18 0,1 0 20 0,-1-3 19 16,2 0 19-16,-1-3 18 0,-1 3 20 0,2-4 21 0,-2-1 21 0,2-2 21 15,0 1 19-15,0 0 15 0,0 0 14 0,0-1 10 0,2 1 9 0,-2 0 7 16,2 3 6-16,-1-2 5 0,-1 0 3 0,2 5 0 0,1-2-5 16,-1 1-8-16,-1 1-12 0,1 1-11 0,1 2-15 0,3 0-14 0,-3 0-13 15,0 2-12-15,2-1-10 0,-2 1-9 0,2 2-10 0,0-2-9 16,3 2-6-16,-2 0-6 0,2 1-5 0,-1 1-4 0,0 0-1 0,1 1-2 16,0 0-1-16,0 2-1 0,3 0-2 0,-1 0 1 0,-1 0 1 0,0 2-1 15,-1 1-1-15,0 1 0 0,0 1 0 0,0-1 0 0,0 2 2 16,-3 1-1-16,3-2 1 0,-2 2 1 0,-3 2 0 0,2-1 1 0,-2-1 0 15,-1 1 1-15,-1-1-1 0,-1 3 1 0,0-3 1 0,0 2 1 0,0-2 1 16,-3 1 1-16,1-1 1 0,1 0 1 0,-2 0 2 0,-1 0 3 16,1-1 2-16,-1 1 2 0,-1 0 4 0,0 1 1 0,0-3 3 0,-1 2 0 15,-3-2 3-15,2 1-6 0,1 2-9 0,-4-4-14 0,1 1-15 16,1 2-24-16,0-1-28 0,0 1-40 0,-1-3-46 0,2 0-91 0,1 0-118 16,0 1-91-16,-2 0-79 0,3-2-40 0,2 0-22 0,0-1-5 15,-2 0 1-15</inkml:trace>
  <inkml:trace contextRef="#ctx0" brushRef="#br0" timeOffset="135449.7937">3872 8426 551 0,'0'0'647'0,"0"0"5"0,0 0 2 0,0 0-1 0,0 0-89 15,0 0-138-15,0 0-115 0,1 2-107 0,-1-2-62 0,0 2-37 16,2-1-32-16,-2 1-27 0,2-2-16 0,-1 3-16 0,-1 0-7 0,2-2-7 15,-2 0-3-15,2 2-2 0,-1-1-1 0,-1 0 2 0,2-1 1 0,-1 3 1 16,-1-4 4-16,2 3 2 0,-2-3 5 0,0 1 7 0,0-1 6 16,0 0 9-16,0 0 6 0,0 0 8 0,0 0 5 0,0 0 7 0,0 0 3 15,0 0 7-15,0 0 4 0,0 0 3 0,0 0 1 0,0 0-2 0,0 0-14 16,0-1-24-16,0-2-30 0,0 1-34 0,-2 0-30 0,2-1-34 16,-1 1-35-16,-1 1-38 0,1-2-67 0,-1-1-78 0,0 1-120 15,-1 1-141-15,1 1-76 0,-2-1-43 0,1 2-11 0,-2 0 3 0,2 0 18 16</inkml:trace>
  <inkml:trace contextRef="#ctx0" brushRef="#br0" timeOffset="136461.9472">3333 11008 246 0,'-3'-7'570'0,"1"4"10"0,-1-1 7 0,0 0 8 16,2 1-97-16,-1 0-148 0,-1 0-97 0,1 2-69 0,2-1-41 0,-1 1-27 15,-1 1-21-15,2 0-16 0,0 0-17 0,0 0-17 0,0 0-14 16,0 0-10-16,0 0-9 0,0 1-8 0,0 1-6 0,0 1-6 0,0 1-3 16,0 1-2-16,0 1-1 0,0-1 1 0,2 3 0 0,-1 2 3 0,-1-1 3 15,2 2 4-15,-2 0 2 0,1-1 1 0,1 2 1 0,-2 3 0 0,2-1 1 16,-1-1 2-16,-1 2-1 0,3-2 0 0,-3 3 1 0,2-3-1 15,-1 1-1-15,-1-3-4 0,0 2-3 0,0-1-4 0,0-2-5 16,0 0-4-16,0-3-4 0,0-2-5 0,0 2-7 0,0-3-6 0,0-1-12 16,0-1-17-16,0-2-11 0,0 0-10 0,0-2-6 0,0-1-4 0,-1-3-1 15,-1 1 0-15,2-3 3 0,-3-3 2 0,3-2 4 0,-1 2 5 0,-1-3 6 16,-1 1 7-16,1 0 15 0,1-4 19 0,-1 2 21 0,-1 0 19 16,1 0 16-16,1-2 15 0,-1 4 14 0,2-2 14 0,-2 2 13 0,1 1 11 15,-1 0 12-15,2 2 8 0,-1 0 6 0,-1 1 5 0,2 2-1 16,-3 1-2-16,3 0-8 0,0 1-9 0,0 1-11 0,0 2-10 0,3-1-10 15,-3 2-11-15,2-1-13 0,-1 2-11 0,2 0-10 0,-1 2-9 0,3-1-7 16,-2 1-5-16,2 1-3 0,1 0 0 0,2 0-1 0,0 1 1 16,0 2 3-16,1-1 2 0,-1 1 2 0,2 1 1 0,1-1 0 0,0 1 3 15,-2 3-1-15,4-3 2 0,-2 2 0 0,0 0-2 0,3 0 0 16,-1 2-3-16,-1-3-8 0,1 1-9 0,-2 4-11 0,3-3-13 0,-4 0-15 16,2 0-17-16,0-1-20 0,-1 0-20 0,0 1-22 0,-2 0-23 15,-1-1-27-15,1-2-28 0,-2 0-42 0,1-3-47 0,-2 3-43 0,1-4-42 16,0 1-55-16,-2-2-60 0,0 1-22 0,-2-3-1 0</inkml:trace>
  <inkml:trace contextRef="#ctx0" brushRef="#br0" timeOffset="136728.0188">3627 10972 136 0,'-1'-3'550'0,"-2"2"11"0,1-1 11 15,0 1-57-15,-1-1-90 0,2 2-87 0,-1 0-87 0,0 0-50 16,-1 0-32-16,3 0-24 0,0 0-19 0,0 0-18 0,0 0-16 0,-2 0-14 15,1 0-14-15,1 2-12 0,-2-1-11 0,2-1-7 0,0 3-7 0,0-1-6 16,0-1-3-16,0 2-1 0,0 0-1 0,0 0 0 0,0 2-1 16,0-2 3-16,2 2 2 0,-2 0 1 0,1 1 1 0,1 0 3 0,-2 1 1 15,2 0 1-15,-1 3 0 0,-1-4-1 0,2 3-1 0,0 0-2 16,-1 0-1-16,1-1-1 0,-1 5-1 0,1-2-1 0,-2-1-2 0,3 2-3 16,-3 0-4-16,2-2-10 0,-2 2-14 0,1 0-15 0,2 0-15 0,-3 2-20 15,2-3-21-15,-2 1-30 0,0-3-34 0,0 4-50 0,1-2-59 16,-1-1-109-16,2 1-130 0,-2-2-74 0,1-3-44 0,1 0-16 0,-2-2-3 15,3-2 7-15</inkml:trace>
  <inkml:trace contextRef="#ctx0" brushRef="#br0" timeOffset="136922.1005">3853 11069 463 0,'0'0'684'0,"-2"-1"9"0,1 0 6 0,1 1 3 0,0 0 3 15,0 0-129-15,0 0-196 0,0 0-114 0,0 0-73 0,0 0-41 16,0 0-28-16,0 0-25 0,0 0-25 0,0 0-20 0,0 0-19 0,0 0-17 16,0 0-16-16,0-2-20 0,1 1-21 0,1 1-22 0,-2-2-22 0,2 2-23 15,-1-1-24-15,-1 1-28 0,0 0-29 0,0-2-58 0,2 1-72 16,-2-1-108-16,2 1-129 0,-1-2-65 0,-1-1-33 0,2 2-11 0,-2 0 4 16,0-1 11-16</inkml:trace>
  <inkml:trace contextRef="#ctx0" brushRef="#br0" timeOffset="137228.3239">3991 10834 31 0,'-3'-1'627'0,"-1"-1"8"16,1 2 5-16,0-1 5 0,1 1 2 0,1 0-103 0,-1 0-154 15,2 0-115-15,0 0-91 0,0 0-54 0,0 0-33 0,0 0-26 0,0 1-21 16,0 2-17-16,0 0-17 0,2-1-9 0,-2 2-9 0,3 1-1 15,-1-2-3-15,1 4 0 0,0-1-1 0,0 2 2 0,-1 0 2 0,4 0 2 16,-1 3 3-16,-2-2 0 0,2 1 2 0,-2 2-1 0,2-2 2 0,-2 5-1 16,3-4 2-16,-3 3 1 0,0-1-1 0,-1 0 2 0,1 2 1 15,2-1 1-15,-2-2 0 0,-1 2-1 0,1-1-2 0,0-1-3 0,-2 2-7 16,1-4-6-16,1 2-8 0,-3-1-10 0,2-1-9 0,-1-2-12 16,-1 2-13-16,2-3-14 0,-2 1-15 0,2-2-15 0,-2-1-15 0,0-1-15 15,0-1-15-15,0-1-17 0,0-2-19 0,0 0-21 0,0 0-24 0,0 0-32 16,0-5-35-16,0 1-28 0,0-3-25 0,0 2-46 0,-2-5-57 15,2 3-28-15,-2-3-18 0</inkml:trace>
  <inkml:trace contextRef="#ctx0" brushRef="#br0" timeOffset="137461.6723">4027 10851 403 0,'0'-9'501'16,"0"-2"3"-16,0 1-53 0,0-1-80 0,1 3-74 0,1-1-72 16,1 1-43-16,-1-1-29 0,1 2-20 0,2 0-11 0,-2 1-12 0,2 0-10 15,-1 0-11-15,1 2-10 0,0-1-9 0,0 0-10 0,1 3-9 16,-1-3-12-16,4 3-8 0,-2-1-11 0,-1 0-5 0,2 3-5 0,1 0-3 15,1 0-4-15,-2 3-3 0,1 1-2 0,-1-1-2 0,0 0 0 0,0 4-2 16,1-4 1-16,-1 5 0 0,-1-2 2 0,-1 1 0 0,2 2 2 0,-2-1 2 16,-1 2 3-16,0 1 0 0,-2-1 1 0,0 1 2 0,0-1-1 15,-3 1 3-15,0 1 3 0,0 0 1 0,-3 0 5 0,0-2 5 0,0 2 5 16,-2-1 4-16,-3-1 5 0,1 0 3 0,-3 1 1 0,0 0 0 16,-4-1 1-16,1-1-8 0,-2-1-7 0,-1 1-18 0,0-2-22 15,0 1-39-15,-3-1-46 0,3 0-118 0,-1 0-150 0,1-4-104 0,0 0-74 0,2-1-42 16,0-2-23-16,1 0-13 0,2-2-8 0</inkml:trace>
  <inkml:trace contextRef="#ctx0" brushRef="#br0" timeOffset="137932.4162">4380 11076 18 0,'-2'0'690'0,"0"2"15"0,1 0 10 0,-1-2 5 0,-1 1 3 16,1 1-70-16,2-2-107 0,-1 0-129 0,-1 0-138 0,2 0-79 15,0 0-49-15,0 0-36 0,0 0-30 0,0 0-40 0,0 0-45 0,0 0-45 16,0 0-46-16,2-2-55 0,-1 1-61 0,-1 1-131 0,0 0-166 0,2-2-99 16,-2 2-67-16,0 0-34 0,0-2-20 0,-2-1-7 0,-1-1-3 15</inkml:trace>
  <inkml:trace contextRef="#ctx0" brushRef="#br0" timeOffset="312528.7696">13427 15146 414 0,'0'0'517'0,"0"0"2"0,0-1-22 0,0 1-32 16,0 0-103-16,0 0-136 0,0 0-78 0,0 0-47 0,0 0-31 16,0 0-17-16,0 0-11 0,0 0-7 0,0 0-5 0,0 0-3 0,0 0-3 15,0-1-3-15,0 1-1 0,2 0 1 0,0 0 0 0,0 0 3 0,1 0-1 16,2 0 2-16,-2 0 2 0,2 0 2 0,2 0 4 0,-1 0 1 15,2 1 3-15,-2-1 2 0,2 1 4 0,0 1 1 0,1-2 0 0,-1 2-2 16,-1-1 0-16,-1-1-4 0,3 2-3 0,-2-1-2 0,1 0-4 16,-2 2-3-16,0-3-4 0,1 4-2 0,-1-3-2 0,0 2-3 0,-1 1-1 15,4-2-3-15,-4 1-1 0,2 0-1 0,-1 0-2 0,-1 0-1 16,2 0-1-16,0 0 1 0,-1-1 1 0,-1 1-1 0,0 0 1 0,2 0 2 16,0 0 0-16,-1-2 0 0,-1 1 0 0,4 0 1 0,-1-2 0 15,0 2 2-15,0-2-1 0,3 0 0 0,2 0 0 0,-1-2 1 0,3 1-1 16,2 0 0-16,-1-2-1 0,3-2-1 0,0 1-1 0,3-1 0 0,2 1-1 15,-1-2-3-15,4 1 1 0,-1 0-3 0,1-2 0 0,1 2 0 0,0 0 0 16,3 0-1-16,-1-2 0 0,0 4-2 0,1-1 1 0,-1 2-1 16,2-1 1-16,0 1 1 0,-2 1-1 0,1 1 1 0,-1 0-1 0,0 0 0 15,2 1 1-15,-4 1 0 0,2 1 0 0,0-1 0 0,-3 2 0 16,2-1 2-16,-3 2-1 0,1 0 0 0,0-1 0 0,-3 3 2 0,5-1-2 16,-3 1 0-16,0-2-1 0,0-1-1 0,1 2-1 0,0 0-1 15,0 0-1-15,0-1-3 0,-2 1-1 0,2-3-2 0,2 1-1 0,-1-1-2 16,-1 0-2-16,1 0-1 0,-1-2-1 0,1-1-1 0,-1 3-1 0,0-3-1 15,-1 0 0-15,-1-3 0 0,3 2 1 0,-1 0 0 0,-2-2 2 16,2-1 1-16,0-1 2 0,-3 2-1 0,3-1 3 0,-2 2 0 0,0-3 2 16,-1 1 0-16,0 1 2 0,-2-2 2 0,0 2 2 0,0-1 1 0,2 1 0 15,-3 0 0-15,-1 1 1 0,0-1 0 0,0 1 0 0,-2 0-1 16,2 0 1-16,-2 2 0 0,0 0-1 0,-1 0 1 0,0 0 1 0,1 2-1 16,-1 0 2-16,-1 0 0 0,2 1 1 0,-1-1-1 0,-1 1 0 0,3 0 0 15,-5 1 1-15,5-1 0 0,-1 2 1 0,-1-1 0 0,3 1 0 16,-2 0 0-16,2-1-1 0,0 2 0 0,1-2-1 0,1 2-1 15,0-2-1-15,-1 0 0 0,4 0-1 0,-3 0-2 0,4-1 0 0,-3-1-1 16,3 0 2-16,-1 1 0 0,0-2 0 0,2-1 2 0,0 2 1 16,0-2 1-16,0 0 2 0,1-2 0 0,-1 2 0 0,0-1 1 0,3-1 0 15,-1 1 2-15,-3-1 1 0,3 0-2 0,-2-1 0 0,1-1-1 0,0 1 0 16,-2 2-2-16,-1 0-1 0,1-2-2 0,0 0 0 0,-2 2 0 0,0-2 0 16,-1 2-1-16,-2-1 2 0,1-1-1 0,-2 3 1 0,-2-1 0 15,3-2-1-15,-7 3 1 0,3 0 0 0,-2 0-1 0,-1 0 1 0,-3 0 0 16,1 0 1-16,-4 0-1 0,0 0 0 0,0 0 1 0,-2 0-1 15,1 0 0-15,-3 0 1 0,1 0 2 0,-1 0-1 0,-3 0 0 0,2 0-4 16,-1 0-6-16,-2 0-8 0,0 0-10 0,0 0-14 0,0 0-17 0,0 0-22 16,-2 0-26-16,-1 0-43 0,0 0-55 0,-2-3-101 0,0 3-123 15,-3 0-74-15,-2 0-45 0,-2 0-23 0,-2 0-7 0,-2-2 0 16</inkml:trace>
  <inkml:trace contextRef="#ctx0" brushRef="#br0" timeOffset="319636.2815">17072 16874 181 0,'-11'2'301'0,"1"0"-75"0,0-1-64 0,2 1-59 0,0 0-35 15,0 1-18-15,0-3-5 0,0 4 4 0,2-3 9 0,-1 1 9 0,1 0 10 16,1-2 9-16,2 0 9 0,-2 3 5 0,2-3 7 0,2 0 4 15,-4 2 6-15,3 0 5 0,1-2-1 0,-4 1 0 0,5-1-4 0,0 0-6 16,-1 0-2-16,1 0-1 0,0 0-1 0,0 0 1 0,0 0 1 16,0 0 2-16,0 0 2 0,0 0-1 0,0 0-2 0,0 0-5 0,0 0-5 15,0 0-4-15,0 0-8 0,0 0-7 0,0 0-9 0,0 0-8 0,0 0-10 16,0 0-9-16,1-1-10 0,-1 1-9 0,5-2-8 0,-4 0-8 16,1 2-5-16,3 0-2 0,-2 0-4 0,0 0-3 0,3 0 1 0,4 0-3 15,-2 0 1-15,1 0-1 0,5 0 1 0,-1 0 1 0,3 0 1 16,1-3-1-16,4 3 2 0,1 0 1 0,0-2-1 0,3 0-3 0,1 2 1 15,2-1-3-15,2 1-1 0,0-2 0 0,3 0-2 0,2 2-2 0,0 0-1 16,4-3 3-16,-1 3 2 0,4-2 3 0,1 0 0 0,0-1 3 16,5 1 2-16,-1 1 1 0,2-1 1 0,2 1 2 0,1 0 0 0,2-2 1 15,1 1 0-15,2 1 1 0,-1-2-2 0,2 1-4 0,2 0-3 16,-2 1-4-16,2 0-3 0,1-2-3 0,-3 1-4 0,0 1-4 0,-1-1 1 16,2 1 1-16,-2-1 2 0,-1 1 1 0,-1-1 3 0,0 2 3 0,-2-2 2 15,1 1 2-15,0 1 3 0,-3-1 3 0,1 0 3 0,-5 1 3 16,2-2 2-16,0 2 3 0,-3-1 0 0,0-1-2 0,-2 2 0 0,0 0-2 15,-3 0 0-15,-1 0-2 0,-1 0 0 0,-1 0-1 0,-3 0 1 0,-2 0 1 16,1 2 0-16,-4-1 1 0,-2-1 1 0,-1 2 2 0,-2-2 0 16,-1 1 1-16,-3 0 1 0,-1-1 0 0,-1 1 0 0,-3 1 2 15,-1-2-2-15,-2 2 1 0,-2-1-2 0,0-1 0 0,-1 2-1 0,-2-1-1 16,-1-1 0-16,-2 2-1 0,0-1 0 0,-2-1 0 0,0 2 0 16,1-2 0-16,-3 0 0 0,-1 0-1 0,0 0 1 0,0 0 1 0,0 0 0 15,0 0 0-15,0 0 0 0,0 0-1 0,0 0-3 0,0 0-4 0,0 0-5 16,0 0-5-16,-1 0-6 0,-3 0-9 0,3 0-10 0,-1 0-10 15,1 0-12-15,-3 0-14 0,1 0-12 0,2-2-14 0,-1 2-16 0,0 0-15 16,-2 0-15-16,2 0-14 0,1 0-23 0,-1-1-28 0,2 1-38 16,-5 0-44-16,2 0-61 0,-2 0-68 0,2-2-41 0,-2 2-30 0,-1-1-8 15</inkml:trace>
  <inkml:trace contextRef="#ctx0" brushRef="#br0" timeOffset="321062.0129">15170 16029 180 0,'-3'0'477'0,"0"-2"5"0,0 1-55 0,0 1-89 16,2-2-79-16,-3 1-77 0,3 1-41 0,-1 0-26 0,2 0-14 15,0 0-8-15,0 0-3 0,0 0-1 0,0 0-1 0,0 0-4 0,0 0-4 16,0 0-7-16,2 0-6 0,-1-2-10 0,3 1-9 0,-3 1-8 16,2-2-8-16,3 2-5 0,-1-1-3 0,0-1-4 0,1 2-2 0,5-2-4 15,-3 1-4-15,2 1-3 0,2-1-2 0,1 1 0 0,0 0-1 0,2 0 2 16,2 0 1-16,-2 0-1 0,1 0 2 0,3 0 1 0,0 1 0 16,0-1 0-16,3 1 0 0,2 1 1 0,-3-2 0 0,2 2-1 0,1-1 0 15,2-1 0-15,0 2 0 0,0-2 0 0,3 1 0 0,-3 1-1 16,2-2 0-16,-1 0-2 0,1 0-1 0,-1 0 0 0,1 0-2 0,-1 0 1 15,-2 0-2-15,2 0 0 0,-3-2-1 0,-2 1-2 0,2 1 0 16,-4-2-1-16,1 2-2 0,-2-1 1 0,-3 1 0 0,3-2-2 0,-4 2 0 16,-2 0-2-16,0 0-4 0,0 0-4 0,-4 0-4 0,3 0-6 0,-2 0-6 15,-2 0-8-15,-1 0-7 0,0 0-10 0,0 2-14 0,-3-1-16 16,1-1-21-16,0 2-22 0,3 1-42 0,-4-2-54 0,1 2-81 0,0 0-95 16,0 2-57-16,0-2-37 0,2 0-17 0,-2 2-4 0</inkml:trace>
  <inkml:trace contextRef="#ctx0" brushRef="#br0" timeOffset="326412.4233">19587 17883 307 0,'0'0'480'0,"0"0"3"0,-1 0-1 0,-3 0-79 15,1 0-123-15,1 0-83 0,1 0-64 0,-1 0-36 0,1 0-22 0,1 0-11 16,0 0-5-16,0 0-4 0,-2 0 0 0,2 0-1 0,0 0-2 15,0 0-3-15,0 0-2 0,0 0-2 0,0 0-3 0,0 0-2 0,0 0-1 16,0 0-3-16,-2 0-3 0,2 0 1 0,0 0-1 0,0 0 1 16,0 0-1-16,0 2 3 0,0-2 4 0,0 0 2 0,0 0 5 0,0 0 0 15,0 0 2-15,0 0 2 0,-1 0-2 0,1 0 1 0,0 0-2 16,-2 0-2-16,2 0-1 0,0 0-2 0,0 0-2 0,0 0-3 0,0 0-4 0,0 0-5 16,0 0-5-16,0 0-4 0,0 0-4 0,0 0-4 0,0 0-3 15,0 0-2-15,0 0-2 0,0 0 0 0,0 1-2 0,3 0-1 0,1-1 0 16,-1 3-4-16,2-3 2 0,1 0-1 0,3 3 0 0,-1-1 0 15,4-1 1-15,1 2 1 0,0-1 1 0,4-1 1 0,1 2-2 0,3-2 0 16,2 1-2-16,0 0-1 0,3 1-2 0,5-2-1 0,-1 1-4 16,4 1-4-16,2-2-4 0,-1 2-1 0,5 0 0 0,1 0-1 0,1-1-1 15,3 3-3-15,2-1 1 0,1 1-3 0,2-2-2 0,2 1-3 0,2 1-3 16,0-2-1-16,1 2 0 0,4 1 0 0,-1-1 2 0,2-1 1 16,0 1-4-16,0 1-1 0,0-2-1 0,0 2 0 0,1-1 0 0,-5-1 1 15,3 1 2-15,-2 0 5 0,-2-2 4 0,-1 4 5 0,0-2 3 0,-2 0 2 16,-1-2 4-16,-3 0 3 0,0 2 2 0,1-1 3 0,-2-1 2 15,-2 0 3-15,-1 0 3 0,-2 0-1 0,0-1 2 0,-2 0-2 0,0 0 0 16,-2-1-6-16,-3 1-3 0,1-2-5 0,-3 2-6 0,0-1-5 16,-2-1-9-16,-3 0-9 0,-1 0-11 0,-5 0-11 0,2-1-15 0,-4-1-16 15,0 2-19-15,-3-2-47 0,-4 1-58 0,0-2-91 0,-3 0-106 0,-2 0-54 16,0 0-27-16,-7-2-10 0,-2 3-3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30:18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4615 7718 20 0,'-5'2'512'0,"2"-2"0"0,-2 3-2 0,1-1 1 0,-1-1-105 15,2-1-157-15,1 2-91 0,-1-1-54 0,0-1-29 0,1 2-15 0,1-1-7 16,-1-1-4-16,0 1 1 0,2 1 0 0,0-2 2 0,0 0 2 16,0 0-1-16,0 0-1 0,0 0-4 0,0 0-5 0,0 0-4 0,0 0-5 15,0 0-4-15,0 0-1 0,0 0-7 0,0 0-4 0,0 0-6 0,0 0-4 16,0 0-4-16,0 0-2 0,0 0-1 0,0 0 2 0,0 0 2 16,0 0-1-16,2 2 2 0,-2-2 0 0,0 1-1 0,0-1 0 0,2 0-2 15,-1 0 1-15,1 0-1 0,-1 0-1 0,1 0-2 0,1 0-2 16,-1 0-3-16,-1 0-1 0,3 0-3 0,-1 0-1 0,1 0 1 15,-1-1 0-15,2 1 2 0,0 0 2 0,1 0 2 0,1 0 2 0,2-2 2 16,2 2 3-16,-1 0 3 0,4-2 3 0,0 1 2 0,2 1 1 0,0-1 2 16,3-1 0-16,1-1-1 0,-1 2-2 0,3-1-2 0,0-1-1 0,2 3 0 15,-1-5-1-15,2 3-2 0,-2-1-4 0,4 0-3 0,-2 2-2 16,-1-2-4-16,3 0-3 0,-3 2-4 0,1-2-3 0,0 2-1 16,-1-1-2-16,-2 0-3 0,2 1-6 0,-2 0-3 0,1 1-3 0,-3-3-1 15,2 3-1-15,-3 0 0 0,-2 0-2 0,0 0 1 0,-2 0 0 16,0 0-1-16,-2 0-1 0,-1 0 0 0,-2 0-2 0,0 0 2 0,-2 0-1 15,1 0 2-15,-1 0-1 0,-3 0 0 0,0 0-1 0,1 0 2 16,-3 0 2-16,0-3-3 0,-1 3-2 0,-1 0-3 0,-1-2-4 16,0 2 1-16,0-1-2 0,0-2-1 0,-1 0-2 0,-1 0-2 0,-1 0-2 15,0-2 0-15,-3 0-3 0,3 1-1 0,-1-2-4 0,-2 3 4 16,1-4 2-16,0 1 6 0,-2 2 5 0,0-3 6 0,-1 2 8 0,0 0 6 16,-1 0 5-16,1 1 5 0,0-1 5 0,-1 1 7 0,1-1 6 15,0 2 6-15,0-1 8 0,-1 1 5 0,-1 0 7 0,4 0 4 16,-1 1 6-16,-2-1 2 0,3 1 2 0,-1 0 3 0,2 0 5 0,-4 1 5 15,3 1 4-15,1-2 4 0,0 1 4 0,2 1 3 0,-2-1 0 16,1 1 2-16,1-3 2 0,-1 3 0 0,1 0 1 0,0-3 0 0,1 3 2 16,-1 0-3-16,2 0-2 0,-1-1-1 0,0 1-4 0,2 0-3 15,0 0-3-15,0 0-4 0,0 0-2 0,0 0-4 0,0 0-4 16,0 0-3-16,0 0-6 0,0 0-4 0,0 0-3 0,0 0-6 0,0 0-3 16,0 0-3-16,0 0-3 0,0 0-4 0,0 0-3 0,0 0-5 15,0 0-3-15,2 0-4 0,1 0-3 0,-1 0-2 0,-1 0-3 0,1 0-2 16,1 0-2-16,0 0 2 0,1 0-1 0,-1 0 1 0,1 0 2 15,1 1 0-15,0 2 2 0,0-3 2 0,1 0 2 0,2 3 2 0,1-2 2 16,-1 2 2-16,0-2 4 0,3 1 0 0,0 0 1 0,-1 3 1 16,2-3-1-16,-2 1 0 0,4 0-1 0,-3 0-1 0,2-1 1 15,-1 3-2-15,1-2-1 0,1 2-1 0,-3-2 0 0,2 1-2 0,0-1 1 16,-2 2 0-16,1-2-2 0,-2-1 1 0,1 3-1 0,-2-2-2 16,1 1-1-16,-2 0-1 0,1-1-1 0,-1 2-1 0,-3 0-2 15,1-3-2-15,-1 2 1 0,1-1-1 0,-3 1 2 0,0 1 1 0,-1-2 2 16,1 2 2-16,-1-1 2 0,-2 1 4 0,0-2 5 0,0 4 2 15,0-1 6-15,-2 1 3 0,-1 0 5 0,0 1 1 0,-2-1 4 0,1 1 1 16,-1 2 3-16,-2-1 0 0,1 0-1 0,0 1 0 0,-5 1-1 16,3 0-1-16,1-1-1 0,-3 0-3 0,0 1-1 0,0-2-2 0,1 1-1 15,0 0-2-15,-1 0-2 0,2-1 0 0,-1-2-3 0,2 1-1 16,-1-2 0-16,2 1 0 0,0-1 0 0,1-1 1 0,2-2 1 0,0 1 1 16,-2-1 3-16,3-1 2 0,1-1 5 0,-1 0 5 0,2-1 6 15,0 0 5-15,0 0 6 0,0 0-1 0,0-1-4 0,2-2-8 16,-1-2-11-16,-1 0-12 0,2 0-13 0,0-4-18 0,1 0-19 0,-2-3-22 15,3-1-25-15,-1-4-30 0,0 1-34 0,-1-4-70 0,0 0-88 16,0-2-101-16,-1 0-107 0,-2-1-49 0,-1-1-18 0,-2 2-5 16,-4-1 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32:22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24139 2810 97 0,'0'-7'626'0,"0"0"8"0,0 0 10 0,0 2 10 16,0-1 7-16,0 1-115 0,-1 1-178 0,1-1-103 0,-2 1-61 16,2 1-33-16,0 1-17 0,0-3-10 0,0 3-7 0,0 1-9 0,0-3-8 15,0 3-12-15,0 1-13 0,0 0-12 0,0 0-13 0,0 0-11 16,0 0-13-16,0 0-11 0,0 0-12 0,0 0-8 0,0 0-7 0,0 0-6 16,0 0-5-16,0 1-4 0,0 3-1 0,0-1-1 0,0 2 0 0,0 0 0 15,0 1 0-15,2 1 2 0,-2 2 1 0,1 0 0 0,-1 3 1 16,0 2 2-16,0-1 0 0,0 1 0 0,0 1 1 0,0 1-1 15,0 2-1-15,0-1 0 0,0 1-2 0,0 0 0 0,0 3-1 0,-1-3-1 16,-1 1-1-16,2 0-5 0,0 1-4 0,0 0-10 0,0-2-11 0,0 1-14 16,0-1-16-16,0-1-18 0,0 1-20 0,0-2-24 0,2-1-25 0,-1 1-35 15,-1-2-38-15,2 0-65 0,0-3-82 0,-1 0-102 0,2-2-114 16,2-1-50-16,0 0-21 0,-1-3-2 0,1-2 8 0</inkml:trace>
  <inkml:trace contextRef="#ctx0" brushRef="#br0" timeOffset="400.3401">24393 2919 406 0,'-4'-2'632'0,"-1"2"6"16,2 0 1-16,-2 0 1 0,4 0-74 0,-2 0-111 0,-1 0-119 16,1 0-127-16,1 2-71 0,-2-1-44 0,3 0-25 0,-3 1-11 0,1 1-11 15,2 2-9-15,-3-2-7 0,3 2-9 0,-3 0-2 0,1 1-2 16,2 2-1-16,-3-1-2 0,3 1-2 0,-2 1-1 0,2 0-4 0,-3 0-2 15,4 1-1-15,-1-1-3 0,-1 3-1 0,2-3-2 0,0 1-3 16,2 0-3-16,-1-1-6 0,1 0-5 0,0 0-4 0,-1-2-6 0,3 0-4 16,1 1-4-16,-2-4-4 0,2 3-4 0,-1-2-4 0,0 0-3 0,1-3-1 15,3 1-2-15,-3-2 1 0,1-1 2 0,0-1 2 0,3-1 4 0,-2-1 6 16,-1 0 4-16,2-2 6 0,0-4 4 0,0 2 6 16,-2-3 4-16,2-1 6 0,-3-2 5 0,3 1 4 0,-3-3 3 0,-1 0 5 0,0-1 5 15,-1-2 7-15,-2 4 4 0,1-3 8 0,-2 0 6 0,0 3 7 16,-2-3 8-16,1 5 4 0,-2-1 5 0,-1 1 2 0,1 1 2 0,-2 1-1 15,2 1-1-15,-3 1-4 0,5 2-4 0,-3 0-8 0,1 1-10 16,0 2-8-16,0-1-11 0,1 3-11 0,1-1-11 0,-3 0-9 0,4 2-9 16,-1 2-12-16,1 0-12 0,-2-1-12 0,1 3-14 0,1-1-12 15,0 2-12-15,0 1-14 0,1 0-16 0,1 2-19 0,-1-1-20 0,3 0-24 16,-1 2-24-16,3-1-36 0,1-1-42 0,2 2-41 0,0-1-39 0,3 0-57 16,-2-2-63-16,3 0-33 0,1-2-16 0,1 1 1 0</inkml:trace>
  <inkml:trace contextRef="#ctx0" brushRef="#br0" timeOffset="750.3132">24763 2868 421 0,'4'-6'549'0,"-1"0"15"0,0 0-45 0,-1 1-74 0,-1 1-71 16,1-1-74-16,0 1-47 0,-2 2-35 0,0-3-18 0,0 3-13 15,-2 1-11-15,0-3-12 0,2 3-13 0,-3 1-15 0,2-2-16 0,-1 2-15 16,0 0-15-16,1 0-16 0,-3 0-12 0,1 2-11 0,2-2-11 0,-4 1-9 16,2 3-10-16,-2-1-10 0,2-1-6 0,-2 3-7 0,0 1-3 15,-1 1-3-15,-1 1 0 0,2 1-1 0,-3 0 3 0,1 4 1 0,0-2 2 16,-1 1-1-16,1 1 1 0,2 1 0 0,1-2 0 0,-2 2 0 0,2 1 1 15,1-2-2-15,2-1 1 0,-3 1-2 0,4-1 1 0,0 1-2 16,0-1 1-16,4-1-2 0,-3 0 0 0,4-2-1 0,-1 1 2 16,1-1-1-16,2-1 0 0,1-3 0 0,0 2 2 0,-1-2 0 0,3 0 1 15,0-3 0-15,0-1 1 0,2 1-2 0,0-2 3 0,1-3 0 0,0 1 3 16,0-3 1-16,0 2 2 0,1-6 1 0,1 2 3 0,-1-3 1 16,-1 2 2-16,0-2 2 0,-3-1 0 0,1 1 3 0,-1-4 2 0,1 2 3 15,-3-1 5-15,-2-1 4 0,2-1 4 0,-3 1 7 0,-4-1 3 16,2 1 2-16,-3 0 1 0,-1 1 2 0,-1-1-1 0,-1 2-1 0,-3 0-1 15,1 0-1-15,0 0-2 0,-3 1-5 0,0 3-4 0,-1 0-8 16,0-2-8-16,1 3-9 0,-3 0-9 0,1 1-9 0,1 0-12 0,-1 3-18 16,2-2-16-16,0 3-17 0,0 2-20 0,-1-2-21 0,3 2-20 15,-1 2-25-15,2-1-30 0,1 3-31 0,-2 0-44 0,3-1-50 0,-1 4-90 0,4-1-112 16,0 0-63-16,0 1-42 0,5-2-13 0,-2 0 3 0,5 1 12 16</inkml:trace>
  <inkml:trace contextRef="#ctx0" brushRef="#br0" timeOffset="1023.6178">25465 2625 630 0,'0'-5'658'0,"2"1"18"0,-2 1 15 16,0-2 12-16,0 2-100 0,-2 0-156 0,2 1-99 0,-1-1-73 16,1 1-44-16,-2 0-27 0,1 2-26 0,1 0-23 0,-2 0-23 0,0 0-24 15,1 2-21-15,-4 0-19 0,4 1-18 0,-1-1-15 0,1 1-12 16,-4 2-12-16,2 2-9 0,-1 1-6 0,-1 1-4 0,2 1-1 0,-3 4 0 15,2 0 2-15,-3 2 2 0,1 0 1 0,-2 1 2 0,0 4 1 0,2 0 2 16,-2 0 1-16,1 0 0 0,-2 1 1 0,-1-1-1 0,4 2-1 16,0 1-2-16,-3-2-6 0,2 0-9 0,1-1-11 0,-2 1-14 0,0-1-18 15,2-1-17-15,-1 0-20 0,2 0-17 0,1-2-20 0,-2-3-18 16,1 2-15-16,2 0-20 0,-2-5-20 0,2 0-19 0,-1 0-18 0,3-2-17 16,-1-1-13-16,0 1-39 0,2-3-52 0,0-2-77 0,0-2-90 0,0-3-41 15,0 0-16-15,0 0-1 0,2-3 10 0</inkml:trace>
  <inkml:trace contextRef="#ctx0" brushRef="#br0" timeOffset="1198.8115">25081 2585 65 0,'-3'-5'607'0,"2"1"8"0,-1-1 2 16,0 3 2-16,1-1-3 0,-1 1-118 0,2-1-178 0,0 3-107 0,0 0-75 15,0 0-44-15,0 0-29 0,0 0-21 0,0 0-18 0,0 2-13 16,2-1-12-16,-1 1-12 0,3 1-13 0,-3-1-15 0,1 3-18 0,-1 0-24 15,3 2-26-15,-1-2-37 0,3 4-41 0,-5-1-85 0,3 2-104 0,-1 1-86 16,0-1-76-16,-1 2-39 0,-1-2-20 0,2 2-6 0</inkml:trace>
  <inkml:trace contextRef="#ctx0" brushRef="#br0" timeOffset="1505.6683">25430 2995 156 0,'0'3'568'0,"0"2"8"0,0-2 9 0,0 0-40 0,0 0-65 16,0-1-109-16,0 2-131 0,0-1-71 0,0 1-45 0,0-1-20 0,0 2-13 15,0-3-11-15,0 3-11 0,2 0-10 0,0 0-7 0,-2 0-8 16,1 0-10-16,-1-1-6 0,2 1-4 0,0 1-3 0,-1-2-4 0,1 1-3 16,-1 0-1-16,3 0-2 0,-1-1-1 0,1 1 1 0,-1-2 2 0,1 1 0 15,-1-1 3-15,-2 0 2 0,3-2 3 0,0 0 4 0,0-1 2 16,0-1 1-16,2 0 1 0,1-2 1 0,-1-1 0 0,1 1 0 0,2-3 1 15,-3 0 0-15,2-1 1 0,2-1-2 0,-3-1 0 0,1 2 1 16,-3-1-1-16,2-2 3 0,-2 0 3 0,0 3 4 0,-1-2 5 0,-3 2 3 16,1 1 0-16,-1-2-1 0,-1 2-3 0,-1 2-8 0,-2-1-10 15,-2 2-15-15,1 0-19 0,-3 1-25 0,1-1-33 0,-2 3-42 0,-3 0-46 16,0 0-92-16,-2 3-116 0,-1 2-118 0,-1-3-117 0,-2 4-60 16,3 1-29-16,-7-1-13 0,4 2-2 0</inkml:trace>
  <inkml:trace contextRef="#ctx0" brushRef="#br0" timeOffset="62369.5174">17783 7253 262 0,'-1'0'576'0,"-1"-3"0"0,0 3-3 0,-1 0-37 0,3 0-58 16,-1 0-126-16,-2 3-161 0,3-3-86 0,-2 3-49 0,2-2-24 0,-1 2-13 15,1 0-7-15,0 4-3 0,0-1-2 0,0 1-1 0,0 3-2 16,0 0 2-16,0 3 1 0,1 2 2 0,-1-1 3 0,2 3 4 0,-2-1 2 16,3 4 2-16,-2 2 0 0,1-4 2 0,-1 2-3 0,1 4-2 15,0-2-3-15,-1 2-3 0,-1-2 1 0,2 1-2 0,0 1-1 16,-2-1-2-16,1 0-1 0,-1-1 2 0,2-1 1 0,-1 0 1 0,-1-2 0 15,2 1 2-15,0-1-1 0,-2-2 1 0,0-1 0 0,1 1-2 16,-1-4-6-16,2-1-6 0,-1-2-6 0,-1 0-7 0,2 0-7 0,-2-5-10 16,2-1-14-16,0 0-16 0,2-2-14 0,-3 0-15 0,1-4-15 15,-1-1-13-15,3-1-9 0,-3-2-7 0,1-3-4 0,-1-1-4 0,1-4-2 16,1-1-1-16,-1-2 2 0,-1 0 6 0,-1-4 9 0,2 1 12 16,-2-4 17-16,2-1 19 0,0 2 23 0,0-3 22 0,0 3 19 0,-1-3 19 15,-1 2 18-15,2-1 19 0,-1 3 18 0,-1-1 19 0,2 3 14 16,0-2 11-16,-2 5 9 0,1-3 10 0,-1 4 5 0,2 1 0 15,-1 0-4-15,1 1-2 0,-2 2-7 0,2 0-5 0,-1 2-8 16,-1-1-7-16,4 3-9 0,-3 0-9 0,1 0-10 0,0 1-8 0,2 2-8 16,-3-1-7-16,1 2-7 0,1-1-9 0,0 2-4 0,0 0-8 15,-1 1-4-15,3-1-3 0,-2 1-4 0,5-1-3 0,-4 3-1 0,1-1-3 16,0 1 1-16,0 0-2 0,1 1 0 0,0-1 1 0,2 3-1 16,0 0 2-16,-1-1-1 0,0 3 3 0,1 1 1 0,0 1 2 0,0 1 2 15,2 0 3-15,-4 1 1 0,0-1 2 0,-1 4 2 0,1 0 2 16,-1-1 3-16,-2 3 3 0,-1-1 5 0,-1 0 4 0,-2 2 5 15,-1-1 2-15,-3 1 1 0,-1-1 2 0,-2 1 0 0,0-1 0 0,-3 0-1 16,-3 1-2-16,1-1-1 0,-1-2-2 0,-2 1-7 0,-1-1-5 0,3 0-11 16,-5 0-14-16,4-1-16 0,-2-2-20 0,2 0-25 0,3-2-31 15,1-1-41-15,0 1-50 0,3-3-111 0,4 1-141 0,-3-5-80 16,5 3-52-16,2-3-23 0,0 0-11 0,0 0-2 0</inkml:trace>
  <inkml:trace contextRef="#ctx0" brushRef="#br0" timeOffset="63134.872">18092 7846 108 0,'0'0'388'0,"-2"0"-56"0,2 0-51 16,0 0-48-16,-2 0-43 0,2 0-39 0,-1-2-28 0,-1 2-20 0,2-1-14 16,0-1-8-16,0 0-7 0,0-1-6 0,0 3 0 0,0-3 2 15,0 1 1-15,0-1 1 0,2 2 2 0,-1-2 1 0,-1 0 3 16,2 0 2-16,-2 0 2 0,0 0 4 0,0-1 1 0,0 2 1 0,2-1 1 15,-2 0 3-15,0 0-1 0,0 1-1 0,1-3-1 0,-1 3-1 16,0-1-3-16,0 0 0 0,0 2-2 0,0-2 0 0,2-1-2 0,-2 3-1 16,1-1-2-16,-1 0-1 0,0-1-1 0,0 2-3 0,0 0-2 15,0-2-4-15,0 0-2 0,0 3-2 0,0 0-1 0,0-2-3 0,0 2-3 16,0 0-2-16,0 0-3 0,0 0-4 0,0-1-4 0,0 1-5 16,2-2-3-16,-2 2-4 0,0 0-2 0,0 0-2 0,0 0-3 15,0 0-5-15,0 0-2 0,0 0-3 0,0 0-2 0,0 0-3 0,0 0-1 16,0 0-1-16,0 0-3 0,0 0-1 0,0 0 1 0,0 0-3 15,0 0 0-15,0 0-2 0,0 0 0 0,0 0 0 0,0 0-2 0,0 0 1 16,0 0-1-16,0 0-1 0,0 0 0 0,0 0-2 0,0 0 0 16,0 0-2-16,0 0 0 0,0 0-1 0,0 0-1 0,0 0-2 15,0 0 0-15,0 0-3 0,0 3 0 0,0-1-2 0,0 1 1 0,0 0 0 16,0-1 2-16,0 3 1 0,0 2 3 0,0 0 1 0,0 1 2 16,0 0 3-16,0 3 3 0,-2 1 4 0,2 0 4 0,-1 1 3 0,-1 1 2 15,2 2 3-15,-1 1 1 0,-1-2 0 0,2 2 0 0,-2 0 1 16,2-2 0-16,-1 2-1 0,-1-1-1 0,2-1-1 0,-1 0-1 15,1 0-2-15,-2-2-2 0,0 0-1 0,2-3 0 0,0 1-1 0,0-1 1 16,0-3 2-16,0-1 1 0,0 1-1 0,0-3-2 0,2 1-4 16,0-3-12-16,-2-2-17 0,1 0-23 0,2 0-30 0,-1-2-36 15,1-1-45-15,0-2-75 0,2-1-94 0,0-2-115 0,3-4-124 0,-2 3-65 16,1-6-35-16,1 2-17 0,-3 0-8 0,2-4 5 0</inkml:trace>
  <inkml:trace contextRef="#ctx0" brushRef="#br0" timeOffset="64301.0466">18345 7504 101 0,'-2'0'296'0,"-3"0"-22"0,4 2-18 0,-3-2-21 16,3 0-19-16,-2 0-21 0,1 0-18 0,0 0-14 0,-1 0-9 0,2 0-10 15,-2 0-11-15,1 0-8 0,-1 0-8 0,2 0-3 0,-1 0-4 16,0 0-2-16,1 1-2 0,-1-1-2 0,2 0 0 0,0 0-2 0,-2 0 0 16,2 0 0-16,-1 0-1 0,1 0-1 0,-2 0-1 0,2 0-2 15,0 0-3-15,0 0-1 0,0 0-3 0,0 0-3 0,0 0-2 0,0 0-5 16,0 0-4-16,0 0-5 0,0 0-5 0,0 0-4 0,0 0-6 16,0 0-6-16,0 0-5 0,0 0-7 0,0 0-4 0,0 0-6 0,0 0-4 15,0 0-5-15,2 0-5 0,-1 0-3 0,3 0-4 0,1 0-2 16,-2 0-3-16,3 0-2 0,0 0-1 0,2 0 0 0,3 0-1 15,3 0-3-15,-1 0-2 0,6 0-4 0,-1 0-5 0,4 0-6 0,1 0-6 16,2 0-7-16,1 0-6 0,2 1-7 0,-1 1-6 0,2-2-9 16,-1 2-8-16,1-1-9 0,-1-1-10 0,2 2-8 0,-2-1-5 15,-1-1-4-15,0 2-2 0,0 1 0 0,-2-3 0 0,-1 3 1 0,0-3 3 16,-2 1 3-16,0 1 3 0,-4-2 5 0,0 1 7 0,-2-1 7 16,1 1 7-16,-2 1 7 0,-1-2 9 0,-3 0 7 0,3 0 8 0,-4 0 6 15,-1 0 8-15,1-2 4 0,-2 1 6 0,0 1 6 0,-4-1 4 16,1 1 4-16,1-3 3 0,-1 1 3 0,-2 1 2 0,0-2 1 15,-1 1 2-15,0-1 2 0,-1 0 1 0,-1 0 4 0,0 0 3 0,-1 0 1 16,-1 0 2-16,0 0 0 0,-1 3 0 0,-2-5 3 0,1 3 1 0,-2-1 3 16,-1 0 1-16,-1-1 2 0,0 1 2 0,-1 1 0 0,1-1 2 15,-2-1 1-15,0 3 1 0,-2 0 4 0,1-2 5 0,0 0 7 16,-2 3 5-16,4-2 4 0,-2 0 3 0,1 1 2 0,1 1 1 16,0-1 2-16,2 1 2 0,1-2-1 0,-1 1 1 0,3 1-3 0,-1-2-4 15,2 1-6-15,-2 1-6 0,4 0-7 0,1 0-7 0,0 0-4 16,0 0-6-16,0 0-4 0,0 0-6 0,0-2-5 0,1 1-4 0,2 1-4 15,1 0-3-15,-1 0-3 0,1 0-1 0,1 0-2 0,-2 0 1 0,2 0 0 16,2 0-2-16,-3 1 1 0,4 1-3 0,-2 1 1 0,1-2 1 16,-1 2-1-16,3 0 0 0,-4-1 1 0,1 4-2 0,3-4 0 15,-5 3-1-15,2-1-1 0,-3 2 0 0,1-1-1 0,-1 1 0 0,-1 0 0 16,-1 0 1-16,-1 0 1 0,0 0 3 0,0 2-1 0,-1-3-1 16,-1 2-6-16,-1 0-11 0,-1 0-18 0,1 1-21 0,-3-1-31 15,3 1-38-15,-2 1-80 0,0-1-102 0,2-2-100 0,-2 1-99 0,2-2-51 16,1 1-26-16,2-4-15 0,0 3-4 0</inkml:trace>
  <inkml:trace contextRef="#ctx0" brushRef="#br0" timeOffset="64935.0475">19432 7213 173 0,'2'-9'549'0,"-1"0"11"0,3-1 13 0,-4 3-57 0,1 0-90 16,-1 1-84-16,2 0-79 0,0 1-46 0,-2 3-27 0,2-3-16 16,-2 2-10-16,2 0-11 0,-1 2-11 0,-1-1-12 0,0 2-13 0,0 0-13 15,0 0-13-15,0 0-13 0,0 0-14 0,0 0-12 0,-1 0-12 0,-1 3-9 16,2-1-10-16,-2 2-6 0,2 1-6 0,-2-1-5 0,0 3-2 15,2 1 1-15,-1 2 1 0,1-1 3 0,-2 4 4 0,0 0 4 16,-1 2 4-16,2 0 2 0,-1 2 4 0,0-1 1 0,-1 1 2 0,1 0 0 16,2 2 1-16,-1-1 2 0,-1 0-1 0,2 0-2 0,-1-1-1 15,1 0-2-15,0 0-4 0,1-1-3 0,-1-1-2 0,3 0-6 16,-1 0-4-16,1-1-9 0,1-2-10 0,0 0-9 0,1-2-12 0,1 0-13 16,0-1-14-16,1-2-13 0,-1 0-15 0,3-1-17 0,0-3-18 15,-1 0-20-15,1-1-21 0,0-1-22 0,3-1-22 0,-3-1-32 16,4-1-36-16,-2-2-50 0,1-1-59 0,-2-2-73 0,1-1-79 0,-2-1-32 15,1-1-12-15,-2-2 4 0</inkml:trace>
  <inkml:trace contextRef="#ctx0" brushRef="#br0" timeOffset="65109.5772">19350 7338 25 0,'-10'2'566'0,"2"-2"7"0,0 5 3 0,-1-5-11 16,4 2-20-16,1-1-110 0,0 1-159 0,1-1-90 0,3-1-59 0,0 0-29 15,0 2-17-15,3-2-12 0,1 0-11 0,0 0-10 0,4 0-9 16,2 0-11-16,-1-2-10 0,3 1-14 0,5-1-16 0,-3-1-20 0,7 0-19 16,-1-1-27-16,1 1-27 0,2-1-42 0,3-3-50 0,-3 3-69 15,2-3-80-15,1 2-84 0,-4-1-86 0,2 0-41 0,-1 1-17 16,-3-1-3-16</inkml:trace>
  <inkml:trace contextRef="#ctx0" brushRef="#br0" timeOffset="65433.9922">19810 7417 12 0,'-5'0'580'0,"2"-2"12"0,3 2 10 0,-1 0 10 16,1-2-69-16,-2 2-108 0,2 0-94 0,0-2-86 0,0 2-49 15,0-1-32-15,0 1-19 0,0 0-13 0,0 0-15 0,0 0-12 0,0 0-11 16,0 0-12-16,0 0-10 0,0 0-10 0,0 0-10 0,0 0-9 15,0 0-9-15,0 0-8 0,0 0-7 0,0 0-7 0,0 0-4 0,0 0-5 16,-2 1-4-16,2 1-3 0,-1 0 3 0,-1 0 5 0,2 1 3 16,-2 0 5-16,2 2 6 0,-1-1 6 0,-1 2 7 0,2 2 4 15,-1-1 5-15,-3 1 5 0,3 1 4 0,-1-1 2 0,1 4 1 0,-4-1-1 16,4 1-1-16,-1 0-6 0,0-1-4 0,-1 2-5 0,2 1-7 16,-1-1-6-16,0 2-8 0,-1-3-12 0,2 1-19 0,-3-1-27 0,4 0-29 15,-1 1-34-15,1-3-38 0,0 1-42 0,1-2-57 0,1-1-64 16,1-1-131-16,2 1-164 0,-2-4-86 0,2-1-45 0,-2-1-21 15,3 1-9-15,1-3 8 0</inkml:trace>
  <inkml:trace contextRef="#ctx0" brushRef="#br0" timeOffset="66251.1126">19324 8007 181 0,'-4'-1'575'0,"-1"-2"7"16,2 3 7-16,0-3 2 0,0 2-101 0,1 1-158 0,0 0-99 15,-1 0-70-15,3 0-42 0,-1 0-25 0,1 0-19 0,-2 4-14 0,0-4-13 16,2 4-15-16,-1-1-10 0,1 2-9 0,0 2-4 0,0-1-7 16,0 1 0-16,0 2-2 0,0 0 2 0,0-1 1 0,0 4 2 0,0-2 2 15,0 2 2-15,0 0 0 0,0-1 0 0,0 1 1 0,0-1-1 16,0 1 2-16,0-2-2 0,0 0 0 0,-3 0 0 0,3 0-1 16,0-2-1-16,-2-1-1 0,2 1 0 0,0-1-2 0,0-2-2 0,0 0-1 15,0 0-3-15,0-3-3 0,0 1-6 0,0-3-7 0,0 0-10 16,0 0-13-16,0-3-10 0,0 1-11 0,0-3-8 0,0 0-9 0,0 0-7 15,-1-2-7-15,-1-1-5 0,2-1-6 0,-1 0 0 0,1-2 2 16,0 0 6-16,0-1 6 0,0 0 15 0,0 1 16 0,0-1 17 0,0 1 16 16,0 3 15-16,0-1 14 0,0-1 15 0,0 2 14 0,0 2 12 15,0 1 12-15,0-1 5 0,0 3 3 0,1-1 1 0,-1 2-2 16,2-1-3-16,-1 1-5 0,-1 1-7 0,0 1-4 0,2 1-6 0,2 1-4 16,0-1-5-16,-3 2-5 0,4 0-5 0,-2 2-4 0,2 1-2 15,3 1-1-15,0 0 0 0,-2 0 2 0,0 3 1 0,3-2 1 16,0 1 1-16,0 0-4 0,-1 1-5 0,1-1-8 0,1 0-12 0,-2-1-12 15,4 0-14-15,-4 2-15 0,2-2-15 0,-2 0-16 0,1 0-17 16,-1-1-17-16,0-2-17 0,1 0-18 0,-2-2-22 0,-1 2-25 16,2-3-29-16,-3 0-33 0,1-2-20 0,1-2-15 0,-4-1 0 0,2-1 5 15,-2-1 15-15,0-1 20 0,-1-1 26 0,-1 0 26 0,1-2 32 0,-2 1 32 16,0-4 42-16</inkml:trace>
  <inkml:trace contextRef="#ctx0" brushRef="#br0" timeOffset="66434.6876">19527 8131 49 0,'-2'-12'131'16,"-1"0"45"-16,2 0 32 0,-3-1 25 0,0 2 12 0,0-2 7 15,1 4 5-15,-3-2 1 0,5 2-4 0,-3 0-4 0,0 2-11 0,0 0-14 16,1 0-18-16,2 2-20 0,-3 2-19 0,3-2-20 0,-1 2-15 15,0 3-16-15,0-2-15 0,0 1-13 0,2 1-10 0,0 0-12 0,0 1-7 16,0 1-7-16,0 1-7 0,0 0-7 0,0 2-5 0,2 0-4 16,0 3 0-16,-2 0-3 0,2 0 0 0,1 1 1 0,-1 2 1 0,0 1 3 15,-1-1-2-15,2 1-1 0,-1 0-3 0,0 2-2 0,-1 0-3 16,4-1 0-16,-2-1-1 0,0 1-4 0,0 1-4 0,0-3-8 16,1 1-11-16,-1 0-11 0,0-1-16 0,0 1-20 0,0-4-24 0,-1 1-23 15,1 0-30-15,2-1-29 0,-1-1-58 0,1-2-73 0,0-3-103 16,0 0-114-16,0 0-57 0,1-2-28 0,-2-2-7 0,3-1 4 15</inkml:trace>
  <inkml:trace contextRef="#ctx0" brushRef="#br0" timeOffset="67217.6917">19669 8083 595 0,'-5'-1'630'0,"2"1"2"0,-2 0 0 0,1 0-1 0,1 0-108 15,0 0-159-15,-1 0-110 0,3 1-83 0,-1 1-52 0,0-1-35 0,1 1-25 16,-1 0-18-16,2 3-15 0,-1-3-12 0,1 3-5 0,0-3-3 15,0 4-1-15,0-1 1 0,1-1 1 0,-1 1 1 0,3-1-2 0,-1 1-1 16,1-2-4-16,1 1-4 0,0 0-2 0,0-2 0 0,1 1-2 16,-1 1-2-16,1-1-2 0,1-3-4 0,-1 1-3 0,0-1-5 0,0-1-1 15,2 1-4-15,-1-3 1 0,-1-1 1 0,2 1 2 0,0-2 3 16,0 3 0-16,-3-4 1 0,1 1 2 0,0 1 1 0,-2-2 5 16,2 0 4-16,-2 0 5 0,-2 0 4 0,1 1 4 0,-2-2 7 15,0 2 2-15,-2 0 4 0,1 1 1 0,-2 1 2 0,-2-2 0 0,2 3 0 16,-2-1 1-16,0 0-2 0,1 3-2 0,-3-2-3 0,0 2-2 15,0 0 0-15,-1 2-3 0,0-2-4 0,1 3-2 0,-1 0-3 0,-2 1-2 16,2 1-1-16,-1 0-1 0,1 0 1 0,1 2 1 0,-1 1-1 0,1 0 1 16,0 1-2-16,2 0 2 0,2 0-1 0,0-1 1 0,1 4 3 15,1-2 0-15,1 0 2 0,1 0-1 0,1 0 0 0,1 0 0 16,0-2-2-16,2 2-3 0,2 0-3 0,0-1-3 0,3-2-2 0,0 0-3 16,0 1-4-16,2-4-5 0,-1 1-4 0,1-2-3 0,1-1-3 15,1-2-2-15,-3 0-1 0,2 0 0 0,-1-2 1 0,1-1 3 16,1 0 3-16,-3-2 3 0,-1-1 4 0,2 1 5 0,-2-2 9 0,0-2 9 15,-1 1 10-15,-1 1 7 0,-2-3 9 0,1 2 6 0,-1 1 5 16,-2-2 7-16,1 0 8 0,-1 1 7 0,-1 1 9 0,0 0 6 0,-1-1 8 16,-1 1 3-16,2 2 1 0,-3 2-2 0,2-2-2 0,1 2-4 15,-3 0-6-15,0 2-4 0,0-2-5 0,0 3-9 0,0 0-8 0,0 0-9 16,0 0-11-16,0 0-8 0,0 0-6 0,0 3-8 0,0 0-6 16,0-1-3-16,0 2-3 0,0-1 0 0,0 3-1 0,0-1 0 15,0 4 1-15,0-2 3 0,0 1 2 0,0-1 3 0,0 0 2 16,1 2 0-16,-1-1-1 0,2-1 2 0,-1 1-2 0,-1-1 0 0,2 3-1 15,-2-5-1-15,3 4-2 0,-1-6 0 0,0 3 0 0,-1 0-1 16,2-3 0-16,-1 2 0 0,0-2 0 0,-1-2-2 0,2 1 1 0,-1-2-2 16,1 0 0-16,-2 0-1 0,3-3 1 0,-1 1-1 0,2-2 0 15,-1-1 1-15,0 1-1 0,0-2-1 0,2 1 1 0,-1-5-2 0,2 3 0 16,-3-2 0-16,1 1 0 0,0 2 1 0,3-2 2 0,-4 2-1 16,0-2 2-16,0 3-1 0,0-1 1 0,-1 2-1 0,0-1 1 0,1 2-3 15,-2 0-2-15,0 2-1 0,-1-2-3 0,2 3 0 0,-1-2-1 16,0 2 2-16,-1 2 0 0,1-2-1 0,0 3 1 0,-1-2 1 15,2 2 0-15,-1 2 2 0,1 0 0 0,1-3 3 0,0 3 1 0,-1 0 3 16,0 0 3-16,2-1 1 0,-2 1-1 0,4 0 1 0,-2 0-1 16,0 0-1-16,0-2-1 0,2 1-1 0,-1-1 0 0,0 0 0 15,4-1 0-15,-4 0-2 0,2-2 1 0,1-2 0 0,-1 0-1 0,0-1 2 16,2-2 0-16,1 0-1 0,-3 0 2 0,1-1 2 0,2-1 2 16,-3-1 3-16,0 0 7 0,1-4 4 0,-2 4 4 0,-1-3 5 0,1 1 3 15,-4-2 4-15,0 1 3 0,-1 0 3 0,-1-1 2 0,-1 0-1 16,-1 0 0-16,-3 1-4 0,1-1-4 0,-3 1-9 0,-1 1-13 0,1-1-17 15,-3 3-17-15,1-2-21 0,-4 3-21 0,0-1-27 0,-1 4-31 0,1-1-35 16,-1 2-40-16,0 3-75 0,-1 0-96 0,0 2-110 0,0 1-117 16,1 1-56-16,1 2-23 0,-3-1-4 0,3 3 2 0</inkml:trace>
  <inkml:trace contextRef="#ctx0" brushRef="#br0" timeOffset="68001.042">19394 8465 34 0,'-2'-4'618'0,"-1"3"5"0,2-2 5 0,-1 2 0 16,0-2-2-16,-2 3-116 0,4 0-176 0,-1-2-110 0,1 2-78 15,0 0-44-15,0 2-29 0,0-2-19 0,0 4-14 0,0-1-13 16,1 2-13-16,-1 2-8 0,4 1-4 0,-2-1-4 0,0 2 1 15,-1 1 2-15,2 0 2 0,-1 2 1 0,1 0 3 0,1 3 1 0,-3-4 0 16,1 3-2-16,1-3 1 0,-1 4-2 0,-1-3-4 0,3 0-3 16,-2-1-3-16,0 1-5 0,-1-1-6 0,1-1-4 0,-1-1-6 0,-1 1-4 15,2-3-7-15,-2 0-5 0,0-1-5 0,0 0-5 0,0-1-4 16,0-3-5-16,0 2-3 0,-2-3-5 0,2 2-2 0,-1-3 0 16,1 0-1-16,-2 0 0 0,1-1 0 0,-3-1 2 0,2-1 1 0,0 0 3 15,1-1 3-15,-3 1 5 0,1-2 5 0,2-1 6 0,-1 1 5 16,0 0 8-16,-1-2 7 0,1 2 6 0,1-2 9 0,-1 0 7 0,2 0 9 15,-1 1 6-15,1-2 6 0,0 1 6 0,0-1 6 0,1 0 7 16,-1 1 7-16,2 0 4 0,-1 0 2 0,3-1 1 0,-1 1-1 0,0 0-2 16,4 1-1-16,-2 0-2 0,0 0-1 0,0 0-4 0,2 2-2 15,-1 0-4-15,1-1-5 0,1 3-5 0,1-3-6 0,-1 3-5 16,1 2-3-16,-1-2-2 0,1 2 1 0,-1 2 0 0,2 0-1 0,-2 1 0 16,-2 1 1-16,2-1 0 0,0 2 0 0,-2 0 0 15,-1 3 4-15,0-1 0 0,1 2 2 0,-5-2 3 0,2 5 3 0,-3-2 4 0,-1 0 0 16,-1 2 4-16,-2-1 3 0,-1 1 0 0,-1-1 0 0,-1 1 2 15,-2 0-1-15,-4 0 1 0,4-2-2 0,-4 0-2 0,0-1 0 16,0 1-2-16,1-1-1 0,-1-2-2 0,-1 1-4 0,3-3-8 16,1 0-10-16,-2-1-18 0,2-1-19 0,2-1-29 0,1-1-35 0,0-1-52 15,4-3-63-15,2 0-111 0,-1-2-135 0,4 0-74 0,-1-4-41 0,2 2-21 16,4-5-11-16,0 2-1 0</inkml:trace>
  <inkml:trace contextRef="#ctx0" brushRef="#br0" timeOffset="68601.6259">19704 8552 325 0,'-5'4'609'0,"0"0"1"0,0 2 0 16,0-1-1-16,-2-2-2 0,2 1-123 0,1-1-187 0,-1 2-114 0,1 0-76 16,-1 0-42-16,1 0-22 0,1 0-14 0,0 0-6 0,1 2-5 15,-1-2-4-15,1 2 1 0,2-2 0 0,-1 1-2 0,1 2 1 0,0-2-1 16,1 0-2-16,-1 1-2 0,2-1 0 0,0 1-2 0,-1-2-2 15,3 2-6-15,-3-3-6 0,2 1-3 0,1-1-4 0,1 0-3 16,-1-1-1-16,1 0-3 0,-2-1-4 0,3-1-3 0,-1-1-5 0,1 0-1 16,0-1-5-16,-1-1 2 0,2-1 1 0,-1-2 5 0,2 2 5 15,-2-4 4-15,0-1 3 0,-1 1 1 0,0 0 0 0,3-3 3 0,-5 3 2 16,2-3 4-16,-4 1 5 0,2-1 3 0,-1 0 4 0,0 0 1 16,-2 3 1-16,-2-3-2 0,0 1 0 0,-1 1-5 0,2 1 1 0,-3 1-2 15,1-1 0-15,-3 1-3 0,3 1-2 0,-2 0-4 0,2 1-5 16,-2 1-6-16,2 1-6 0,-2-1-7 0,2 3-8 0,-3-2-8 0,1 0-11 15,2 2-10-15,0 0-10 0,0 2-10 0,1 0-11 0,0-2-8 16,1 0-9-16,1 3-4 0,0-3-2 0,0 0 0 0,1 4 1 16,1-3 2-16,0 1 5 0,1-2 10 0,2 2 12 0,-2-2 14 0,2 0 17 15,2 0 15-15,-2 0 17 0,1 0 16 0,-1 0 17 0,2 0 14 16,0 0 12-16,1 0 13 0,0 0 10 0,-1 0 10 0,0 0 11 16,1 0 8-16,-1 0 5 0,-1 3 5 0,3-1 5 0,-2-2 0 15,-3 2 1-15,3-1-1 0,-1 1 0 0,0 1-2 0,1 0-4 0,-1 1-3 16,1-1-5-16,-3 2-5 0,2-1-3 0,-3 0-6 0,2 3-7 0,-1-1-7 15,0-1-7-15,0 2-6 0,0-2-5 0,1 4-3 0,-4-2-6 16,2 1-3-16,-1-1-3 0,0 0-2 0,-1 0-2 0,1 0 2 16,0-1 1-16,-2 1 5 0,1 0 5 0,-1-4 8 0,0 2 10 0,0-1 10 15,0 1 12-15,-1-3 15 0,1 1 15 0,-2-3 9 0,2 0 10 16,0 0 4-16,0 0 3 0,-2 0-2 0,2-3-4 0,-1 1-4 0,-1-3-8 16,2 0-9-16,-2 1-10 0,2-3-13 0,0-1-16 0,0 1-17 15,0-1-21-15,0 0-18 0,2-3-16 0,-2 2-14 0,3-1-13 0,1 0-13 16,-3-2-12-16,2 4-13 0,2-1-13 0,-2 0-16 0,3 0-13 15,-1 1-19-15,2 0-18 0,-3 1-18 0,1 2-16 0,0-2-17 16,3 2-12-16,-4 3-20 0,3-4-21 0,-1 4-30 0,2 1-38 0,-2-1-31 16,1 0-26-16,-3 2-37 0,3 0-43 0,0 0-18 0,-2 0-6 15</inkml:trace>
  <inkml:trace contextRef="#ctx0" brushRef="#br0" timeOffset="68919.5159">20081 8521 46 0,'0'3'490'0,"0"-1"16"0,0 0 4 0,0 1-34 15,0-3-52-15,-2 2-58 0,0 0-64 0,2 1-49 0,-1-1-42 16,1-2-29-16,0 3-19 0,0-1-14 0,0 0-13 0,0-1-11 15,0 1-11-15,0 0-8 0,0 1-9 0,0-1-7 0,1 1-7 0,-1 0-4 16,2 0-6-16,0 0-4 0,-2 2-4 0,2-3-7 0,0 3-7 16,-2 0-7-16,1-1-7 0,-1 0-5 0,0 1-5 0,0 2-5 15,0-2-2-15,0 2-2 0,0-2-2 0,0 2-1 0,0-2-2 0,0 1-2 16,0-1 0-16,0 0-1 0,-1 0 1 0,1 0 0 0,0-1 0 16,0 0 3-16,0 0 2 0,0-1 2 0,0-1 3 0,0 1 5 0,0-3 4 15,0 0 3-15,0 0 3 0,0 0 0 0,0 0-1 0,0-3-5 16,1 3-6-16,1-4-5 0,-1 1-6 0,3-2-6 0,-1 0-8 0,0 0-7 15,2 0-8-15,0-2-6 0,2 0-6 0,0 0-6 0,-1-1-4 16,2-1-2-16,0 2 1 0,0-1 3 0,1 0 6 0,1 1 4 0,-2 0 3 16,0 0 6-16,-2 1 6 0,3 0 6 0,-1 2 3 0,-1 1 5 15,-3-2 1-15,3 3 3 0,-1-1 1 0,-1 1 1 0,-1 2 2 16,0 0 1-16,1 0 3 0,-1 0 1 0,0 2 0 0,1-2-1 0,-1 5 1 16,-3-3-6-16,2 3-9 0,1-2-20 0,-3 2-25 0,3 0-34 15,-4 1-41-15,1-1-79 0,-1 0-99 0,0 0-128 0,0 2-141 0,-1-1-74 16,1 1-39-16,-2-3-23 0,0 1-14 0,1 0-3 0</inkml:trace>
  <inkml:trace contextRef="#ctx0" brushRef="#br0" timeOffset="70784.2374">20361 7521 272 0,'-3'0'380'0,"2"-2"-41"0,-1 1-50 15,-1 1-48-15,2-2-47 0,-3 2-33 0,3-1-26 0,-1-1-18 16,1 2-12-16,-3-1-9 0,1-1-6 0,2-1-3 0,-1 3-4 0,-1-3-1 15,1 2-3-15,-1-1-2 0,0 1-3 0,2-1-1 0,-3 1-2 16,3-1-2-16,-1 2-4 0,1 0 0 0,-3-3 1 0,3 1 0 0,-1 2-2 16,1 0-2-16,-3-2-3 0,3 0-1 0,-1 1-2 0,0 1-2 15,-2-2 0-15,3 1-2 0,-3 0-2 0,4 1-2 0,-1-3-3 16,-1 3-3-16,2 0-1 0,-1-3-3 0,1 2 0 0,-2 1 1 16,0-1-1-16,2-1-1 0,-1 2-1 0,-1-1-1 0,2 1-3 0,-2-2-1 15,2 0-2-15,-1 2-1 0,-1-1 0 0,2 1 0 0,0 0-2 16,0-1-1-16,0 1-2 0,0 0-3 0,0 0-1 0,0 0-2 0,0 0 0 15,0 0-2-15,0 0 1 0,0 0 1 0,0 0 1 0,0 0 0 16,3-3-1-16,-1 3-2 0,0 0-4 0,1 0-1 0,0 0-1 0,0 0 0 16,2-3-1-16,1 3 0 0,1 0 1 0,1-2 0 0,1 2 0 15,4-2-1-15,-1 1-3 0,6 1 1 0,2-1-1 0,-1 1 1 0,6-2 0 16,2 1-2-16,3-2 0 0,4 1-3 0,-1 1-4 0,5-1 0 16,3-1-4-16,1 0-2 0,4 0-3 0,0 0-5 0,5 0-4 15,-2 0-5-15,5 0-6 0,-2 0-5 0,1-1-6 0,1 1-2 16,2 0 2-16,0 2-1 0,0-2 0 0,-3-1 0 0,-2 1 1 0,4 0 2 15,-3 0 0-15,-1-1 3 0,-2 4 2 0,0-3 3 0,-1 1 3 16,-3 0 4-16,0 1 6 0,-1 0 2 0,-3-2 1 0,-1 3 1 0,-3-2 3 16,-2 1 0-16,-3 1 2 0,-1-2 1 0,-2 1 1 0,-2 1 1 0,-5-2 1 15,2 2 2-15,-4-1 1 0,-4-1 2 0,1 2 1 0,-1-1 1 16,-3-1 0-16,-4 2 2 0,2-2 1 0,-3 2 2 0,-1 0 2 16,-1 0 3-16,-1 0 1 0,1-1 3 0,-3 1 1 0,0 0 2 15,0 0 2-15,1 0 2 0,-3 0 0 0,-1 0 1 0,0 0 2 0,0 0 0 16,0 0-1-16,0 0 0 0,0 0-3 0,0 0 0 0,0 0 1 15,0 0-3-15,0 0-2 0,0 0-1 0,0 0-1 0,0 0-2 16,0-1-2-16,0 1-1 0,-1-2-2 0,1 2-2 0,-2-1 0 0,0-1-2 16,-1 2 0-16,2 0-5 0,-3 0 0 0,3-1-1 0,-3-1-2 0,0 2 0 15,3 0-1-15,-3-1-1 0,1-1-1 0,-2 2 1 0,2 0-2 16,-2 0 0-16,2-3 1 0,-4 1-1 0,2 2 0 0,0 0-1 16,0 0-1-16,-1 0 1 0,-2 0-2 0,3-2 0 0,-1 2-1 0,-1 0 1 15,-1-2 1-15,1 2-1 0,0-1 2 0,-1 1 0 0,2 0 0 16,-3-2 0-16,2 1 0 0,1 1 1 0,0-1 1 0,-2 1 2 0,2-3 3 15,-1 3 1-15,1 0-1 0,-1-3 2 0,1 2 0 0,0 1 0 16,0-1 1-16,-1-1 0 0,2 2 1 0,-4-1 0 0,4-1-1 16,1 0 1-16,-1 1 0 0,0-1 1 0,0 0-1 0,-1 2 0 0,1-3 0 15,-1 3 1-15,3-2 2 0,-2 0 0 0,2 1 1 0,-3 1 1 16,3-1 2-16,-2 1 1 0,1-2 0 0,0 1 1 0,0 1 0 0,1-2 1 16,0 1-1-16,-1 1 0 0,1-2 1 0,-1 1-1 0,3 1-1 15,-3-2-1-15,3 2 0 0,-1 0 0 0,1 0 0 0,-3 0 0 16,3 0-1-16,-1 0 2 0,1 0 0 0,-1 0 2 0,-1 0-2 0,3 0 1 15,-1 0 2-15,-1 0 2 0,2 0 1 0,0 0 2 0,0 0 2 16,-2 0 0-16,2 0 1 0,0 0-1 0,0 0 0 0,0 0 0 0,0 0-1 16,0 0-1-16,0 0 0 0,0 0-2 0,0 0 1 0,0 0-2 15,0 0-3-15,0 0-2 0,0 0-2 0,0 0-3 0,0 0 0 0,0 0-2 16,0 0-1-16,0 0 0 0,0 0-1 0,0 0-1 0,0 0 0 16,0 0 0-16,0 0-2 0,0 0 1 0,0 0-1 0,0 0-1 15,2 0 1-15,0 0 0 0,-1 0 0 0,4 0 0 0,-4 0 1 0,1 0 0 16,-1 0-1-16,3 0 2 0,-1 0 2 0,0 0 2 0,0 0 1 15,2 0 2-15,1 0 0 0,0 2 2 0,1-2 1 0,-1 1 1 0,2 1 1 16,1-2-1-16,1 1 0 0,1 1 0 0,0-2 0 0,0 1-1 16,2 1-1-16,-2-2-2 0,0 1-2 0,2-1-1 0,-1 1 0 0,-2 1-2 15,2-2 0-15,0 2-2 0,2-2 0 0,-5 0 0 0,1 3-1 16,1-3 0-16,-2 0 0 0,-1 2 0 0,1-2-2 0,-2 2 1 16,-1-1 0-16,-1-1-2 0,0 2 1 0,1 0-2 0,-3-2 0 0,0 1 1 15,-1-1-1-15,-1 2 0 0,1-1 2 0,-2-1-1 0,0 1 2 16,0 2 0-16,0 0 0 0,0-2 1 0,0 0 2 0,-2 1 1 15,2 1 2-15,-3-1 0 0,2 3 1 0,-1-3 2 0,-1 2 0 0,-1-1 2 16,-1 3 2-16,2-1 1 0,-2-1 1 0,0 2 3 0,0 0 1 16,-2-1 1-16,0 4-1 0,2-4 1 0,-3 2 1 0,-1 1 0 15,3 0 0-15,-1 0 0 0,-1-1 0 0,-2 1-2 0,3-1-5 0,1 1-11 16,-2 1-14-16,0-1-20 0,2-1-23 0,-2 0-36 0,1 1-37 16,2-1-81-16,-1 2-97 0,2-3-111 0,0 0-119 0,3 2-62 0,-1-3-32 15,2 0-16-15,2-2-8 0,-1 1 4 0</inkml:trace>
  <inkml:trace contextRef="#ctx0" brushRef="#br0" timeOffset="73068.3756">22657 7115 13 0,'0'-2'515'0,"0"-3"12"0,0 3 11 0,-2-1-72 0,2-1-109 15,-1 3-81-15,1-1-67 0,-2 1-35 0,2 1-21 0,0 0-12 0,0 0-9 16,0 0-9-16,0 0-6 0,0 0-10 0,0 0-11 0,0 0-12 16,0 0-10-16,0 0-11 0,0 0-10 0,0 0-9 0,-2 0-9 0,2 1-7 15,-1-1-8-15,-1 3-4 0,1-2-3 0,1 2-6 16,-2 1-1-16,0 1-1 0,2-2 1 0,-1 5 3 0,1 0 5 0,-2 1 4 15,0 0 4-15,2 1 5 0,-1 2 3 0,-1 2 2 0,2 1 3 0,-1 1 1 16,1-1 1-16,-2 2 0 0,-1 0 0 0,3 0-1 0,-1 3-2 16,1-2-5-16,0 0-3 0,0 0-3 0,0 0-5 0,1-2-2 15,-1 1-3-15,3-1-1 0,-1 1 0 0,-1-3-1 0,2 2-1 0,1-4-1 16,-1 1 0-16,2-1-2 0,0-1-2 0,-2-2-1 0,3 0-4 0,-2-2-6 16,3-1-6-16,-1 1-12 0,1-3-11 0,2 1-13 0,-1-5-14 15,0 2-17-15,3-2-19 0,-3-2-21 0,3 2-25 0,0-4-26 0,0 0-25 16,0-3-51-16,2 2-60 0,-2-4-87 0,-1 0-100 0,0-2-53 15,0-1-28-15,-2 3-7 0,-1-5 1 0</inkml:trace>
  <inkml:trace contextRef="#ctx0" brushRef="#br0" timeOffset="73269.2102">22582 7315 437 0,'-5'1'573'0,"1"-1"6"0,-2 2 7 0,3 0-67 15,-1-2-105-15,3 0-92 0,1 0-86 0,0 0-53 0,0 0-35 16,0 0-25-16,1 0-15 0,3 0-13 0,0 0-14 0,1 0-12 16,-1-2-10-16,4 0-8 0,1 1-7 0,1-1-7 0,0 0-8 0,1-1-8 0,5 1-7 15,-2-2-10-15,2 1-8 0,-2-2-12 0,5 1-12 0,-3-1-18 16,3-1-20-16,0 2-26 0,-3-1-27 0,2 0-41 0,-1 0-48 0,-2 1-79 16,1-3-96-16,0 4-87 0,-5-2-81 0,1 2-36 0,0 1-15 15,-4 0-1-15</inkml:trace>
  <inkml:trace contextRef="#ctx0" brushRef="#br0" timeOffset="75036.7526">22994 7407 248 0,'-2'-1'504'0,"0"1"9"0,2-3-45 0,-1 3-71 16,1 0-79-16,-2-3-83 0,0 2-50 0,2 1-32 0,-1-1-19 0,1 1-11 15,-2-2-10-15,2 2-6 0,0 0-5 0,0 0-8 0,0 0-6 16,0 0-7-16,0 0-7 0,0 0-6 0,0 0-8 0,0 0-5 0,0 0-6 15,0 0-6-15,-1 0-5 0,1 2-6 0,-2-1-3 0,0-1-7 16,2 1-4-16,-1 2-4 0,-1-3-5 0,2 0-3 0,-1 3-2 0,1-2-2 16,-2 2-2-16,0 0 0 0,2 1 0 0,-1-1 1 0,-1 3 1 15,2-1 1-15,-1 1 0 0,-2 0 1 0,1 0 1 0,-1-1 1 0,1 2-1 16,1 0 2-16,-1-1-1 0,2 2 0 0,-1-2 0 0,1 1-2 16,-2-2 1-16,0 1-2 0,2-2 1 0,-1 2-1 0,-1-3 0 15,2 2 2-15,0-2-1 0,0-1 1 0,0 0 1 0,0 0 1 16,0 1 4-16,2-3 0 0,-1 0 2 0,-1 0 2 0,0 0 3 0,0 0 1 15,2 0 2-15,0 0 4 0,-1 0 1 0,2 0 1 0,-1-3 0 16,1 3-1-16,2-2 0 0,-4 0-1 0,4 1-2 0,-2 0-1 0,4-2-2 16,-3 0-3-16,3 0-3 0,0-2-1 0,1 2-4 0,-1 0-3 15,-1 0-1-15,3 0-2 0,-2 0-2 0,-1 0-2 0,2 0-1 0,0 1-1 16,-2 0-2-16,-1 2-2 0,2-2 0 0,-1 1-2 0,0 1 0 16,0 0-2-16,-1 1 0 0,0 1 0 0,0-2-1 0,0 2-1 15,0 0 1-15,0 1-1 0,0 0 1 0,-2 0 1 0,2 2 1 0,0-1 0 16,-2 2 1-16,3 0 1 0,-3 0 0 0,1 2 1 0,-3-3 1 15,1 3 2-15,-1 0-1 0,-1 0 2 0,0 0 0 0,0 1 0 16,0 0 2-16,-1 0 2 0,-1-1 3 0,1-1 3 0,-3 1 4 0,1 0 3 16,-3-1 6-16,3 0 1 0,-2-1 3 0,0 0 0 0,1 0 2 15,-3-1 2-15,0 1 0 0,0-3 1 0,-1 1-2 0,2-2-2 0,-3 1-5 16,2-3-11-16,-1 3-13 0,2-3-14 0,-1 0-16 0,-2 0-17 16,3-3-25-16,-1 0-25 0,2 1-29 0,0-1-32 0,-2-1-44 0,4-2-51 15,0-2-75-15,-1 1-88 0,1-1-77 0,2-2-67 0,-3-1-29 16,4 1-10-16,-1-1 4 0</inkml:trace>
  <inkml:trace contextRef="#ctx0" brushRef="#br0" timeOffset="75289.7246">23019 7374 399 0,'-2'0'578'0,"2"-3"15"0,-1 3-12 0,1-3-27 0,-2 1-85 15,0 2-113-15,2-3-72 0,0 3-48 0,0 0-31 0,0-3-20 0,2 1-20 16,0 1-15-16,-2 1-17 0,1-1-16 0,-1-1-15 0,2 2-14 15,-1-1-13-15,3-1-12 0,-2-1-10 0,1 2-10 0,1-1-8 16,0 2-8-16,0-5-7 0,1 5-4 0,3-2-5 0,-3-1-3 0,4 0-3 16,-3-1-1-16,0 1-3 0,3 1 0 0,1-1 0 0,-2-1 1 15,0 3 0-15,1-3-1 0,-1 4 0 0,0-3-1 0,0 1 0 0,-2 0 1 16,2 1-1-16,-3 0-1 0,2-2-7 0,0 1-10 0,0 1-15 16,-3 1-16-16,0-2-21 0,1 1-22 0,-4 1-32 0,2 0-36 0,2 0-48 15,-4 1-56-15,2 1-114 0,-3-2-141 0,0 0-78 0,-1 3-48 16,-1 1-17-16,-1-1-6 0,-3 2 8 0</inkml:trace>
  <inkml:trace contextRef="#ctx0" brushRef="#br0" timeOffset="76967.6705">22282 7971 397 0,'0'-5'598'0,"0"1"12"0,0-1-1 0,0 2-10 0,-2 0-103 16,2 0-150-16,0 2-88 0,0-1-54 0,-1 0-34 0,1-1-25 15,0 3-21-15,0 0-22 0,0 0-20 0,0 0-19 0,0 0-18 0,0 0-14 16,-2 3-13-16,2-1-12 0,-1 0-8 0,1-1-7 0,0 4-4 16,0-1-4-16,0 2-1 0,0-1 0 0,0 2 1 0,0 1 3 0,0 0 3 15,0 1 3-15,0 2 4 0,0 0 3 0,0-1 2 0,0 2 1 16,-2 0 1-16,2-2 1 0,-2 2 0 0,2 0 1 0,-1-2-1 0,1 0 1 16,-2-1-1-16,0 0 2 0,2-1 1 0,-2-3 1 0,0 2 2 15,2-2 2-15,-1 0 3 0,1 0 4 0,-2-3 3 0,0 1 5 16,2-1 4-16,-1-2-1 0,1 0 2 0,0 0 0 0,-2 0 1 15,1-2-1-15,-3-1 0 0,3-2-2 0,-2 1-2 0,1-3-3 0,-1 1-3 16,-1-1-7-16,2-3-6 0,0 2-8 0,1-3-6 0,-3-1-6 0,4-1-5 16,-1 0-3-16,-1-1-5 0,2-1-4 0,0-2-2 15,2 2-3-15,-1 0-1 0,1 0-1 0,0 2 0 0,-1-1 1 0,3 1 0 16,0 3 2-16,-3-2 2 0,3 2 1 0,0 3 1 0,0 1-1 0,-3 0 1 16,2 1 1-16,2 1 0 0,-1 1 1 0,1 1 1 0,-1 1-1 15,0 1 1-15,0 1 1 0,0 1 1 0,1 1 0 0,0 1 3 16,-1-1 3-16,0 3 2 0,0-1 3 0,0 2 4 0,-1 1 3 0,-2-1 1 15,3 3 3-15,-4-2 0 0,0 3 2 0,0-2 0 0,0 1 0 16,-4 1 2-16,3-2 0 0,-2 3 0 0,-1-2 1 0,1 2 0 16,-2-3 1-16,2 0-1 0,-3 2 0 0,1-4 0 0,2 1 1 0,-2-1-2 15,2 0 0-15,0 0 1 0,0-2-2 0,-1 2 0 0,2-2 0 0,0-3 1 16,1 1-1-16,1 0-1 0,0 0 0 0,0-1 0 0,0-1-2 16,0 1 1-16,1-2 1 0,1 1 0 0,0 1 2 0,2-2 0 15,1 1 3-15,-2 1 0 0,2-2 2 0,-1 1-1 0,6 0 0 0,-4-1-3 16,2 2 0-16,0 0-8 0,1-1-5 0,2 1-10 0,-1-2-11 15,1 3-20-15,-2-3-21 0,3 3-25 0,-2-1-30 0,2 0-42 16,-3-1-46-16,2 1-68 0,-1 0-78 0,-1-1-84 0,0-1-89 0,0 2-38 16,-3-2-17-16,0 0-3 0</inkml:trace>
  <inkml:trace contextRef="#ctx0" brushRef="#br0" timeOffset="78518.3291">22456 8049 501 0,'-4'0'595'0,"1"0"3"0,1 0-2 0,0 0-65 16,2 0-97-16,-2 0-112 0,2 0-119 0,0 0-74 0,0 0-48 0,0 0-29 16,0 0-20-16,0 1-15 0,0 0-13 0,2 1-10 0,0 1-4 15,0-1-4-15,1-2-1 0,1 3-3 0,1 1-2 0,-2-3-1 0,2 2-3 16,1-1 1-16,2 0-2 0,-4-1-2 0,4 0-3 0,-1 2-6 16,2-3-5-16,1 0-3 0,-2-3-5 0,1 2-4 0,0-2-4 15,1 1-3-15,1-1-2 0,-2-2 0 0,1 2 0 0,-2 0-1 0,3-2-2 16,-3 1 1-16,-2-2 2 0,2-1 4 0,-2 2 4 0,1-1 6 15,-4-1 7-15,0-1 7 0,0 4 8 0,-3-3 10 0,0 1 12 16,0-1 9-16,-1 4 9 0,-2-2 7 0,-1 1 9 0,1 1 3 0,-2 0 4 16,-1 0 4-16,2 1 2 0,-3 0-1 0,2 1 2 0,-1 1-1 15,-3 0-1-15,2 1-4 0,-1 1-4 0,2 1-5 0,-2 0-4 0,0-1-4 16,0 2-2-16,2 1-2 0,-2-1-1 0,3 1-3 0,1 0 0 0,-3 0-2 16,4 2-1-16,0 0-1 0,0 1-1 0,-2-1 0 0,5 0 0 15,0 2-2-15,0-1-2 0,5-1-3 0,-4 1-1 0,2-1-3 16,2 0-4-16,0 1-4 0,1 1-9 0,2-2-3 0,0-2-4 15,2 3-6-15,-1-2-6 0,4-1-7 0,0 0-9 0,0-3-7 0,2 1-7 16,0 1-7-16,3-3-12 0,-1 1-9 0,-1-2-9 0,3 0-7 16,-2-2-7-16,3 1-6 0,-2-3-4 0,-1 1-2 0,1 1 3 0,1-3 7 15,-3 3 11-15,1-4 14 0,-1 1 19 0,2-1 20 0,-6 1 27 16,2 0 24-16,-1-2 24 0,0 2 23 0,-5-2 23 0,0 0 22 0,0 2 19 16,-1 0 18-16,-2-1 14 0,-2 0 9 0,0 1 7 0,-1 1 2 15,0-1 1-15,-2 1-3 0,-2 0-8 0,0 0-7 0,-1 1-8 16,-2 1-10-16,2-1-9 0,-3 1-10 0,0-1-11 0,-1 3-11 0,3-2-11 15,-4 2-9-15,0 0-10 0,0 2-9 0,-2-2-8 0,1 3-9 16,1-1-7-16,0 1-5 0,2-1-3 0,-3 1-2 0,1 2-1 16,1-1-1-16,1-1-1 0,-2 2 0 0,3-1-4 0,1 1 2 0,0-1 0 15,-1 1 0-15,2 1-1 0,0-2 0 0,1 1 1 0,1 0-1 16,-2-1 0-16,3-1-2 0,3 2-1 0,-2 0-1 0,1-3-1 0,1 1-1 16,0 0-1-16,2 0 0 0,-1-2 2 0,0 2-1 0,1-3 0 15,1 2 2-15,0-2-1 0,-1 0 0 0,2-2 2 0,-1 2 2 16,2-3 0-16,-2 2 4 0,1-1 0 0,-3 0 2 0,1-2 2 0,3 1 0 15,-3 1 1-15,-1-1 4 0,0-1 3 0,-1 1 6 0,-2 1 6 0,3-1 5 16,-4-1 6-16,1 1 3 0,-1 1 3 0,0 1 3 0,0-1 4 16,0 1 3-16,-1 0 3 0,1 1 1 0,-2-3 1 0,2 3-4 15,0 0-5-15,0 0-5 0,0 0-7 0,0 0-7 0,0 0-6 16,0 0-6-16,0 0-6 0,0 0-5 0,0 0-5 0,0 0-6 0,0 0-6 16,0 0-5-16,0 0-2 0,0 0-2 0,0 0 0 0,0 0 0 0,2 0-1 15,-1 0-3-15,4 3-2 0,-2-3-4 0,0 1-3 0,0 0-6 16,0-1-4-16,2 2-3 0,0-1-4 0,3-1-2 0,-4 2-6 15,4-2-6-15,-1 2-8 0,1-2-7 0,1 0-9 0,1 0-5 0,-1 0-4 16,0 0-1-16,3-2 0 0,-3 2 0 0,4-2 1 0,-4 1 2 16,3-1 1-16,2 0 5 0,-5-1 3 0,2 0 9 0,-1 1 6 15,1-1 9-15,0 0 8 0,-2-1 11 0,-1 1 10 0,3-2 12 0,-1 2 12 16,-4-1 15-16,1 0 14 0,0 0 13 0,-2 1 12 0,0-2 11 16,-2 1 11-16,0 0 8 0,0 0 10 0,-3 1 7 0,2 1 8 15,-2-2 6-15,-2 3 4 0,2-1 0 0,-3 0-1 0,1 2-4 0,-1-3-8 16,0 3-8-16,-2 0-9 0,2-3-10 0,-3 3-9 0,1 0-8 15,0 0-9-15,-1 3-7 0,-2-3-8 0,0 0-6 0,0 3-7 0,2-1-5 16,-2 1-5-16,-1-1-5 0,1 1-3 0,1 1 0 0,-2 0-1 16,3 0-1-16,-1 0 1 0,3 1 0 0,-3 0 0 0,1-1-1 0,1 2 1 15,2-1 0-15,2-1 0 0,-3 1-1 0,3-1 2 0,-1 1 0 16,2 1 1-16,0-2 0 0,2 1-1 0,-1 0 0 0,1-2 0 16,0 1-2-16,1-1 0 0,0-1-3 0,0 3-1 0,1-3-2 0,1-1 0 15,0-1-3-15,2 2-1 0,-3-2-3 0,4 0-4 0,-2-2-4 16,2 1-3-16,0-1-3 0,2-3-4 0,-2 3-1 0,0-4-1 0,0 2 0 15,1-3 1-15,-1 1 0 0,0-1 2 0,-2-1 0 0,3-1 2 16,-4 0 4-16,3-1 6 0,-3-1 9 0,3-1 9 0,-5 2 9 16,2-2 10-16,-4 0 10 0,2-2 9 0,1 3 11 0,-3-1 10 0,-1 0 9 15,2 1 9-15,-2 0 9 0,0 0 9 0,0 1 10 0,0 2 9 0,-2 0 6 16,2 1 6-16,-1 1 3 0,1 1 2 0,-2-1-2 0,0 3-6 16,2 0-6-16,-1 0-10 0,-1 0-8 0,2 1-11 0,-1 1-9 0,1 1-13 15,0 0-14-15,0 0-14 0,0 0-16 0,0 0-15 0,0 0-13 16,0 0-9-16,-2 1-6 0,2 1-3 0,0 1-2 0,0 0-1 0,0 1 2 15,0 1 1-15,0-1 3 0,0 2 2 0,0 1 4 0,2 0 6 16,-2 3 4-16,1-4 7 0,-1 3 4 0,2 2 3 0,-1-2 2 16,-1 0-2-16,4 1-1 0,-3 1-5 0,1 1-7 0,1-3-9 0,0 1-8 15,2-1-10-15,-2-1-10 0,2 0-9 0,-2 0-8 0,0 0-8 16,2 0-9-16,-2-3-9 0,2 0-5 0,-1-1-5 0,3 0-3 0,-2 0-1 16,1-3 1-16,0 1 1 0,2-2 3 0,-2 0 5 0,2-2 6 15,0 1 6-15,2-3 7 0,-2 0 7 0,0 2 7 0,1-3 9 0,-1-2 6 16,1 2 8-16,-2-2 12 0,0 0 10 0,0 1 14 0,-1-1 14 15,-1 1 13-15,0 0 14 0,0 0 12 0,1-1 11 0,-5 2 10 16,2 0 10-16,-1 2 7 0,0-2 7 0,-1 3 2 0,-1-1 2 0,0 0-6 16,0 2-4-16,0 1-9 0,0 0-6 0,0 0-11 0,0 0-9 15,0 0-13-15,0 0-14 0,0 0-11 0,0 0-11 0,0 0-8 0,0 0-6 16,2 1-5-16,0 0-3 0,-2 1 1 0,1 1-2 0,-1-1 2 16,3 3 0-16,-1-2 2 0,1 2 1 0,1-1 2 0,0-1 5 0,-3 2 0 15,6-2 1-15,-4 1-1 0,0 1-5 0,2-2-3 0,0 0-4 16,1 0-6-16,-1 0-2 0,-1-1-3 0,3 0-3 0,-1-1-1 0,2 1-3 15,-2-2 0-15,1 0-2 0,-3 0 0 0,4-2 0 0,-2 1 3 16,2-1 3-16,-1 0 3 0,-1-1 5 0,0-2 4 0,1 2 4 16,-1-1 3-16,-1-2 3 0,1 1 6 0,-2-1 6 0,1 0 6 15,-1 2 6-15,-1-3 9 0,0 2 8 0,-1-2 9 0,-1 2 8 0,-1-2 9 16,2 2 11-16,-2 2 8 0,0-2 7 0,0 2 5 0,0-1 5 16,-2 1-1-16,2 1-2 0,-1 1-4 0,1-1-7 0,-2 2-6 0,0 0-10 15,2 0-9-15,-1 0-12 0,-1 0-9 0,2 3-10 0,-1-1-8 16,-3 1-8-16,3 1-5 0,-1 2-4 0,0-1-3 0,-2 5 0 15,3 0 0-15,-3 2 2 0,1 1 2 0,0 2 3 0,0 3 3 0,0 0 4 16,-1 2 4-16,-1 2 4 0,1 0-1 0,-1 2 0 0,2 2-5 16,-2-3-7-16,2 5-16 0,-2-3-19 0,4 1-21 0,-4-1-20 15,2 1-23-15,0-1-23 0,1-1-28 0,-1-1-29 0,2-3-39 0,-3 2-43 16,1-3-89-16,2-2-109 0,-1-2-96 0,0-1-88 0,1-2-35 0,-4 0-7 16,4-4 5-16,-1-2 12 0</inkml:trace>
  <inkml:trace contextRef="#ctx0" brushRef="#br0" timeOffset="79102.529">22753 8457 468 0,'1'-8'603'0,"-1"0"13"16,0 0-20-16,0 1-37 0,-1 0-92 0,-2-2-119 0,3 2-71 15,-1-1-48-15,-1 1-25 0,0 1-16 0,1 0-15 0,-3-1-14 0,3 3-19 16,-2 0-16-16,-1 1-17 0,1 0-16 0,0 1-13 0,0 0-14 15,-3 1-11-15,1 1-12 0,0 1-9 0,-1-1-11 0,-1 2-9 16,-2 1-8-16,1 2-8 0,0-2-3 0,2 2-4 0,-3 0 2 0,1 2 0 16,-1 0 3-16,3 0 0 0,-1 0 3 0,0 1-1 0,2 0 2 0,2-1 0 15,-2 1-2-15,2-1 1 0,0 1 1 0,2 0-2 16,-1-3 1-16,2 4-1 0,2-4-2 0,-1 1-1 0,4 0 0 0,-2-2 0 16,2 1-2-16,-2-1-2 0,2-1 1 0,1 0-3 0,2-1-3 0,0-2-2 15,0 0-4-15,0 0-3 0,2 0-2 0,-1-2 0 0,0-1 0 16,4-1 0-16,-5 1 1 0,1-2 1 0,0 1 2 0,-1-1 1 15,2 0 2-15,-3 0 4 0,0-2 5 0,-2 2 8 0,0 1 8 0,-1-1 9 16,0 0 8-16,-1 2 9 0,-1-1 5 0,2 1 4 0,-3 0 4 16,-1 3 2-16,2-2 1 0,-2 2-1 0,0 0 1 0,0 0-4 0,0 0-3 15,0 0-4-15,0 0-6 0,0 2-5 0,-2 1-6 0,2 1-4 16,0 0-7-16,0 1-3 0,0 3-3 0,0 0 0 0,0 0-4 0,0 1 2 16,0 3 3-16,0-1 0 0,0 0 3 0,0 4 2 0,0-1 1 15,2-1 1-15,0 3 0 0,-2-1 1 0,1-1-2 0,-1 3-7 16,3-2-11-16,-1 0-13 0,0-1-14 0,-1 0-16 0,2 1-15 0,-1-2-16 15,0 0-14-15,-1-2-18 0,3-1-16 0,-3-1-16 0,2 0-18 16,-2-2-17-16,3 0-14 0,-3-2-18 0,2-2-17 0,2-2-20 16,-1-1-22-16,0-1-32 0,0-2-35 0,1-1-30 0,0-1-28 0,2-3-48 15,-2 1-55-15,-1-2-22 0,1-1-4 0</inkml:trace>
  <inkml:trace contextRef="#ctx0" brushRef="#br0" timeOffset="80288.2504">22906 8460 407 0,'-2'-11'581'16,"0"3"13"-16,0 3-13 0,1-1-28 0,-3 1-90 0,3 1-123 15,-1-1-78-15,1 2-55 0,1 2-39 0,-2-1-28 0,0 0-25 16,2 1-22-16,0 1-19 0,0 0-16 0,0 0-16 0,0 3-12 0,0-1-12 16,0 1-9-16,0 1-7 0,0-1-5 0,0 1-2 0,0 3-1 0,2-1 2 15,0-1 1-15,-2 2 1 0,1-1 4 0,-1 2 0 0,2-1 0 16,-1-1 0-16,-1 1 1 0,4-1-1 0,-4-1 1 0,1 0 1 0,1 0-1 16,0 0 1-16,0 0 2 0,0-2 2 0,-1 2 1 0,-1-1 7 15,4-4 6-15,-3 3 7 0,1-3 9 0,-1 0 5 0,3 0 8 16,-3 0 3-16,1 0 2 0,-1 0 2 0,3-3-1 0,-1 3-1 15,1-4 1-15,-1-1-3 0,2 2-3 0,-2-2-3 0,2 0-9 0,-2-1-6 16,4 0-8-16,-1-1-7 0,-1 0-6 0,-1-1-4 0,1-1-3 16,0 2-1-16,-2 0-2 0,3-1 0 0,-3 3-1 0,2 0-1 0,0-1-1 15,-2 2-1-15,2-1 0 0,-2 2-2 0,1-2 0 0,0 3-2 16,-1-1 0-16,0 2 0 0,0-1-2 0,1 0-1 0,-3 1 0 0,3 1-2 16,0 0-1-16,0 0 0 0,-2 1 1 0,1 1-1 0,1 0 2 15,-3-1 0-15,3 1 1 0,-3 0 0 0,2 1 1 0,1 0 2 16,-3 0 0-16,2 2 1 0,1-2 2 0,-3 1 2 0,3-1 1 0,-2 2 1 15,1-2 0-15,-1 1 0 0,1-1 0 0,-1 0 2 0,-1 1-1 16,3-1 0-16,-3-2 2 0,2 0-1 0,-1 1 0 0,1-1 2 16,1 1-1-16,0-2 1 0,-3 0 0 0,3 0 1 0,0 0 0 0,1 0-2 15,-2-2 0-15,2 1-2 0,1-1 0 0,1 1 0 0,-1-3-1 0,0 2 1 16,-1-1-2-16,4-1-2 0,-4 1 1 0,2-2-1 0,-1 2 0 16,0 0 1-16,-1-1-2 0,0 2 2 0,-1-1 0 0,3 0 0 15,-4 0 1-15,3 0-1 0,-3-1 1 0,2 2 0 0,-2-1-1 0,0 0 1 16,1 1-1-16,-3 1 1 0,3-1 0 0,-3 0 1 0,2-1-1 15,-1 1 1-15,2 0 0 0,-2 1 1 0,-1-2 1 0,3 2 0 16,-4-2 0-16,1 3 3 0,-1-4 1 0,2 3-1 0,0-1 2 0,-2 0 0 16,0 1 0-16,0-1 0 0,0 2 0 0,0-1 0 0,0 1 0 15,0-1 1-15,0-2 2 0,0 3 2 0,-2-3 2 0,0 3 3 16,2 0 2-16,-1-2 4 0,1 2 2 0,-4-1 2 0,3 1 2 0,-1 0 2 16,-2-2 0-16,2 2 0 0,-1 0-3 0,2 0-1 0,-3 0-3 15,3 0-4-15,-3 0-4 0,1 0-4 0,-2 2-6 0,2-1-4 0,-3-1-7 16,3 2-2-16,-2-2-5 0,0 3-1 0,1 0-1 0,0-1-2 15,0 3 1-15,-1-2 1 0,1 1 1 0,0 1 0 0,3 0 2 0,-3 2 1 16,1-2 1-16,3 1 2 0,-1 0 0 0,1 0 0 0,0 0 1 16,1-2-2-16,1 1-1 0,-1 2-3 0,3-1-6 0,1 1-6 0,-2-3-5 15,3 0-4-15,0 0-7 0,0 1-3 0,3 0-7 0,-2-3-5 16,1 1-6-16,0-2-6 0,0 0-3 0,3-1-3 0,-1 0 0 0,-2-1 1 16,2 0 3-16,-2-1 5 0,4-1 5 0,-3 0 4 0,0 1 5 15,-1-3 7-15,0 0 4 0,2 1 8 0,-2-1 8 0,-2 0 7 16,1 0 9-16,-2 0 9 0,0 0 7 0,-2 0 8 0,2 0 6 0,0 0 7 15,-2 2 7-15,1-2 6 0,-3 2 4 0,1 0 4 0,0 1 2 16,2-1 0-16,-4 1 1 0,1 0-3 0,-1-1-4 0,2 3-4 16,-2 0-4-16,0 0-8 0,0 0-6 0,0 0-8 0,0 0-9 0,0 0-8 15,1 0-5-15,-1 3-4 0,2-1-3 0,0-2-1 0,-1 2 0 16,1 1 1-16,-1-1-1 0,3 1 2 0,-3-1 1 0,1 3 3 0,1-1 0 16,-1-1 4-16,0 2 4 0,2-3 1 0,-3 3 1 0,2-3 0 15,1 4 0-15,-1-4-1 0,0 3-1 0,0-2 0 0,1 1 1 16,-3 0-1-16,3-1 0 0,0 0 0 0,-3-1 0 0,2 1 0 15,1-1 0-15,-1 0 1 0,0-2 3 0,0 1 2 0,1 1 1 0,-3-2 2 16,2 0 2-16,3 0-1 0,-2 0 1 0,0 0 1 0,0-2-1 16,0 1 2-16,1-1 0 0,3 2-2 0,-3-5 0 0,-1 5-2 0,1-4-2 15,2 1-2-15,0 1-2 0,-2-1-1 0,1-1-2 0,1 1-1 0,-2 1 0 16,0-1-2-16,0 2 0 0,0 0 0 0,2-2 0 0,-3 0-2 16,1 3 0-16,1-2-2 0,-1 2 0 0,-2-1-1 0,2-1-1 15,-2 2 0-15,1 0-2 0,-1 0-2 0,0 0 1 0,1 0 0 0,-1 0 0 16,1 2 0-16,-1-1 1 0,0-1 0 0,0 2 1 0,1-2 1 15,-1 3 3-15,2-3-1 0,-1 3 2 0,1-2 0 0,-2 0-2 16,2 2-2-16,1-3-3 0,-1 2-2 0,2-2-2 0,-2 2-3 0,2-1-1 16,-1-1-2-16,2 0-1 0,1 0-2 0,-2 0-1 0,-1 0-1 0,2-1-1 15,0-1 1-15,-2 0 2 0,2 1 2 0,0-2 4 0,0-1 3 16,-2 1 1-16,2 1 3 0,-1-3 2 0,0 3 2 0,0-3 1 16,-1-1 2-16,1 0-1 0,-3 1 2 0,2 0 1 0,1-2 2 0,-3 2 1 15,1-2 2-15,-1 2 0 0,-1-2 3 0,0 2 2 0,0 0 3 16,-2 0 4-16,-1 0 3 0,0 2 3 0,-1-2-1 0,-2 2 0 15,1 0-1-15,-1 2-4 0,-2 0 0 0,0 1-1 0,-1 0-2 0,0 0 0 16,-3 2-3-16,0 1-3 0,0 0-5 0,-2 3-4 0,1-1-3 16,-1 2-3-16,2-2 0 0,-1 3 2 0,1 1 0 0,0 1 3 0,2 0-1 15,1 0 1-15,1 1 1 0,2 1-1 0,-2-2 0 0,2 2-4 16,6 0-9-16,2 0-11 0,0-2-22 0,1 0-26 0,4 1-37 0,0-3-37 16,6 4-89-16,2-5-109 0,-1 3-110 0,5-5-108 0,0 1-54 15,3-2-28-15,2 1-12 0,-3-4-7 0</inkml:trace>
  <inkml:trace contextRef="#ctx0" brushRef="#br0" timeOffset="83253.548">23539 7308 349 0,'-5'0'484'0,"0"0"-23"16,2-2-36-16,-2 2-62 0,2-2-74 0,0 1-56 0,-2 1-47 15,4 0-27-15,-1 0-12 0,1-1-7 0,-3 1-3 0,4 0 1 16,0 0-1-16,0 0-2 0,0 0-3 0,0 0-8 0,0 0-7 0,0 0-9 15,0 0-7-15,0 0-7 0,0 0-3 0,0 0-4 0,0 0-5 16,0 0-4-16,0 0-6 0,0 0-4 0,0 0-4 0,0 0-2 16,0 0-3-16,0 0-4 0,0 0-5 0,0 0-3 0,0 0-7 0,0 0-6 15,0 0-6-15,0 0-4 0,0 0-5 0,0 0-2 0,0 0-4 16,0 0-3-16,0 0-1 0,0 0-2 0,0 0-1 0,0 0-3 0,0 0 0 16,2 0-2-16,0 0 1 0,1 0-2 0,3 0-2 0,-3 0 1 15,2 0 1-15,1 0-1 0,4-2 0 0,1 1 0 0,1 1-1 16,2-2-2-16,6 1-1 0,-2 1-3 0,8-2-5 0,-1 1-5 0,5-1-5 15,1-1-4-15,4 2-2 0,2-1-4 0,3-1-3 0,3 2-2 16,0-1-5-16,5-1-4 0,-1 0-5 0,5 2-4 0,2-1-5 0,1-1-2 16,1 1-2-16,4 2 1 0,0-3 2 0,2 1-2 0,4-1-4 15,-3 2-4-15,3-2-3 0,-1 0-5 0,2 2-5 0,-2-2 2 16,0 2 3-16,0-3 4 0,0 1 3 0,-1 1 2 0,-3-1 2 0,3-1 2 16,-4 2 0-16,0-1 3 0,-4 0 2 0,0 0 5 0,-2 0 4 15,1-2 7-15,-1 2 7 0,-2-1 3 0,-5-1 1 0,2 2 1 0,-1-2 2 16,-1 3 4-16,-2-3 2 0,-1 3 4 0,-5-4 4 0,4 2 3 15,-5 1 3-15,-3-2 2 0,-1 3 2 0,0 0 0 0,-4-1 1 16,0 0-1-16,-3 0 1 0,-1 0-1 0,0 0 0 0,-1 0 0 0,-4 0 0 16,1 0-1-16,-4 0 0 0,2 2-1 0,-3-1 1 0,-3-1 1 15,3 2 0-15,-4-1 1 0,0-1 3 0,-2 3 1 0,-1-3 0 0,-1 1 2 16,-1 0 3-16,-2 1 3 0,1-1 3 0,-2-1 4 0,0 3 4 16,-1-1 3-16,-1 1 1 0,-2-3 3 0,3 3-1 0,-3 0 1 0,-1-3-2 15,2 2 1-15,-1 1-3 0,-1 0 0 0,0-1-2 0,0 1-4 16,0 0-4-16,0 0-2 0,0 0-5 0,0 0-2 0,0 0-3 15,0 0-1-15,0 0 0 0,0 0-1 0,0 0 2 0,0 0 2 0,0 0 2 16,0 0 1-16,0 0 1 0,-1 0 0 0,-1 0 0 0,1-2 3 16,-3 2 2-16,3-1 1 0,-2 1 1 0,-1-2 0 0,-1 0-1 0,1 2-1 15,-1-1-2-15,1-1-2 0,-3 0-1 0,1 2 1 0,-1-2-1 16,0-1 2-16,-1 1 1 0,-2 1 2 0,-1 0 2 0,3-1 5 16,-1 1 4-16,-4 1 6 0,4-2 6 0,-1 1 7 0,-1 1 4 0,2-2 6 15,-3 1 2-15,3 1 5 0,0-2 5 0,1 2 3 0,-5-1 2 0,5-1 3 16,0 2-1-16,0-1 1 0,-1-1-3 0,3 2-2 15,-2-1-1-15,1-1-4 0,0 2 0 0,2-1-3 0,2-1-2 0,-2 2-3 16,1 0-2-16,1 0-6 0,0 0-2 0,-1 0-4 0,2 0-5 0,1 0-3 16,1 0-3-16,0 0-4 0,0 0-3 0,0 0-3 0,0 0-3 15,0 0-1-15,0 0-2 0,0 0-3 0,0 0 0 0,0 0-2 16,1 0 0-16,3 0-2 0,0 0 0 0,-3 0-1 0,2 0 1 0,1 0-1 16,-1 0 1-16,2 0 0 0,-2 0 0 0,0 0 1 0,5 0-1 15,-3 0-1-15,-1 0 0 0,4 0 0 0,-1 0 0 0,2 2 1 16,-1-2-4-16,2 1 1 0,0-1 0 0,2 2-1 0,-3-1 0 0,4-1-2 15,-1 2-1-15,1-1-1 0,0-1-1 0,0 2-1 0,-3-1 1 16,2-1-1-16,0 2-1 0,1-2 1 0,-4 1 1 0,4 1 0 0,-4-2 1 16,3 1 0-16,-2 1 0 0,-2-2 1 0,0 1-1 0,0 1 0 15,-2-2 1-15,2 1-1 0,-3 0 1 0,0 1-1 0,-2 0 1 16,2-1 0-16,-2 1-1 0,-2 0 1 0,3 0 0 0,-4-1 1 0,1 3 0 16,-1-1 2-16,0 2 2 0,-1-2 1 0,1 1 1 0,-4 1 3 0,3 3 0 15,-1-2 4-15,-1 3 4 0,-1-1 4 0,-1-1 3 0,2 3 5 16,-4 0 2-16,1 0 3 0,-2 2 3 0,2-1 0 0,-1 1 1 15,-1-2 1-15,2 2 0 0,-5 1 0 0,5-3-1 0,-2 2-2 0,1-2-3 16,0 1-2-16,-1-1-3 0,0 0-1 0,1-2-3 0,1 1-2 16,2-2-5-16,-1 1-14 0,1 0-19 0,1-2-31 0,2-2-36 0,-1 1-52 15,4-1-58-15,-1-1-132 0,2-2-172 0,2 1-88 0,2-4-50 16,2 1-27-16,0-2-17 0,3-1-9 0,2-4-5 0</inkml:trace>
  <inkml:trace contextRef="#ctx0" brushRef="#br0" timeOffset="83969.7368">27169 6859 276 0,'5'-6'552'0,"0"-1"9"16,-2 1 9-16,2 0-58 0,-2 0-92 0,-2 1-93 0,3-1-94 16,-1 4-48-16,-2-3-25 0,1 2-9 0,0-1-1 0,-1 0-7 15,2 1-8-15,-3 2-13 0,2-1-14 0,0 0-12 0,-2 1-11 0,0 1-9 16,0 0-11-16,0 0-13 0,0 0-14 0,0 0-12 0,0 1-11 15,0 3-10-15,0 0-7 0,0 0-5 0,0 3-3 0,0-2-1 0,0 5-2 16,0 0 3-16,0 1 1 0,0 2 4 0,1 1 2 0,-1 1 7 16,0 3 5-16,3 0 4 0,-1 1 3 0,-2 1 1 0,1 2 1 0,1-1 1 15,-2 1 1-15,1 1 1 0,1 0-1 0,0-1 0 0,-2 2 1 16,1-3 0-16,2-1-2 0,-1 2-1 0,1-1-1 0,0-1-2 16,1-3 1-16,2 0 1 0,-3-2 0 0,2 0 0 0,-1-1 1 0,1-3-1 15,3 0-2-15,-2-2-2 0,2-2-5 0,0 1-12 0,0-3-11 16,5-1-16-16,-4-1-16 0,4-3-18 0,-2 0-20 0,3-2-20 15,0 0-21-15,1-3-25 0,0-1-27 0,0 1-29 0,0-3-31 0,-2-3-56 16,1 1-66-16,-3-1-86 0,1-1-92 0,-2-3-42 0,-2 2-14 16,1-2 2-16,-2-2 10 0</inkml:trace>
  <inkml:trace contextRef="#ctx0" brushRef="#br0" timeOffset="84185.3834">27258 7035 509 0,'-16'2'567'0,"2"-1"8"15,-2 1 6-15,5 0-72 0,0 1-107 0,2-3-95 0,-1 2-84 16,4-1-50-16,1-1-31 0,0 2-17 0,1-1-13 0,0-1-10 0,1 2-9 16,3-1-7-16,0-1-1 0,0 0-3 0,3 2-2 0,-1-2-3 0,1 0-4 15,1 0-3-15,1 0-3 0,0 0-4 0,2-2-3 0,1 2-2 16,2-1-4-16,2-1-5 0,0-1-6 0,2 2-10 0,4-1-15 0,-1-3-17 16,5 2-17-16,0-2-17 0,2 1-17 0,3-1-22 0,-2 0-25 15,1 0-32-15,-1 1-37 0,2-2-57 0,-3 2-67 0,3-2-116 16,-4 1-138-16,-1 2-70 0,0 0-32 0,-4 0-14 0,-1 0 1 15,-3 3 7-15</inkml:trace>
  <inkml:trace contextRef="#ctx0" brushRef="#br0" timeOffset="85320.0447">27737 7253 464 0,'-4'-3'589'16,"3"1"12"-16,-2-1 16 0,2 1-62 0,1 0-100 0,-2-1-94 0,0 1-93 16,2 2-51-16,-1-2-29 0,1-1-17 0,0 1-9 0,0 1-8 15,0 1-9-15,0 0-10 0,0 0-11 0,0 0-10 0,0 0-12 16,0 0-7-16,0 0-9 0,0 0-5 0,0 0-5 0,0 0-7 0,0 0-5 16,0 0-4-16,0 0-4 0,0 0-4 0,0 0-4 0,0 0-3 15,0 0-3-15,0 0-5 0,0 0-3 0,0 0-4 0,0 0-4 0,0 0-6 16,0 0-5-16,0 0-4 0,0 0-5 0,0 0-3 0,0 0-4 15,0 0-2-15,0 0-3 0,0 0-1 0,0 0 0 0,0 0-1 0,0 0 0 16,0 0 1-16,0 0 0 0,0 0 1 0,0 0 1 0,0 0 2 16,0 0 2-16,0 0 1 0,0 0 2 0,0 0 2 0,0 0 3 15,0 0 2-15,0 0 3 0,0 0 3 0,0 0 1 0,0 0 2 0,0 0 2 16,0 0 4-16,0 0 2 0,0 0 2 0,0 0 2 0,0 0 0 16,0 0 2-16,0 0-2 0,0 0 0 0,0 0-3 0,0 0-3 0,0 0 0 15,0 0-4-15,-2 0-2 0,2 0-3 0,0 0-5 0,0 0-6 16,0 0-5-16,0 0-4 0,0 0-5 0,0 0-5 0,0 0-4 15,-1 0-4-15,1 0-4 0,-2 1-4 0,0 1-2 0,1-2-2 0,-1 3 0 16,0-1 2-16,-1 0 0 0,2 1 2 0,-3 2 1 0,3-1 3 16,-3 3 3-16,-1 1 2 0,1-1 4 0,0 2 4 0,-1 1 3 0,0 1 6 15,0-2 0-15,-2 4 3 0,2-2 1 0,2 2 0 0,-2-1 0 16,2 2-2-16,-2-5 1 0,1 4 0 0,2-2-1 0,0 2-1 16,1-4-3-16,1 3-4 0,0-3-5 0,1-1-6 0,1 2-6 0,0 0-7 15,2-3-6-15,1-2-4 0,-1 3-6 0,1-2-8 0,2-2-6 16,3 1-8-16,-2-2-7 0,0-1-4 0,5-2-4 0,-2 0-1 0,0 0 3 15,3-2 7-15,-1-1 5 0,3-2 8 0,-3 1 5 0,-1 0 6 16,1-1 8-16,-2-2 6 0,1 1 11 0,-2-2 9 0,0 0 8 16,-1 0 12-16,-3 0 10 0,-1-1 9 0,-2 0 7 0,0-1 4 0,1 1 4 15,-4-1 2-15,-2-2 1 0,0 4 1 0,-2-1 1 0,-1-2 1 16,-2 2 1-16,1 0 0 0,-5-1 0 0,3 0-1 0,-2 1-2 0,-2 1-1 16,1 2 0-16,-3-3-2 0,3 1 1 0,-2 2 2 0,-1-1 2 15,3 0 3-15,-3 0 3 0,2 2 2 0,0-2 4 0,2 2 2 0,1 0 0 16,1-2 2-16,-3 2 0 0,5-1 0 0,-1 1-1 0,2-1 0 15,0 0-3-15,1 0-5 0,3-1-5 0,1 0-6 0,0-3-7 16,0 2-6-16,1 1-8 0,3-2-6 0,1 0-7 0,0-1-6 0,0-1-7 16,1 4-4-16,3-3-6 0,-2 1-3 0,-1 2-3 0,2 0-2 0,1 1-2 15,0-2-1-15,-1 2-3 0,-2 2-3 0,1-1 0 16,-2 2-1-16,0 3-2 0,2-3 0 0,-2 6 2 0,-2-3 0 0,2 3 2 16,0 3 1-16,-1 0 2 0,-1 3 1 0,0 0 5 0,-1 3 3 0,-1 1 0 15,-1 4-1-15,0 0-10 0,0 2-13 0,-3 0-22 0,-2 4-28 16,2 0-44-16,-3 1-52 0,1 1-134 0,-1 1-174 0,-1-1-94 15,1 2-55-15,-1-1-30 0,-1-2-18 0,-1 0-5 0,1 0-1 0</inkml:trace>
  <inkml:trace contextRef="#ctx0" brushRef="#br0" timeOffset="86003.3363">26662 7675 486 0,'0'-6'599'0,"0"0"14"0,0 1-24 16,0 1-46-16,0 0-104 0,0-1-135 0,0 5-79 0,0-5-53 0,0 3-31 16,0 2-17-16,0 0-18 0,0 0-18 0,0 0-17 0,0 0-20 15,0 2-16-15,0 1-13 0,0-1-12 0,0 4-8 0,0 0-4 16,0 3-2-16,0 0 1 0,0 2 1 0,0 1 5 0,0 1 5 0,0 2 5 16,0 2 4-16,0 1 4 0,0-1 1 0,-1 3 3 0,1 0 2 15,0 1 1-15,0 0 1 0,0 1 0 0,0-1 0 0,0 0 0 0,0 0-1 16,1 0 0-16,1-1-1 0,-1 0-2 0,1-3-2 0,1 1 1 15,0-1-1-15,0-2-3 0,0 0-1 0,2-1-2 0,0-3-3 0,-2 0-6 16,5-2-7-16,-4-2-12 0,1-1-11 0,3 1-17 0,-1-4-17 16,4-2-21-16,-3-1-24 0,1 0-27 0,2-4-30 0,-1 0-40 15,2-2-43-15,1-1-78 0,-4-3-93 0,4-1-85 0,-4-2-76 0,1-1-34 16,-2-3-10-16,0 1 0 0</inkml:trace>
  <inkml:trace contextRef="#ctx0" brushRef="#br0" timeOffset="86454.2125">26537 7897 342 0,'-6'8'501'0,"-1"-2"-19"0,2 2-33 15,0 1-94-15,3-4-126 0,0 2-70 0,2-2-39 0,2 0-18 0,0-1-8 16,2 0-5-16,1 1-3 0,0-2-5 0,-1-1-6 0,4-1-4 16,3 1-3-16,0-2-4 0,1-2-6 0,0 1-6 0,2-2-9 0,0 0-11 15,3-2-9-15,0 1-11 0,-1-2-10 0,3-1-9 0,-1 0-11 16,0-1-9-16,2 1-11 0,-2-3-5 0,1 4-8 0,1-3-3 15,-2-1-5-15,1 2 0 0,-3-2-2 0,3 3 3 0,-4-1 2 0,-2 2 6 16,-2-2 4-16,3 3 4 0,-4 1 6 0,-2-1 6 0,-1 1 7 0,0 2 9 16,-1-1 6-16,-3 0 5 0,1 1 7 0,-3 1 1 0,2 1 2 15,-3 0 3-15,0 0 3 0,0 0 2 0,0 0 3 0,0 0 5 0,0 0 4 16,-3 0 2-16,2 0 2 0,-1 0 0 0,0 0 2 0,-1 1 0 16,0 1 3-16,0-2 4 0,0 2 1 0,-1-1 3 0,1-1 2 0,-1 2 2 15,1-2 0-15,-1 0 0 0,3 0 0 0,-2 0-1 0,1 0 1 16,0 0 1-16,1 0-1 0,-3 0-2 0,1 0-3 0,0 1-1 15,-3-1-3-15,5 0-2 0,-3 2-1 0,1-2-2 0,0 1-3 0,0 1-1 16,-2 1-3-16,2-2-2 0,-5 2-1 0,3 0 0 0,1-1-2 16,-1 4 0-16,-2-2-1 0,0 1-1 0,0 0 2 0,2 2-2 0,-1 1-1 15,0-1-1-15,1 1 0 0,-3 2-1 0,3-1 0 0,2 0 0 16,-2 1-1-16,4 1 1 0,-2 2 1 0,1-4 0 0,0 2 1 16,2 1 3-16,2-3 0 0,0 1 1 0,1 1-1 0,2 2 2 0,-1-4-2 15,1 0 1-15,4 0-2 0,-1 0 1 0,0-1-3 0,4-3-5 16,-2 1-7-16,3 0-9 0,1-2-12 0,1-1-16 0,0-1-18 0,1-2-23 15,2 0-27-15,-1-2-35 0,0-1-38 0,4 0-62 0,-5-1-72 16,3 0-95-16,-3-1-107 0,1 0-56 0,-1-1-29 0,-1-1-8 16,-2 2 0-16</inkml:trace>
  <inkml:trace contextRef="#ctx0" brushRef="#br0" timeOffset="86786.0641">27106 7932 31 0,'-5'0'575'0,"2"-1"12"0,-3 1 12 0,5-3-36 0,-3 3-59 15,3 0-94-15,-1 0-112 0,2 0-70 0,0 0-48 0,0 0-28 16,0 0-18-16,0 0-17 0,2 0-17 0,-1 0-18 0,3 0-15 0,-3 0-16 16,3 0-11-16,0 0-9 0,-3 0-7 0,4 0-6 0,-2 3-6 0,2-3-4 15,-2 1-6-15,2 2-3 0,-1-2-2 0,1 3 0 0,0-1-2 16,-2 1 2-16,2-1-1 0,-2 1 1 0,2 0 1 0,-1 1-2 16,1 1 1-16,-1 0 1 0,-1 0-2 0,-2-1 1 0,3 3 1 0,-3-2-1 15,2 1 1-15,1 1 0 0,-4-1 0 0,1-1 1 0,-1-1-1 16,0 2 2-16,0-1 3 0,0-2 2 0,0-1 5 0,0 2 10 15,0-2 9-15,0 0 14 0,0-2 15 0,0-1 16 0,0 0 16 0,0 0 12 16,0 0 7-16,0 0 3 0,5-1 2 0,-4-2-2 0,1 0 0 16,1 1-7-16,0-3-4 0,0 0-16 0,2-3-16 0,2 1-24 0,2-2-27 15,-1-2-30-15,1-1-27 0,2 2-23 0,-1-2-20 0,3-2-15 16,-1 1-13-16,-1 1-13 0,3-2-13 0,-1 1-13 0,-2 4-16 0,2-2-13 16,-4 1-17-16,4 1-13 0,-5 2-16 0,0 2-27 0,0 1-35 15,1-2-59-15,-3 4-72 0,-2 0-71 0,0 0-68 0,-4 2-29 16,0 0-8-16,0 0 2 0</inkml:trace>
  <inkml:trace contextRef="#ctx0" brushRef="#br0" timeOffset="87201.7791">26928 7891 253 0,'-4'-3'333'16,"3"0"-52"-16,-3 0-43 0,3 0-36 0,-1 0-35 0,1 0-28 15,1 0-20-15,-2-2-12 0,2 3-7 0,0-3-4 0,0 3-5 16,2-1-7-16,-2-1-3 0,1 1-3 0,2 0-2 0,-1 0 1 0,0-1 0 15,-1 1 3-15,3 1 0 0,-3-1 1 0,1 2 2 0,-1-2 2 16,3 0 1-16,-3 0 3 0,1 1 2 0,-1 1 4 0,4-1 3 16,-5-1 4-16,1 1-1 0,-1 1 1 0,2 1-6 0,0-1-3 0,-2 1-8 15,0 0-6-15,0 0-8 0,0 0-10 0,0 0-9 0,0 0-9 16,-2 1-8-16,0-1-7 0,1 3-5 0,-1 0-6 0,-1 0-5 0,0 0-4 16,2 2-1-16,-3 1-1 0,3 0 1 0,-2 1 1 0,-2 0 2 15,1 3 2-15,0 0 4 0,-2-1 1 0,1 3 1 0,0-1-2 16,0 1-6-16,0-2-8 0,1 2-13 0,-4 0-15 0,3 0-21 0,1-1-25 15,-1-1-33-15,1 0-38 0,0-1-75 0,0 1-95 0,2-2-102 16,2-3-106-16,0 1-54 0,0 0-26 0,2-3-11 0,3 0-2 0</inkml:trace>
  <inkml:trace contextRef="#ctx0" brushRef="#br0" timeOffset="88086.4869">27526 7853 67 0,'0'-3'638'15,"2"1"18"-15,0-2 13 0,-2 1 10 0,0 2-48 0,0 0-76 16,0-2-118-16,0 0-142 0,0 3-80 0,1 0-51 0,-1 0-28 15,2-2-18-15,-2 2-19 0,0 0-19 0,0 0-23 0,0 0-22 0,0 0-18 16,0 0-15-16,2 2-8 0,-2-2-7 0,1 0-3 0,1 3-3 16,-2 0-1-16,1-2-1 0,-1 2 0 0,2 0 3 0,0 0 3 0,-1 1 1 15,-1 1 5-15,2 0 4 0,-1 2 3 0,-1-4 5 0,3 3 1 16,-1 0 2-16,-2 2-1 0,0-2 1 0,0 1 0 0,0-2-1 0,0 3 2 16,0-2-1-16,0 1-1 0,0-1 1 0,0-1 0 0,0-1-1 15,0 0 1-15,0-1 1 0,0 1 0 0,0 0 4 0,0-3 2 16,0 2 3-16,0-3 3 0,0 0 3 0,0 0 4 0,1 0 4 0,-1 0 0 15,2 0 1-15,-1-1 1 0,3-1-3 0,-3-1-1 0,3 0-1 16,-1 0-3-16,0-3-4 0,0 3-3 0,5-4-5 0,-5 0-4 16,2 0-3-16,0-1-6 0,-1 0-4 0,1 2-3 0,3-3-1 0,-3 1 0 15,-2 2-1-15,2-1 1 0,-1 0 0 0,0 2 1 0,-1 1 0 0,1-3 1 16,-1 4-2-16,-1 0-2 0,0 0-1 0,1 2-4 0,-3-2-4 16,1 3-4-16,-1-3-3 0,0 3-1 0,0 0 0 0,2 3 0 15,0-3 1-15,-2 3 0 0,1-1 1 0,-1 1 1 0,2 1 2 0,-1 1 1 16,-1-1 6-16,4 2 3 0,-3 1 6 0,1-1 5 0,0 1 4 15,2 1 3-15,-3 0 1 0,1-2-1 0,0 0 1 0,-1 1-1 16,1-1 1-16,-1 1-1 0,3-3-1 0,-4 1 1 0,1 0-2 0,2-2 0 16,-3 0 2-16,4 0-1 0,-3-1 2 0,1-1 1 0,0-1-2 15,2 0 1-15,-3 0-2 0,3-3 1 0,-3 2-3 0,6-2 0 0,-4 0 1 16,2-1-2-16,0-1-1 0,0-1-1 0,0-2-2 0,0 2 0 16,2-1-4-16,-1-1-1 0,1-1-1 0,-2 0-1 0,2 0 1 0,-1 3 3 15,1-4-1-15,-2 0 1 0,2 3 2 0,-2 0-1 0,0-1 0 0,-1 4-2 16,0-2-1-16,0 1-1 0,-1 2-1 0,-1 0-1 0,-1 0-2 15,3 0-1-15,-4 3-3 0,0 0-2 0,0 0-2 0,1 0 0 16,1 2 1-16,-2-1 1 0,1 2 1 0,-1 0 2 0,2 2 3 0,0-2 4 16,-2 3 3-16,1-2 2 0,-1 1 2 0,3 1 4 0,-1-1 5 15,0 1 1-15,-1 1 0 0,4-1 1 0,-4 1-1 0,1-2 0 0,-1 1 1 16,3-2-2-16,-3 2 0 0,1-3 1 0,-1 2 1 0,3-2 1 16,-3 0 4-16,2-2 1 0,1 1 3 0,-3-2 3 0,4 0 1 15,-2 0 3-15,2 0 0 0,-2-2 2 0,2 1 0 0,-2-2 1 16,2 0 0-16,1-2 0 0,-2 1-2 0,1-3-2 0,2 2-3 0,-1-1-2 15,-1-1-3-15,1-1-2 0,-1 0-2 0,0 0-2 0,-1 3 0 16,3-3-2-16,-4 2-3 0,1 0 0 0,1 2-2 0,-2-1 0 0,1 1-1 16,-3 1-2-16,1 0-2 0,-1 1-4 0,1 2-5 0,0-2-3 15,-2 2 0-15,0 0-3 0,0 2 0 0,1-2 0 0,-1 0 1 0,2 3 0 16,-1 0 2-16,-1 0 0 0,5 1 3 0,-4 1 2 0,1 0 2 0,-1 1 4 16,3 0 4-16,-3 0-1 0,1-1-3 0,0 0-5 0,1 2-8 15,-2-2-10-15,3 2-12 0,-3-2-12 0,1 0-11 0,-1-1-15 0,3 0-13 16,-4 1-14-16,2-2-15 0,0-1-16 0,0 1-15 0,-1-3-15 15,1 1-16-15,-1 1-15 0,1-2-16 0,0 0-22 0,-1-2-25 16,-1 2-30-16,2-3-32 0,-1 0-27 0,-1 0-22 0,0-3-33 0,0 0-39 16,0 0-29-16,0-1-22 0</inkml:trace>
  <inkml:trace contextRef="#ctx0" brushRef="#br0" timeOffset="89104.7035">27995 7654 23 0,'-2'-7'449'15,"0"0"-28"-15,2 3-43 0,-1 0-64 0,1 3-77 0,0-2-64 16,0-1-59-16,0 4-42 0,0 0-33 0,0 0-18 0,0 0-14 0,0 1-5 15,1 2-8-15,3 0-3 0,-3-2-3 0,1 3-4 0,-1 0-6 0,4 1-5 16,-4 0-5-16,-1 1-5 0,3 0-5 0,-1 0-2 16,0 1-3-16,-1-1 0 0,1 2-1 0,0-1 1 0,-1 0 0 0,1 0 5 15,1-2 9-15,-1 2 15 0,-1-1 19 0,2-2 19 0,-1 2 22 16,0-3 17-16,0 2 19 0,2-2 13 0,-3 0 12 0,1-2 11 0,-1 1 8 16,3-1 8-16,-3 1 8 0,1-2 3 0,-1 0 0 0,3 3-6 15,-3-3-8-15,1 0-9 0,-1 0-9 0,3 3-10 0,0-3-9 16,-2 1-8-16,1 0-8 0,0 1-7 0,-1-1-8 0,1 1-6 0,0 1-5 15,-1 1-8-15,1-1-4 0,-1-1-4 0,1 3-3 0,-1-3-2 16,2 3-2-16,-3 1-2 0,1-1-1 0,-1 1-2 0,3 0-1 0,-3 0-2 16,2-2 0-16,-1 1-2 0,0 2-1 0,-2-1-1 0,1 1 0 15,-1-3-1-15,2 0-1 0,0 0 2 0,-2 1 1 0,1-3 2 0,1-1 3 16,-1 2 4-16,4-3 4 0,-4 2 4 0,1-2 4 0,-1-2 2 16,3 2 2-16,-3-3-2 0,2 2-1 0,2-3-1 0,-1-1-2 0,3 0-1 15,-2 0-2-15,1-2-3 0,1 1-3 0,-2-1-4 0,4-1-5 16,-3 1-5-16,2-1-3 0,-1-1-4 0,0 3-1 0,0-1-1 15,-3 0 0-15,3 0 1 0,-1 2-4 0,2 1 1 0,-3 0-1 0,-2 1-2 16,2 0-2-16,-2 1-1 0,0 1-2 0,0-1-1 0,0 1 0 16,2 1-1-16,-4 0-1 0,3 1 1 0,0 1 1 0,0-1 0 0,-3 2 0 15,4-1-4-15,-2 4-5 0,2-4-8 0,1 3-11 0,-1 2-10 16,1-3-12-16,1 0-14 0,2 3-16 0,-1-2-12 0,0 0-8 0,2-1-12 16,-1 2-15-16,2-1-16 0,-1-2-18 0,2 1-15 0,-1-1-18 0,1 0-13 15,1-1-10-15,-1-2-3 0,2 0 5 0,-2 0 15 0,2-2 19 16,1-1 16-16,-1-1 14 0,-3-1 24 0,0 1 28 0,3-3 32 15,-2 2 34-15,-2-3 32 0,-2 3 34 0,2-3 32 0,-4 0 34 0,2 0 25 16,-3 0 19-16,0 0 15 0,-2-1 9 0,-2 1 9 0,3 1 7 16,-4 1 1-16,0-4-2 0,0 3-4 0,-4 0-7 0,3 2-7 15,-2 0-8-15,-2 0-7 0,1 1-10 0,0 1-9 0,-4 0-10 0,2 0-11 16,-2 3-12-16,1-2-10 0,0 2-12 0,-1 2-13 0,0-2-13 16,-3 3-10-16,3 0-8 0,0 0-7 0,0 1-2 0,-1 1-5 0,1 0-1 15,1 0-4-15,1 2-1 0,-2 0-3 0,2 3-2 0,1-4-1 16,0 1 0-16,0 1-1 0,0 0 0 0,1-1 3 0,3 1 1 0,-3-1 1 15,4 3 3-15,-1-3 0 0,1 0 0 0,0-1 2 0,1 0 0 16,-1 0 1-16,2-1-1 0,0-1 2 0,-1 1-1 0,3-4 2 16,0 2 1-16,-1-1 0 0,0 1 0 0,0-3-1 0,1 0-2 0,0 0 1 15,0-3-1-15,2 3 0 0,-2-3 1 0,3 0 0 0,-1 0 2 0,2-3 0 16,0 1 0-16,-2-1 0 0,2 0-1 0,-1 0-1 0,2-1 0 16,-3 1 0-16,1-2-1 0,-1 0 1 0,2 0 2 0,-4 3 2 15,3-2 1-15,-2 2 3 0,1-1 1 0,-3 0 2 0,3 2 1 0,-3-1 1 16,2 3 0-16,-1-1-1 0,-1 1-1 0,-2-1 0 0,1 3-1 15,0-2-1-15,1 1-3 0,-3 1-1 0,0 0-3 0,1 0-2 0,3 1-4 16,-2 1-1-16,1-2-2 0,-1 1 0 0,1 1-1 0,1 0 0 16,-1-2 4-16,-2 5-1 0,3-5 0 0,-1 0 0 0,0 0 1 0,1 2-1 15,1-2 0-15,-2 0-4 0,2-2-4 0,2 2-3 0,-3 0-3 16,2-5-3-16,-1 3-3 0,0-1-3 0,0 0 0 0,0-1-1 16,-1-1 1-16,4-2-1 0,-3 2 1 0,0-1 2 0,-1 0 2 0,0-2 4 15,-1-1 5-15,-1 0 6 0,1-1 5 0,-3 0 4 0,0-2 3 16,0-1 2-16,0 1 1 0,-3-1 4 0,1-2 3 0,-1 1 6 15,-1-2 5-15,1 1 7 0,-2 0 7 0,2 0 8 0,-3 1 7 0,1-2 6 16,1 4 6-16,-1-1 4 0,0 2 4 0,2 2 1 0,-2-1-2 16,1 3-2-16,-1 0-8 0,2 1-7 0,-1 1-10 0,3 2-14 0,-2 0-12 15,3 2-13-15,0 1-11 0,0 0-8 0,-2 3-7 0,0 0-6 16,2 1-4-16,0 1-2 0,0 4 0 0,0-1 3 0,0 2 1 0,0 0 5 16,0 4 5-16,2-1 4 0,0 1 5 0,-2 0 4 0,1 3 1 15,1-2-1-15,-1 2-3 0,-1-3-7 0,2 3-9 0,0 0-14 16,-2-1-11-16,1-1-15 0,-1 0-13 0,2-1-12 0,-2 1-13 0,0-2-9 15,0 1-12-15,0-5-10 0,0 3-11 0,0-3-7 0,0-1-8 16,0 0-4-16,-2-2-6 0,2 0-11 0,-1-3-14 0,1 0-20 16,-2-1-21-16,2-2-25 0,0 0-25 0,0 0-21 0,-2-2-16 0,-1-2-21 15,2-1-23-15,-3 1-7 0,3-2 2 0,-1-1 36 0</inkml:trace>
  <inkml:trace contextRef="#ctx0" brushRef="#br0" timeOffset="89753.0366">28640 7669 226 0,'-4'-3'297'0,"1"0"44"0,0 2 26 15,0-1 19-15,1-1-14 0,1 3-33 0,1 0-53 0,0 0-64 0,0 0-47 16,1-1-35-16,1-1-26 0,1 2-19 0,2 0-15 0,-2 0-14 15,4 0-12-15,-2 0-12 0,3 0-13 0,0 0-12 0,2-1-13 0,1-1-13 16,0 2-10-16,1-1-10 0,1-1-10 0,4-1-9 0,-2 3-6 16,2-5-5-16,1 3-8 0,-3-1-7 0,4-1-6 0,-1 1-5 15,-1-4-2-15,1 2 1 0,-1 0 3 0,0 0 8 0,1 1 9 0,-4-2 11 16,3-2 13-16,-1 2 13 0,-3-1 12 0,0 2 11 0,-1-4 16 16,-1 4 15-16,0-3 16 0,-2 1 15 0,0-1 16 0,-3 3 13 0,-1-1 11 15,1 0 7-15,-3 0 7 0,0 2 5 0,-1-1 5 0,-1 1 2 16,-1 2 0-16,-1-3-3 0,-1 3-6 0,1-1-9 0,-3 1-7 15,-1 1-10-15,0 1-12 0,0 0-11 0,-2 0-9 0,-1 1-8 0,-1 1-8 16,0 1-9-16,0-1-9 0,0 3-7 0,-3 0-6 0,0-1-5 16,2 2-3-16,1 0-1 0,0 2-1 0,1-3 0 0,-1 2-2 0,2 2 1 15,2-1-2-15,2 0 1 0,0 1-3 0,1 0-2 0,2 0-3 16,2-1-5-16,0 0-5 0,2 2-5 0,1-3-9 0,2 0-9 0,2 1-12 16,2 1-13-16,0-3-12 0,2 1-12 0,1 1-11 0,3-3-9 0,-1 1-8 15,3-3-8-15,-1 0-2 0,1 0-1 0,3 0-1 0,-5-3-2 16,5 0 3-16,-1 0 6 0,-2-3 10 0,1 0 15 0,1 1 14 15,-4-1 15-15,2-1 17 0,-2-2 16 0,-1 1 21 0,2-1 21 0,-6 0 17 16,0 0 16-16,0-1 20 0,-1 0 23 0,-3-1 22 0,1 0 21 16,-2 1 14-16,-2-1 10 0,0 1 10 0,-2 1 9 0,-2-2 5 0,2 2 3 15,-3-2 0-15,0 3-3 0,-3 1-7 0,2-3-9 0,-2 3-12 0,-2-1-15 16,0 1-16-16,-2 1-17 0,3-1-12 0,-6 3-11 0,2 0-12 16,-1-1-10-16,-2 2-12 0,1 0-9 0,-1 2-8 0,-1-1-7 0,-1 0-3 15,1 3-2-15,-1-1-1 0,0 1-1 0,1 1 1 0,-1 0-1 16,0 2 0-16,2-1-1 0,0 1 0 0,0-1-1 0,1 1-1 0,1 1 0 15,0 0-2-15,2-1-2 0,1 1 1 0,-1-2 0 0,3 2 2 0,-2-3 2 16,2 2-1-16,3-2 0 0,-1 1 0 0,2 0-2 0,0 0-1 16,2-1 0-16,-1 1 0 0,3-3 1 0,2 1-1 0,-2-2 0 0,1 1-4 15,2 0-2-15,-1-3-4 0,3 0-3 0,1 0-4 0,-1 0-2 16,4-3-1-16,0 0 0 0,-2 0-1 0,4-2 0 0,-2-1-1 0,1 0 2 16,1-3 1-16,-1 0 2 0,-1 0 4 0,1-2 6 0,-2 0 7 0,1-1 8 15,0 0 9-15,-1-2 8 0,1-2 11 0,-4 1 10 0,1-2 10 16,1-1 10-16,-3-2 7 0,-2 0 6 0,1-1 7 0,-1-5 5 0,-2 2 8 15,-2-1 10-15,0-4 9 0,-4 0 6 0,0 1 3 0,-2-3 1 16,-2 2-2-16,-1 1-3 0,-1-1-7 0,-1 4-9 0,-5-1-8 0,2 2-9 16,-2 5-12-16,-2-1-14 0,1 5-30 0,-1 1-36 0,-3 4-50 15,1 3-56-15,-4 4-61 0,0 3-62 0,-1 3-152 0,0 6-199 0,-4 2-108 16,2 3-60-16,-2 4-32 0,-1 3-17 0,1 3-7 0,-1 5-2 0</inkml:trace>
  <inkml:trace contextRef="#ctx0" brushRef="#br0" timeOffset="102369.399">18692 10141 366 0,'0'-4'591'0,"0"2"5"0,-1-3 4 0,1 0 4 0,0 2-114 0,-2-1-172 16,2 1-102-16,0 1-64 0,0-1-37 0,0 1-20 0,0 0-13 15,0-1-9-15,0 1-5 0,0 2-8 0,0 0-2 0,0 0-5 0,0 0-5 16,0 0-3-16,0 0-3 0,0 0-4 0,0 0 0 0,0 0 2 16,0 0 1-16,0 0 3 0,0 0 2 0,0 0 4 0,0 0 3 15,0 0 2-15,0 0 3 0,0 0 3 0,0 0 1 0,0 0 0 0,0 0-3 16,0 0-1-16,0 0-5 0,0 0-5 0,0 0-5 0,0 0-4 15,-2 2-5-15,2 1-5 0,0-3-8 0,0 0-6 0,0 2-9 0,0 0-9 16,0-1-1-16,0 3-3 0,0-1 0 0,0 1 1 0,0 1 1 16,0 3 4-16,2-2 2 0,0 2 4 0,-2 2 3 0,1 4 5 15,-1-2 6-15,2 5 5 0,1-1 6 0,-1 0 6 0,-2 3 4 0,1 3 0 16,1-1 2-16,-1-1-1 0,-1 2 1 0,2 2-2 0,0 0 0 16,-1 0-1-16,1 1-4 0,0-1-3 0,-1 2-4 0,3-1-4 0,-2-2-3 15,0-1-3-15,1 3-4 0,0-4 0 0,0 1-3 0,0-2-2 16,2-3-1-16,0 1 0 0,1-2 0 0,-1-2-2 0,1 0 1 15,-1-1 1-15,3-2 0 0,1-2 0 0,-1-2-3 0,2 0 0 0,-1-2-8 16,2-1-11-16,1-1-13 0,2-1-13 0,-2-4-20 0,4-1-20 16,-2-1-22-16,0-1-24 0,2-2-27 0,-2-2-30 0,1-1-28 0,-1-3-32 15,-1 1-41-15,0-5-43 0,-3 3-71 0,2-2-84 0,-4 0-72 16,-1-3-67-16,0 0-25 0,-3 1-5 0,1-1 8 0</inkml:trace>
  <inkml:trace contextRef="#ctx0" brushRef="#br0" timeOffset="102618.997">18574 10415 379 0,'-17'5'560'0,"0"-2"7"0,4 1 7 0,0-1-68 0,0-3-103 16,4 5-95-16,1-5-92 0,1 2-54 0,0-1-36 0,3-1-20 16,1 2-14-16,0-1-9 0,3-1-6 0,0 0-6 0,0 0-6 15,2 0-3-15,1 0-5 0,0 0-2 0,5 0-1 0,0 0-1 16,-2-1 0-16,5-1 0 0,2 2-1 0,0-1-1 0,0-1 1 0,4 2-2 15,0-5-5-15,0 3-5 0,2-1-4 0,0 0-4 0,0-1-7 0,2 1-4 16,-1-1-9-16,-1 1-13 0,3-2-16 0,-1 1-19 0,-2 1-20 16,1 0-23-16,-1 0-22 0,0 2-27 0,0-1-29 0,-3 1-34 0,1 1-41 15,1 0-74-15,-4 1-90 0,2 1-86 0,-4 0-85 0,1 1-38 16,0 1-10-16,-4-1 2 0</inkml:trace>
  <inkml:trace contextRef="#ctx0" brushRef="#br0" timeOffset="103269.458">19329 10638 240 0,'0'0'559'0,"0"-2"6"0,0 2 3 0,0-1-36 16,0-1-57-16,2 2-102 0,-2 0-124 0,1-2-69 0,-1 1-40 0,0 1-22 15,2 0-9-15,-2 0-7 0,2-2-4 0,-2 2-2 0,0 0 0 16,0 0 0-16,0 0 4 0,0 0 3 0,0 0 1 0,0 0 2 0,0 0-1 16,0 0-3-16,0 0-3 0,-2 2-2 0,0-2-4 0,1 1-2 15,-1 1-4-15,1-2-5 0,-3 2-5 0,3-1-8 0,-2 1-8 0,1-1-8 16,-2 3-9-16,0-2-9 0,1 3-9 0,-2 0-6 0,1 0-4 16,-1 1-4-16,-1 2-3 0,1-1-2 0,-1 2-2 0,-1 0-1 15,2 2-3-15,-1-3 0 0,3 4-2 0,-2-1 0 0,2 0-1 16,2-1-1-16,-1 1 2 0,0-1 0 0,2 0 2 0,2 0 1 0,0-1 3 15,-1 0 1-15,2 0 0 0,1-2 1 0,0 0 1 0,4 0-1 16,-2 2-1-16,2-4-2 0,0 1-5 0,2-2-4 0,-1 1-2 0,2-3-3 16,0 1-2-16,0-3-5 0,-1 0-3 0,4 0-4 0,-3 0-3 15,2 0-3-15,-4-5-3 0,3 3-2 0,-2-3 0 0,-2 0 3 0,2 1 3 16,-1-2 2-16,-1-1 3 0,0 4 1 0,-1-3 3 0,-2-2 2 16,-1 2 2-16,-1-1 4 0,-1 1 2 0,-1 1 3 0,-1-3 4 0,-1-1 2 15,-1 4 0-15,-1-3 2 0,-1 1-1 0,-1-1 1 0,-3 2-1 16,1-1 0-16,-3-1 0 0,1 1 0 0,-2 0 0 0,1-1-1 15,-3 0 0-15,0 0-1 0,-1 1 1 0,-1 0 0 0,1-1 2 0,1 1 2 16,-1-1 0-16,2-1 3 0,-1 2 0 0,0-3 2 0,1 0 0 16,1 1 0-16,1-1 1 0,2 1 0 0,2-2-1 0,-3-1 0 15,2 0-2-15,2 0-1 0,2-2-3 0,1 1-3 0,1 0-3 0,1 0-4 16,0-3-4-16,1 3-1 0,1-1-1 0,1 1-1 0,2 1-2 16,0 0-1-16,0 0-1 0,2 0-2 0,0 1 1 0,-1 2-1 0,1 0-1 15,-1 2 1-15,3 2 0 0,-1-2-1 0,-1 4 1 0,-1-2-2 16,3 3 2-16,-2-1 1 0,-1 3 1 0,2 3 1 0,1-3 2 0,-2 4 2 15,-1 1 2-15,1 0 3 0,0 1 2 0,-1 3 4 0,-1 0 3 16,0 3 3-16,0 0 2 0,-2 3 2 0,0 2 2 0,-2 1 2 16,-1 0 1-16,-1 2 1 0,-2 2-2 0,-2 0-8 0,0 1-12 15,1 2-14-15,-4-2-19 0,-1 0-23 0,-1 3-25 0,0-2-33 0,-1 0-38 16,0-1-74-16,3-1-92 0,-3-1-112 0,3-2-120 0,2 1-63 16,0-3-34-16,-2-2-12 0,5-1-2 0,1-2 10 0</inkml:trace>
  <inkml:trace contextRef="#ctx0" brushRef="#br0" timeOffset="104005.1266">19801 10701 214 0,'-4'-3'544'0,"1"1"7"0,0 0 8 0,0 0-50 16,-1 0-82-16,1 1-89 0,2-1-94 0,-4-1-51 0,2 2-28 15,0-1-15-15,0 2-5 0,-1-1-4 0,1 1-3 0,2-2-1 0,-3 1-5 16,3 1-2-16,-1-2-2 0,1 1-3 0,-4 1-4 0,5-2-1 16,-1 2-2-16,1 0 0 0,0 0 1 0,0 0-2 0,0 0-2 0,0 0-3 15,-2-1 0-15,2 1-3 0,0 0-2 0,0 0-2 0,0 0-2 16,0 0-4-16,0 0-6 0,0 0-6 0,0 0-8 0,0 0-9 15,0 0-7-15,0 0-6 0,0 0-8 0,0 0-6 0,0 0-7 0,0 0-6 16,0 0-5-16,0 0-6 0,0 0-4 0,0 0-5 0,0 0-3 0,3 0-3 16,0 0-2-16,-1 0 0 0,-1 0-4 0,2 0 1 0,1 0 0 15,-3 0 1-15,6 1 1 0,-3 1-2 0,1-2 0 0,4 1-1 16,-1 1 0-16,1-2-1 0,4 1 0 0,-1 1-2 0,2-2 0 16,2 1-4-16,1-1-4 0,-1 2-3 0,3-1-7 0,-2-1-4 0,4 2-7 15,-1-1-4-15,0-1-6 0,0 2-4 0,0-2-4 0,0 0-3 16,-2 0-1-16,3 0-1 0,-4 0 3 0,1 0 3 0,-2 0 3 15,-1 0 6-15,0-2 3 0,-1 2 6 0,-5 0 5 0,1 0 5 0,1-1 5 16,-5 1 6-16,0 0 5 0,-2 0 2 0,1 0 3 0,-3 0-3 16,1 0-6-16,-3 0-8 0,0 0-12 0,0 0-16 0,0 0-20 0,-1 0-18 15,-1 0-21-15,0 1-26 0,-2-1-27 0,1 0-38 0,-2 2-40 0,2-2-81 16,-2 1-103-16,0 1-104 0,0-2-107 0,-2 1-48 0,2-1-17 16,2 0-1-16,-2 0 10 0</inkml:trace>
  <inkml:trace contextRef="#ctx0" brushRef="#br0" timeOffset="104535.4396">20468 10309 87 0,'1'-6'485'0,"2"-1"10"0,-3 1-48 15,2 1-77-15,1-3-74 0,-3 1-73 0,1 2-42 0,-1-2-25 0,2 0-10 16,-1 4-4-16,-1-2-2 0,0 1-3 0,0-1 0 0,0 2-1 15,0 0-2-15,0 0-2 0,0 0-4 0,0 2-4 0,2-1-5 0,-2-1-4 16,0 3-6-16,0-1-5 0,0 1-5 0,0 0-6 0,0 0-7 16,0 0-6-16,0 0-7 0,0 0-7 0,0 0-10 0,0 0-8 0,0 1-5 15,0 2-5-15,2-1 2 0,-2 2 0 0,0 1 3 0,1-1 2 16,-1 2 3-16,2 2 4 0,0 2 5 0,-2 0 6 0,1 3 6 16,-1 0 6-16,2 2 5 0,-1 0 5 0,-1 4-1 0,0-2-3 0,0 3-5 15,0-1-5-15,0 4-5 0,0-1-7 0,0 1-5 0,0-1-5 16,0 2-8-16,0-1-6 0,0-1-8 0,2 2-6 0,0-1-4 0,-1-4-2 15,1 2-3-15,1-1 1 0,1-2-1 0,-1-2-1 0,4-1 2 16,-2 1-1-16,1-5-1 0,2 1-1 0,-2-3-1 0,2 0-1 0,3-4-4 16,-1 2-9-16,-1-2-9 0,2-3-16 0,3-2-17 15,-1 0-22-15,3-1-21 0,0-3-20 0,-1-3-21 0,2 2-21 0,1-4-20 16,-2 0-20-16,2-2-20 0,-1-1-23 0,-3-2-22 0,0 1-21 0,1 0-26 16,-2-2-29-16,-1 0-41 0,-1 0-47 0,1-2-63 0,-4 2-69 15,-1 0-28-15,-1 0-5 0,-1 2 6 0</inkml:trace>
  <inkml:trace contextRef="#ctx0" brushRef="#br0" timeOffset="104734.7136">20537 10451 103 0,'-17'4'549'0,"-1"-1"10"0,4 0 8 0,3 0 6 16,-3 0-86-16,4-1-134 0,1 0-91 0,3 0-70 0,-1-1-42 0,4 1-25 15,0-2-16-15,-1 2-9 0,4-2-5 0,2 2-6 0,0-2-6 16,2 1-6-16,1-1-7 0,0 0-3 0,4 0-5 0,1 0-5 0,1-1-5 15,5 1-5-15,-2-4-6 0,3 4-7 0,1-3-10 0,2-1-14 16,2-1-18-16,-1 0-21 0,1 1-23 0,0-2-22 0,2 0-25 16,-1 0-26-16,0-1-31 0,-1 2-33 0,2-2-54 0,-4 2-65 15,2 0-90-15,-3-2-101 0,1 5-56 0,-2-3-31 0,-1 2-9 0,0 1 2 16</inkml:trace>
  <inkml:trace contextRef="#ctx0" brushRef="#br0" timeOffset="105268.9964">21025 10524 362 0,'-1'2'553'0,"-4"0"8"0,5 0-2 0,-1-1-5 16,1-1-100-16,0 0-149 0,0 0-87 0,0 0-56 0,0 0-31 0,0 0-15 16,0 0-8-16,0 0-5 0,0 0-8 0,1 0-8 0,-1 0-7 15,0 0-7-15,0 0-7 0,0 0-6 0,3 0-6 0,-1 0-7 0,-2 0-6 16,0 0-5-16,0 2-6 0,0-1-5 0,0 1-3 0,0-1-1 15,0 1 1-15,0 1 4 0,0 1 3 0,0-1 2 0,-2 3 1 16,-1-1 2-16,3 0 3 0,-1 2 4 0,1 1 1 0,-2 0 4 0,0 1 2 16,2 0 0-16,-1 2 0 0,-1-2-3 0,2 3-4 0,-1-2-6 15,1 2-4-15,-2-4-3 0,0 1-2 0,2 0-2 0,0-1-4 16,0-1-3-16,0 0-2 0,0 0-3 0,0 0 0 0,2-2 1 0,0-2 1 16,-2 2 4-16,1-2 4 0,-1 0 4 0,3-1 3 0,-1-1 4 15,0-1 1-15,2 0 5 0,-1-1-1 0,0-1 1 0,2-1 0 0,2 0-1 16,-3 0-2-16,6-1-2 0,-4-1-4 0,0 0-4 0,3 0-5 15,-3-2-4-15,1 2-5 0,1-2-4 0,1 2-4 0,-3 0-4 0,1 1-3 16,1-1-1-16,-1 1-2 0,-1-1-2 0,2 2-1 0,-2 0-1 16,-1 0-2-16,2 1-2 0,-3 0 0 0,2 2-2 0,-1-1-2 15,2 1 0-15,-3 0 0 0,1 1 0 0,0 1 0 0,-1-2 2 0,1 5 1 16,0-2 1-16,-2 0 2 0,4 2 2 0,-3 1 1 0,0-2 2 16,2 4 2-16,-3-3 3 0,2 2 1 0,-2 3 2 0,2-3 0 15,-4 3 1-15,3 0 2 0,-1-1-1 0,-1 0 2 0,0 2-1 0,0-2 2 16,-2 1 2-16,0 0 1 0,-2-1 3 0,0 1 3 0,0-1 4 15,0-2 2-15,-1 2 5 0,0 0 2 0,-2-2 3 0,0 1 0 0,0 0 3 16,-2 0-2-16,0-3 1 0,-1 1-3 0,2 0-3 0,-3 0-9 16,1-1-11-16,0-1-16 0,-4-1-17 0,3 0-21 0,0 0-24 0,-1-1-26 15,-2-1-25-15,2-1-32 0,0 0-35 0,0-1-45 0,1-1-51 16,-2-1-105-16,2-1-133 0,3-1-85 0,-2-1-58 0,0-1-24 16,0-2-5-16,3 0 7 0,0-4 15 0</inkml:trace>
  <inkml:trace contextRef="#ctx0" brushRef="#br0" timeOffset="105512.6439">21122 10500 625 0,'-4'-2'671'16,"3"1"10"-16,-1 1 7 0,1-2 4 0,-2 0-79 0,1 2-119 0,2 0-120 15,0 0-117-15,0 0-71 0,2 0-44 0,1-3-26 0,-2 3-16 16,2-2-14-16,1 0-15 0,0 1-15 0,5-1-13 0,0-1-10 0,0-1-7 15,1 2-7-15,2-1-5 0,0-1-6 0,0 1-7 0,1-2-7 16,0 2-4-16,2-2-1 0,-2 3-2 0,-1-3 0 0,1 2-1 0,0-1 1 16,-1 2 1-16,-2-3-4 0,1 3-3 0,0-1-9 0,-3 0-10 15,0-1-12-15,0 1-17 0,-2 2-17 0,1 0-19 0,-3-1-25 16,0 1-26-16,-1 1-36 0,-2 0-40 0,-1 0-124 0,0 0-160 16,0 3-88-16,-3-1-51 0,-2 1-21 0,-3 4-7 0,0-2 4 0</inkml:trace>
  <inkml:trace contextRef="#ctx0" brushRef="#br0" timeOffset="171533.6529">24590 7846 433 0,'0'-10'465'0,"0"-1"-57"0,0 1-88 15,0-1-63-15,0 2-55 0,0-3-28 0,0 3-19 0,0-1-11 0,-2 2-8 16,2 1-7-16,-1-1-7 0,1-1-6 0,0 3-8 0,0 0-5 16,0 1-4-16,-2 0-7 0,2 1-7 0,0-2-9 0,0 2-7 15,0 3-6-15,0-3-7 0,0 2-7 0,0-1-8 0,0 3-7 16,0 0-7-16,0 0-7 0,0 0-9 0,0 0-6 0,0 0-11 0,0 0-6 15,0 0-8-15,0 0-5 0,0 3-3 0,0-1-3 0,0 2-1 16,2 0-3-16,-2 4 1 0,1 0 2 0,1 3 0 0,-1 4 4 0,3 0 2 16,-1 7 5-16,3 0 4 0,-1 5 3 0,-2 3 6 0,0 6 4 0,0 2 2 15,0 5 3-15,1 3 1 0,-3 0 1 0,2 6 2 0,1 2-1 16,0 2 1-16,-2 2-1 0,-1 2 1 0,2 1-3 0,1 2-2 0,-1-2 1 16,-2 4 4-16,3-2 2 0,-3 2-1 0,2-1 2 0,1 1 0 15,0-3 0-15,-1 4 1 0,0-3-1 0,1 1 1 0,-3-1-1 0,2-2 0 16,1 0 2-16,-1-1 2 0,2-2 2 0,-1-1-4 0,-1-3-1 15,2-2-1-15,-2 0-1 0,2-3 0 0,-2-5-1 0,2 2-2 16,-2-5 2-16,3-1 0 0,-3-3 0 0,2-1 1 0,0-4 0 0,-2 2 0 16,2-7-2-16,-2 1 1 0,3-5-1 0,-3 0 2 0,1-3 0 15,-1-3 0-15,0-2 1 0,0-2 2 0,-1 0-1 0,1-4 0 0,-1-1-5 16,-1-1-5-16,2-2-9 0,-1 2-11 0,-2-4-17 0,1 0-18 16,-1 1-23-16,0-4-24 0,0 0-69 0,0 0-91 0,0 0-103 15,0 0-107-15,-3 0-54 0,-3-3-29 0,1 1-12 0,1-3-4 0</inkml:trace>
  <inkml:trace contextRef="#ctx0" brushRef="#br0" timeOffset="171934.3567">24639 10288 182 0,'-8'-7'566'0,"3"-2"9"0,0 2 8 0,1 0 9 0,-1 0-97 16,2 4-151-16,-1-2-93 0,-2 1-66 0,5 2-38 0,-1-1-23 15,2 0-16-15,0 2-11 0,0-1-12 0,0 2-12 0,0-2-12 0,0 2-11 16,2-1-13-16,-1 1-11 0,4 0-10 0,-5 0-5 0,1 0-8 16,1 1-6-16,1-1-4 0,0 4-2 0,1-3-2 0,-1 2-1 15,2 0 1-15,-1 0 1 0,2 1 2 0,-1 1 2 0,3-1 2 0,-1 3 1 16,1-2-3-16,2 2-4 0,0-1-6 0,1 1-6 0,2-2-10 16,0 1-10-16,0-1-12 0,2 0-15 0,0 1-16 0,0-2-15 0,2 1-18 15,-1-2-19-15,1 1-23 0,-1-1-24 0,2-1-35 0,-1 1-36 16,-3-3-36-16,2 0-36 0,-2 0-24 0,-1 0-22 0,1-3-27 15,-3 0-27-15,2-1-8 0</inkml:trace>
  <inkml:trace contextRef="#ctx0" brushRef="#br0" timeOffset="172100.6114">25039 10210 239 0,'0'-13'430'15,"0"4"0"-15,-2-3-14 0,0 4-28 0,1-1-34 0,-3 1-35 16,3 1-36-16,-2 0-31 0,2 1-29 0,-3 0-22 0,3-1-16 0,-1 4-16 16,1-1-15-16,-3 1-16 0,3 1-15 0,1 2-17 0,-2-3-18 15,1 1-18-15,1 2-18 0,0 0-16 0,-4 0-17 0,4 2-12 0,-1 1-12 16,1-3-5-16,-4 4-4 0,0-1-3 0,3 2 0 0,-1 2-2 15,0 3-4-15,-1-4-8 0,0 4-13 0,0 3-20 0,-2-1-24 0,2 5-41 16,-2 0-51-16,1-1-114 0,-1 2-145 0,-3 3-81 0,1-1-48 16,1 0-26-16,-2-1-17 0,0 0-6 0</inkml:trace>
  <inkml:trace contextRef="#ctx0" brushRef="#br0" timeOffset="172502.0452">24751 10701 289 0,'2'-7'563'0,"-1"2"12"16,-1-3 10-16,3 2-47 0,-1 0-75 0,-2-1-98 0,1 0-112 0,1 2-61 15,-1-2-32-15,1 2-18 0,0 0-12 0,-2 2-7 0,1-1-7 16,-1 1-9-16,2-1-10 0,0 3-12 0,-2 1-10 0,0 0-8 16,0 0-8-16,0 0-7 0,0 0-8 0,0 1-7 0,0 1-6 0,0 1-7 15,0-1-3-15,0 3-5 0,0 2-2 0,0-2-3 0,0 5-2 16,1-3-1-16,-1 4 1 0,3 1 0 0,-1-1 0 0,1 5 2 0,0-1 2 16,2 1-1-16,-4 1 2 0,2-1 0 0,2 3 0 0,-1 0 0 15,0 0 3-15,0-1 1 0,0 1 1 0,2 1 2 0,1 0-1 0,-1-2 1 16,1-1 2-16,0 2 0 0,0-1 2 0,1-4-1 0,0 3-3 15,1-3-1-15,-3-1-2 0,2 1-3 0,0-4-5 0,1-1-5 16,1 0-10-16,0-1-10 0,-1-3-12 0,0 0-13 0,1 0-16 0,1-3-15 16,-2-2-17-16,1 0-18 0,2-2-19 0,0-3-23 0,-3 0-26 15,4-2-33-15,-4-1-38 0,3-1-64 0,-3-1-82 0,-1-2-85 0,-2 0-89 16,1-5-37-16,0 4-11 0,-4-3 1 0,1 1 8 0</inkml:trace>
  <inkml:trace contextRef="#ctx0" brushRef="#br0" timeOffset="172692.1535">24677 10796 158 0,'-22'2'549'0,"2"3"6"16,2-3 3-16,-1 3-36 0,4-3-54 0,1 1-105 0,5 0-130 15,-3 0-75-15,5 0-48 0,2-2-27 0,0 1-14 0,4 1-13 16,1-2-10-16,1 1-8 0,1-1-6 0,1 2-4 0,5-1-2 0,0-1-1 16,3 1-1-16,1-1-1 0,3 0-3 0,4-1-3 0,-2-1-5 15,5 0-7-15,0-2-11 0,2 1-11 0,2-2-11 0,0-1-16 16,1-1-15-16,2 0-22 0,-1 0-24 0,-3-1-28 0,4 1-30 0,-7-2-51 15,3 2-57-15,-1-1-66 0,-1 2-69 0,-2-1-59 0,-2 2-51 16,0-1-21-16,-1 1-6 0</inkml:trace>
  <inkml:trace contextRef="#ctx0" brushRef="#br0" timeOffset="172967.1373">25210 10821 10 0,'0'3'517'0,"-2"1"9"0,0-1 5 0,2 2-65 16,-1-2-99-16,-1 1-83 0,2 1-75 0,-1-2-43 0,1 1-25 0,-2-1-17 15,2 2-13-15,0-3-8 0,0 4-7 0,0-2-6 0,0 1-4 16,0 0-6-16,0 1-4 0,0-1-4 0,0 1-4 0,0 0-3 0,0 0-2 16,0 1-1-16,0 0-1 0,0 1-2 0,0-1 1 0,0 3-3 15,0-1-1-15,0 0-2 0,2 1-3 0,-2-1-5 0,1 0-3 16,-1 3-4-16,2-1-3 0,-1-1-3 0,-1 1-3 0,2-1-4 0,0-1-3 16,0 2-3-16,0-3-3 0,-1 1-1 0,3 1-3 0,-1 0 1 15,2-2 0-15,-2-1 1 0,0 1-1 0,2-2-1 0,1 1-4 0,-1-2-2 16,0 0-4-16,1 0-6 0,0-2-9 0,2 1-10 0,-2-4-14 15,2 0-14-15,0 0-14 0,2-3-16 0,-1 2-18 0,-1-5-20 16,3-1-21-16,-1 0-25 0,-1 0-25 0,2-3-49 0,-1-4-59 0,-1 1-75 16,-1-2-84-16,3-2-59 0,-4-1-46 0,1-2-17 0,-4 0-1 15</inkml:trace>
  <inkml:trace contextRef="#ctx0" brushRef="#br0" timeOffset="173250.7695">25410 10568 65 0,'-6'-10'550'0,"-2"1"8"16,-1 2 4-16,2 2 3 0,1-1-97 0,-1 3-147 0,1-1-95 0,0 1-67 15,1 1-41-15,0 2-26 0,2 0-18 0,-2 0-14 0,2 2-14 16,-1 1-11-16,1 1-9 0,-1 1-7 0,3 1-3 0,-3-1-3 0,1 2-2 16,-2 3 1-16,2 1-1 0,2-1 1 0,-1 1 2 0,-1-1 0 0,3 1 1 15,0-1 1-15,0 2-1 0,0-1 0 0,0-3 1 0,3 2 0 16,-1-3 2-16,-1 1 2 0,2-4 3 0,1 1 4 0,-3-1 6 0,2-1 6 16,1-1 6-16,-3-1 7 0,4-2 3 0,-2-1 3 0,3-2 4 15,1-1 6-15,-3-1 5 0,1-1 4 0,3-4 0 0,-2 1 1 16,1-3-1-16,-3-1-1 0,1 2-3 0,0-2-3 0,-2-1-6 15,0 2-5-15,-1-3-4 0,-2 3-4 0,-2 1-6 0,-1 0-9 16,0 0-7-16,-2 2-11 0,0-1-14 0,-1 3-14 0,-2 3-18 0,-3-1-22 16,2 1-27-16,-5 4-30 0,1 1-46 0,-3 1-54 0,0 4-132 15,-1 2-172-15,-2 2-90 0,-3 5-51 0,-3-1-24 0,-1 3-11 0,1 2-2 16,-4 3 4-16</inkml:trace>
  <inkml:trace contextRef="#ctx0" brushRef="#br0" timeOffset="176467.4808">25662 10885 199 0,'-4'0'486'0,"3"0"-4"0,-1 2-45 15,1-1-68-15,-3-1-63 0,3 2-61 0,-1-1-42 0,1-1-34 16,-3 0-19-16,3 2-16 0,-1-2-10 0,0 1-10 0,1-1-7 16,-2 0-9-16,3 2-8 0,-1-2-8 0,1 0-6 0,-2 0-9 15,2 0-4-15,-2 0-5 0,2 0-3 0,0 0-4 0,0 0 1 0,0 0-1 16,0 0-1-16,0 0 0 0,0 0-2 0,0 0 1 0,0 0-4 16,0 0-3-16,0 0-2 0,0 0-4 0,4 0-5 0,-3 0-3 0,3 0-3 15,1 0-3-15,0 0-4 0,2 0-4 0,-1 0-1 0,5 0-3 16,0 0-1-16,2 0-4 0,2-2 0 0,6 2-4 0,-2-1-3 0,5-1-4 15,1 2-4-15,2-3-5 0,3 2-7 0,-2-1-7 0,4 2-9 16,-1-5-8-16,1 5-8 0,0-2-10 0,-2-1-9 0,1 1-9 0,-2 1-8 16,1-3-10-16,-3 4-8 0,-2-4-7 0,-3 3-4 0,0-1-2 15,-1-1 1-15,-5 1 2 0,-1 1 4 0,-2-3 6 0,-3 4 6 16,-1-2 5-16,-3 1 11 0,-1-3 12 0,-2 2 13 0,-1-1 9 16,-4 1 14-16,1-1 14 0,-2-1 14 0,-2 1 15 0,-3-2 16 0,-1 1 14 15,1-1 10-15,-4-1 10 0,0 1 11 0,1-1 12 0,-3-1 6 16,3 1 4-16,-2-1 5 0,0 4 5 0,0-3 3 0,4 1 2 0,-4 1-2 15,5-1-2-15,-1 1-5 0,0 1-7 0,2 0-7 0,2 0-7 16,2 0-7-16,-2 1-7 0,4 2-8 0,-2-5-10 0,1 5-7 0,2 0-7 16,2 0-7-16,1-2-6 0,-2 2-8 0,1 0-6 0,1 0-4 15,0 0-4-15,2 2-2 0,-2-2-1 0,2 2-2 0,3 1-1 0,-3-1-1 16,1 1-1-16,0 1 2 0,-1 1 0 0,4-1 3 0,-4 2 2 16,2-1 2-16,1 2 3 0,-3-2 0 0,0 5 2 0,0-3 1 15,0 3 0-15,-2-3 1 0,1 2 0 0,-1 0 1 0,-2 0 1 16,-1-2 2-16,0 4 0 0,0-2 2 0,0 2 0 0,-1-1 0 0,-2-1-3 15,-1 0-10-15,-1 0-16 0,1 2-25 0,-1-3-31 0,-4 1-62 16,1 1-76-16,1 0-112 0,1-2-132 0,-2-1-70 0,2 1-39 0,1-2-23 16,0-1-13-16,4 0-7 0</inkml:trace>
  <inkml:trace contextRef="#ctx0" brushRef="#br0" timeOffset="177050.9966">26820 10663 187 0,'0'-1'528'0,"0"1"8"0,0-2 7 0,0 2-67 16,0 0-105-16,0 0-91 0,0 0-82 0,0 0-45 0,0-3-27 0,0 1-14 15,0 2-8-15,-3 0-4 0,2 0-3 0,1-2-2 0,-2 2-3 16,0-1-3-16,1 1-4 0,-1 0-4 0,0-2-3 0,-1 2-6 16,2 0-5-16,-3 0-5 0,3 0-7 0,-2 0-5 0,-1 0-7 0,-2 0-6 15,3 0-7-15,-2 0-6 0,1 0-9 0,-1 2-4 0,0-1-8 16,-3 1-4-16,2-2-4 0,0 5 0 0,-2-2-1 0,-3 2 3 15,3 1 0-15,-2 1 6 0,-1 2 2 0,2 0 5 0,1 3 4 0,-3 0 3 16,3 0 2-16,0 2 1 0,0 1 3 0,0-1 1 0,4 1 3 16,0 2 2-16,1-2-1 0,1 0 0 0,1 0 0 0,1 2-2 0,1-4-4 15,3 2-1-15,-1-1-2 0,2-2-1 0,2 1 0 0,1-2-3 16,2-1-1-16,1-1-6 0,2-1-9 0,-1-1-12 0,4-2-11 0,-2 0-17 16,5-1-15-16,-2-3-20 0,3-1-23 0,0-1-27 0,0-1-31 15,0-1-39-15,-2-1-42 0,2-2-60 0,-1 0-71 0,-1-2-86 16,-2-1-94-16,2 2-40 0,-2-3-16 0,-2-2 2 0,-3 2 8 0</inkml:trace>
  <inkml:trace contextRef="#ctx0" brushRef="#br0" timeOffset="177534.6246">27079 10663 103 0,'-5'0'609'0,"2"-1"11"0,2-1 11 0,-3 2 5 16,1 0 5-16,1 0-116 0,-2 0-172 0,4 0-103 0,0 0-69 0,0 0-41 15,0 0-28-15,0 0-19 0,0 0-15 0,0 3-15 0,0 0-16 0,0 0-12 16,0 0-10-16,0 2-7 0,0 1-6 0,2 0-2 0,0 3-3 16,-2-2 0-16,2 3-1 0,0 2 0 0,-2-1 3 0,1 0 1 15,-1 2 3-15,2-1 0 0,-2 3 2 0,2-1 0 0,-2 1-2 16,1-2-1-16,-1 2 2 0,0 0-1 0,0 1 2 0,2-2 0 0,-2 0-2 16,1 0-3-16,-1 0-3 0,0 0-8 0,2-1-9 0,0-2-10 15,-2-1-12-15,0 1-12 0,1-2-12 0,-1 0-15 0,0-1-13 16,0-1-15-16,0-2-14 0,0 0-12 0,0-2-11 0,0 0-15 0,0 0-14 15,0-3-9-15,0 0-9 0,0-3 0 0,-1 0 1 0,-3 0 4 16,3-2 6-16,-1-3 5 0,1 0 4 0,-3-3 6 0,3 0 7 0,-3-1 12 16,0-2 13-16,3-2 23 0,-1-1 26 0,0 1 27 0,-1-2 24 15,2-1 20-15,-1-1 19 0,0 0 14 0,1 1 14 0,1 1 17 0,0-2 21 16,0 1 17-16,1 1 17 0,1 2 12 0,0-1 9 0,-1 3 3 16,1 1 0-16,1 1-5 0,0 0-7 0,1 3-8 0,0-1-9 15,-1 3-6-15,0-1-9 0,2 3-11 0,0-1-11 0,0 1-12 0,1 2-12 16,2 0-12-16,0 2-11 0,-2-1-11 0,2 2-10 0,1 2-4 15,-1-1-2-15,0 4-1 0,1-2-1 0,0 2 1 0,-1 2-1 0,0 0 1 16,-1 0 0-16,0 3 0 0,-3 0 2 0,1-1 0 0,-2 2 3 16,1-2 1-16,-3 1 0 0,2 2 2 0,-3-1 0 0,0-1 1 15,-3 1 1-15,2-1 0 0,-4-1 4 0,2 2 0 0,-2-3 2 0,-2 1 3 16,-2 1 1-16,1 0-2 0,2-4-8 0,-2 2-11 0,-1-1-15 0,-1 1-24 16,0-3-28-16,1 0-50 0,1-3-65 0,0 0-112 0,2 0-137 15,-2-2-75-15,2-2-44 0,1 0-24 0,2-1-14 0,-1-3-4 16</inkml:trace>
  <inkml:trace contextRef="#ctx0" brushRef="#br0" timeOffset="178188.4993">27380 10636 468 0,'-4'-6'561'0,"3"2"10"0,-1 1 10 0,0-1-77 16,1 0-117-16,-1 1-90 0,2 0-77 0,-1 0-41 0,1 2-23 16,-3-1-15-16,3 0-8 0,0 0-10 0,0 2-11 0,0 0-11 15,0 0-11-15,0 0-9 0,0 0-9 0,0 0-6 0,0 0-10 0,0 0-8 16,0 0-8-16,0 0-9 0,0 0-6 0,0 0-7 0,-2 0-7 0,2 1-4 15,-1 0-4-15,-1 1-4 0,2 1-1 0,-1 0-3 16,1 2-1-16,-2-1-1 0,0 2-1 0,2 3 1 0,0-2 2 0,0 6 1 16,0-3 2-16,0 4 1 0,0-2 3 0,0 2 0 0,0 1 2 0,0 2 0 15,2 1 2-15,0-2 2 0,-2 3 1 0,1-2 1 0,2 0 0 16,-1 0 1-16,2 0 2 0,-1 2 0 0,1-3 1 0,1-1 0 16,-2 0 2-16,2 0 0 0,-1-1 0 0,2-4 0 0,1 2 2 0,-2-3 2 15,-1 0 2-15,3-1 2 0,0-1 2 0,1-2 1 0,0-1 3 16,1-3 3-16,0 2-1 0,0-3 2 0,1 0 0 0,2-3 1 15,-1-1-1-15,1-1 0 0,2 0 0 0,-1-2-3 0,-1-1-1 0,1-1-2 16,1-2-2-16,-3 0-4 0,0-4-2 0,2 1 0 0,-1 2-2 16,-1-2-2-16,-1-1 1 0,-1-2 4 0,0 0 1 0,0 0 5 0,-1 1 5 15,-4-2 5-15,1 1 3 0,-1-1 5 0,0 2 5 0,-3 2 4 16,1-3 3-16,-2 0 2 0,-2 3 0 0,2 1 1 0,-1 1-2 16,-3 0-1-16,2 1-6 0,-1 2-6 0,1-2-8 0,-1 4-10 0,1 0-12 15,1 1-21-15,-3 0-23 0,3 1-27 0,-1 2-32 0,1-2-30 16,1 3-33-16,0-1-35 0,0 0-39 0,0 1-54 0,0 0-62 0,0 2-117 15,0 0-146-15,0 0-77 0,1 2-42 0,2 0-13 0,-1 1 4 0,0-1 15 16</inkml:trace>
  <inkml:trace contextRef="#ctx0" brushRef="#br0" timeOffset="178600.8344">28090 10655 456 0,'1'-2'573'0,"1"-1"11"0,-2 1 10 0,2 1-69 15,-2-3-109-15,2 4-90 0,0 0-83 0,-2-3-50 0,0 3-33 16,0 0-22-16,0 0-16 0,0 0-17 0,1 3-12 0,1-3-16 0,-2 2-13 16,1 0-10-16,-1 1-7 0,2 2-9 0,0 0-6 0,-2 0-5 15,1 1-4-15,-1 1-4 0,3 1-2 0,-1 0-1 0,0 1-1 16,-1 2 1-16,3 2 0 0,-3-2 1 0,1 1 1 0,-1 0-1 16,4 0-3-16,-4 2 0 0,-1 0 0 0,3-3 0 0,-1 3-1 0,0-2 1 15,-2 0-2-15,1 1 1 0,-1-2-3 0,2 1-8 0,-1-2-10 16,-1-1-11-16,2 2-15 0,0-4-14 0,-2 2-15 0,1-2-19 0,-1 0-21 15,2-1-19-15,0 1-21 0,1-5-19 0,-2 1-20 0,4-2-34 16,-4 1-41-16,-1-2-42 0,3-2-44 0,1-1-40 0,1 0-36 0,-1-2-47 16,1-3-50-16,3 0-18 0,-2-1 3 0</inkml:trace>
  <inkml:trace contextRef="#ctx0" brushRef="#br0" timeOffset="178868.5566">28305 10761 131 0,'5'-9'532'0,"-1"0"25"0,-3 1-18 0,1 1-38 0,-1 1-58 15,-1-1-66-15,0 3-52 0,0 1-45 0,0 0-28 0,0-1-21 16,-1 2-20-16,1 1-16 0,-2 1-21 0,1-2-22 0,-3 0-23 15,3 2-23-15,-2 0-20 0,2 2-20 0,-3 0-16 0,3-1-17 0,-1 1-11 16,0 0-13-16,-1 3-9 0,2-2-7 0,-1 1-3 0,0 3-1 16,-1 1-1-16,2-1 4 0,-1 0 4 0,0 2 3 0,2 0 3 0,0 2 4 15,0-3 3-15,0 4 2 0,2-2 2 0,0 0 2 0,2 1 1 16,0-2 0-16,-1 0-1 0,2 0 1 0,0 1-1 0,0 0-1 16,2-1 0-16,-2-1-2 0,1 0-1 0,2-1-2 0,0-1-2 0,0 2-2 15,-2-2-2-15,1-1-2 0,0 2 0 0,-1-3-1 0,-1 0-1 16,2 1 1-16,-4 0-1 0,0-3-1 0,1 3 0 0,0-5-3 0,-3 3-1 15,3 0 0-15,-4-1-4 0,0-1-5 0,0-1-5 16,0 2-8-16,0-2-8 0,-4 1-11 0,3 1-8 0,-3-2-9 0,0 0-11 0,-1 0-13 16,-3 0-14-16,0 0-16 0,-2 0-19 0,0 0-20 0,-1-2-25 15,-3 1-25-15,1-2-54 0,-3 0-68 0,3-2-87 0,-4 0-98 16,3-2-49-16,-3-1-22 0,1-2-5 0,2-1 4 0</inkml:trace>
  <inkml:trace contextRef="#ctx0" brushRef="#br0" timeOffset="179118.9774">28102 10594 274 0,'0'-3'567'0,"0"0"7"16,0 2 5-16,0 1-39 0,0 0-63 0,0 0-102 0,0 0-124 0,0 0-71 15,0 0-46-15,0 0-23 0,0 0-12 0,0 0-8 0,0 0-4 16,1-2-2-16,-1 2 1 0,0 0 6 0,0 0 9 0,2 0 13 16,0 0 13-16,-2-3 11 0,1 1 10 0,-1 2 5 0,3 0 4 0,-1-2 2 15,0-1 1-15,-1 0-2 0,3-1 0 0,-1 0-6 0,1 0-7 16,-1-3-13-16,0 2-12 0,1-1-17 0,0-2-16 0,0 0-14 15,-3 1-13-15,3-2-10 0,-1 1-7 0,1-1-7 0,-2 2-6 0,-1-3-9 16,-1 5-12-16,2-1-18 0,-2 2-20 0,0-1-23 0,0 0-29 16,0 3-33-16,0-1-36 0,-2 1-36 0,2 2-39 0,0 0-39 0,-1 0-37 15,1 0-68-15,-5 2-81 0,2 1-106 0,-2-1-117 0,2 3-52 0,-2 3-21 16,0-1 3-16,1 2 15 0,-2-1 25 0</inkml:trace>
  <inkml:trace contextRef="#ctx0" brushRef="#br0" timeOffset="179868.1587">28924 10855 281 0,'0'-6'635'0,"-2"0"9"0,1 0 7 0,-3-1 7 15,3-1 7-15,-2 1-121 0,1-1-187 0,-1 1-110 0,2 0-73 0,-3 0-37 16,3 1-18-16,-2 0-11 0,-1 0-8 0,1 2-10 0,0-1-12 16,0 1-13-16,-2 1-15 0,2 0-13 0,2 0-12 0,-3 1-14 15,1 2-12-15,-2-1-8 0,1 1-9 0,0 1-5 0,-2-1-7 0,0 2-1 16,0 1-3-16,-3 1 0 0,3 1 1 0,-5 1 1 0,3-1 4 16,0 2 3-16,1 3 5 0,-1-3 5 0,0 5 6 0,3-2 3 15,-3 0 1-15,5 1 2 0,-2 1 0 0,4-2 1 0,-1 3-1 0,2-2-2 16,2 1 1-16,-1-1-5 0,3-1-6 0,-1 1-4 0,3-1-5 15,0-3-4-15,2 3-3 0,0-3-6 0,1 1-5 0,-1-4-5 0,4 1-4 16,-2-2-3-16,2-2-1 0,-1-1 0 0,1-1 3 0,-1-1 5 16,2-1 5-16,-2-1 5 0,0-2 6 0,2 1 4 0,-5-5 4 0,0 3 6 15,1-3 6-15,-1 1 9 0,-2-1 9 0,-1-1 8 0,-2 1 9 16,1-1 9-16,0 1 7 0,-4-1 10 0,1 1 8 0,-1 1 7 16,0 0 5-16,-1 1 2 0,1 2 2 0,-3 0-1 0,2 3-2 0,-1-2-5 15,0 2-8-15,2 1-10 0,-1-1-9 0,1 3-11 0,-2 0-10 16,0 0-10-16,1 0-11 0,-1 3-6 0,2 2-5 0,-1 0-3 0,-1-2-1 15,0 5 1-15,2-1 0 0,-1 2 4 0,-1 0 4 0,2 0 3 16,0 1 5-16,2 3 3 0,-1-3 3 0,1 2-3 0,0 0-3 0,1-1-6 16,2-1-5-16,-2 0-9 0,3 0-7 0,-1 0-8 0,1-2-6 15,1 1-10-15,1-3-10 0,-1 0-10 0,1-2-12 0,0-1-15 16,3-1-14-16,-2-2-12 0,1 0-10 0,0 0-4 0,2-3-4 0,-1-3 1 16,2 1 0-16,-4-2 3 0,1-2 2 0,2-2 4 0,-2-1 5 0,0-1 5 15,-1-3 6-15,-1 2 10 0,-2-3 10 0,2-3 13 0,0 1 11 16,-3-2 10-16,-2-2 10 0,2-2 15 0,-4 1 14 0,3-2 17 0,-1-3 17 15,-3 5 22-15,1-3 21 0,-1 1 22 0,0 2 24 0,-1 2 22 16,-1-1 18-16,1 2 15 0,-3 3 14 0,3 4 7 0,-3-2 8 0,1 4 0 16,2 2-3-16,-3 1-6 0,3 1-7 0,-1 2-15 0,1 2-18 0,-4 2-21 15,4-1-18-15,1 1-19 0,0 2-15 0,-2 2-10 0,0 1-9 16,2 0-6-16,-1 3-8 0,-1 1-5 0,1 4-5 0,1 0-2 16,-2 2-3-16,0 4 1 0,2-1 1 0,0 2 3 0,0 3 3 0,0 1 0 15,0-1 3-15,2 2-2 0,0 0-3 0,1 1 0 0,-2-2-1 0,3 0 0 16,-1 3-1-16,1-3 0 0,-1-1-1 0,1 1-1 0,-3-2-1 15,1-1-1-15,-1 0-1 0,3-2-4 0,-3-1-5 0,1 0-11 0,0-2-10 16,1-1-12-16,-2 1-12 0,1-4-9 0,1-1-11 0,1-1-14 16,0-1-14-16,-3-2-20 0,4-1-24 0,-2-1-27 0,2-3-27 0,0 0-32 15,1-1-35-15,0-3-49 0,1-1-55 0,1-1-80 0,-1-3-92 0,1-2-44 16,0 0-20-16,0-5-2 0,2-1 5 0</inkml:trace>
  <inkml:trace contextRef="#ctx0" brushRef="#br0" timeOffset="180068.5417">29367 10513 76 0,'-2'-13'593'15,"-1"2"11"-15,1 2 11 0,1 2 10 0,-3 1-48 0,3 1-74 0,-2 2-108 16,3 0-125-16,-2 0-76 0,0 1-50 0,2 2-29 0,0 0-18 0,0 0-8 16,0 2-4-16,0 1-5 0,0 0-9 0,0 2-7 0,0 2-7 15,0 0-6-15,2 3-5 0,0 2-3 0,-2 0-3 0,1 1 1 0,1 1 2 16,-1 2-2-16,-1 1 1 0,2-1-5 0,0 2-7 0,-2 0-1 16,1 1-4-16,-1 0 0 0,2-1-2 0,-1 0-3 0,-1-1-3 0,2 3-7 15,0-2-10-15,-2-2-16 0,0 3-18 0,0-2-18 0,0-1-20 16,0 0-22-16,0-2-21 0,0 3-26 0,-2 0-30 0,0-6-39 0,2 2-42 15,0-3-68-15,0-1-84 0,2-1-92 0,0-1-95 0,2 0-39 0,-1-4-9 16,0-1 5-16,2 0 9 0</inkml:trace>
  <inkml:trace contextRef="#ctx0" brushRef="#br0" timeOffset="180384.2586">29514 10815 252 0,'-5'-3'587'0,"2"1"7"0,-2-1 3 0,1 1 4 0,1 2-81 16,-1-2-123-16,1 2-108 0,0 0-101 0,-1 2-60 0,3-2-40 0,-2 2-23 15,1 1-11-15,0 0-11 0,1 0-9 0,-3 2-9 0,3 1-5 16,-1-2-5-16,2 2 0 0,-1 1-2 0,1 0 2 0,-2 0 1 0,-1 0 1 0,3 3-2 16,0-5-1-16,0 3-3 0,0-2-2 0,3 2-2 0,-1-2-3 15,-2 0 0-15,1-1-2 0,1 0-1 0,-1 1-1 0,3-1-1 0,-3-1-1 16,3 0-2-16,-1-1 0 0,-2-2-3 0,4 0-3 0,0 1-2 16,1-2-2-16,-1-2 0 0,1 1 0 0,1 0 1 0,-3-2 0 0,4-1 1 15,-2 0-1-15,1-1 0 0,-1-1 1 0,2-1-1 0,-3 1 2 16,-1-2 2-16,1 1 3 0,-2-2 3 0,1 0 1 0,-1-1 1 0,-1 3 2 15,-2-3 0-15,0 1 1 0,0 1-2 0,-2-1-1 0,-1 2-1 16,1-1-2-16,-1 1 0 0,0 1-4 0,-1-1-4 0,0 3-5 0,0 1-7 16,-2 0-6-16,3-1-13 0,-2 2-16 0,1 2-15 0,-3 0-17 0,2 0-20 15,-1 0-22-15,2 2-30 0,-1 2-34 0,2-1-53 0,-1 0-60 16,3 1-82-16,-3-1-90 0,4 2-43 0,0 0-16 0,0-3-1 0</inkml:trace>
  <inkml:trace contextRef="#ctx0" brushRef="#br0" timeOffset="181883.3641">29876 10793 157 0,'3'-3'570'0,"0"1"21"0,-1-1 19 15,2-1-43-15,-4 1-76 0,0 1-72 0,-4 0-73 0,4 1-46 16,-4-1-35-16,3 0-23 0,-1 0-18 0,1 2-19 0,-3-2-22 0,3 1-20 16,-3 1-20-16,3 0-20 0,-2 0-23 0,1 0-19 0,0 0-18 0,1 0-14 15,-3 0-13-15,0 1-11 0,1 1-10 0,0 0-9 0,0 2-7 16,-2-1-4-16,2 1-5 0,-2 1-3 0,-1 0 1 0,1 2 2 0,0 1 3 15,0 0 2-15,1 1 4 0,-3 0 4 0,1 2 1 0,1-2 2 0,2 3 0 16,0-2 2-16,1 2 0 0,1-3 0 0,-1 3-1 0,2-1-4 16,2-2-7-16,-1 3-8 0,3-3-6 0,-1 1-7 0,2-1-11 0,2-1-8 15,1-1-9-15,0 1-9 0,0-3-11 0,5 0-10 0,-2-3-11 16,3 2-7-16,-1-1-9 0,0-3-4 0,4 0 3 0,0-2 0 0,1-1 3 16,-1-1 7-16,-1-1 7 0,3 0 7 0,-3-1 8 0,2-2 10 15,0 1 9-15,-4-1 10 0,2-2 11 0,-3-1 10 0,-1 2 10 0,2-2 9 16,-2 1 11-16,-2 0 9 0,0-1 9 0,-2 1 8 0,0-3 7 0,0 4 5 15,-4 1 5-15,1-1 8 0,-2 0 8 0,1 1 9 0,-3 2 6 16,1 0 5-16,-1-1 1 0,-1 2-2 0,0 0-4 0,-1 1-6 0,-1 1-7 16,2 0-8-16,-1 1-9 0,-3 1-8 0,3 1-7 0,-2 0-8 15,-1 0-10-15,3 0-8 0,-4 0-10 0,2 3-3 0,-3-1-5 0,-1 1 0 16,3-1-1-16,-1 4 2 0,0-2 0 0,-3 1 3 0,4 0 3 16,-1 1 3-16,-2 0 2 0,2 0 1 0,1 0 1 0,-2 2 1 0,3-2 0 15,-1 1 1-15,1-1 0 0,2 1 1 0,-3-2-1 0,4 2-1 0,-1-2 0 16,1 0 0-16,0-1-2 0,0 1 0 0,1-2 0 0,-1 1 0 15,2-1 1-15,0 0-1 0,1-1-1 0,-2-2 1 0,1 1 1 16,1 1 1-16,0-2 1 0,2 0 0 0,-2-2 0 0,2 1 1 0,0-1 3 16,-1-1 0-16,1 0 0 0,0 0 1 0,1-1 1 0,-1 1-1 0,0-2 1 15,-1 2 0-15,0 0 1 0,0-2 0 0,2 2 1 0,-2-2 2 0,0 1 3 16,0 1-1-16,-1 1 0 0,-2-1-2 0,3 1 1 0,-3-1-3 16,1 3-1-16,-1-2 0 0,4 2-3 0,-4 0 1 0,1 0-2 0,0 2-2 15,1-2-1-15,0 1-1 0,0 1-3 0,0 1-1 0,1 0 1 16,1-2 0-16,0 2 2 0,0 1 3 0,0 1 0 0,1-2 2 0,1 2 1 15,0-3 1-15,1 1 0 0,-1 0-2 0,1 0-1 0,1 0-4 0,1-2-6 16,-2 1-5-16,0 1-9 0,2-3-7 0,-1 0-8 0,2 0-6 16,-2 0-4-16,1-2-4 0,-2 1-4 0,2-2-3 0,-2-2-1 0,0 2 0 15,0-3 1-15,2 1 3 0,-4-2 5 0,2-1 5 0,-1 1 8 16,-2-2 7-16,2-1 6 0,-4-1 6 0,0-1 2 0,0-1 3 0,1-1 2 16,-4-2 1-16,0-1-1 0,0-1 0 0,0-2-1 0,-4 1 0 15,3-2 1-15,-2 0 2 0,-1-1 4 0,0-1 5 0,0 2 6 0,-1-2 5 16,0 4 7-16,0 0 7 0,-3 1 9 0,3 1 5 0,0 2 5 0,-1 2 2 15,1 1 3-15,1 3-1 0,0 0-3 0,1 2-4 0,0 2-9 16,1-2-5-16,-1 4-8 0,0 2-6 0,2 1-8 0,-1 1-4 0,2 2-8 16,-1 1-3-16,1 2-2 0,-2 1 0 0,0 4 0 0,2-1 0 0,-1 5 2 15,1 0 2-15,-2 4 2 0,1 0-4 0,1 0-7 0,-2 3-8 16,0 1-9-16,1 0-9 0,-1-1-12 0,1 2-9 0,-3-1-9 16,3-2-7-16,-1 1-4 0,-2-1-6 0,1-1-4 0,-1-3-3 0,1 2-6 15,0-4 4-15,0 0 4 0,-1-3 9 0,1-3 10 0,-2 3 14 0,3-3 15 16,-1-3 11-16,-1 1 7 0,1-4 5 0,0 0 3 0,0 0 4 15,-1-3 6-15,0 0 6 0,0-1 6 0,-1-2 4 0,1-2 2 0,-1 2 0 16,2-1 2-16,-2-2-1 0,2-2-1 0,-2 2 4 0,1-1 6 0,-1-1 8 16,2 1 6-16,-2 1 7 0,4-2 6 0,-3 2 7 0,1 0 5 15,0-1 4-15,1 1 5 0,1-1 0 0,-2 3-1 0,3 1-4 0,0-2-4 16,3 1-13-16,-2 3-16 0,3-3-13 0,0 2-12 0,1 0-12 16,3 1-11-16,3-1-11 0,-1 2-14 0,3-1-8 0,2 1-7 0,1 0-7 15,5 0-6-15,1 0-5 0,1 0-7 0,1 0 2 0,5 0 4 16,-1 0 0-16,2 0 1 0,2 0 0 0,-2-2 0 0,1 2 5 0,1-1 7 15,0-1 7-15,-2 1 7 0,1-1 12 0,-1-1 12 0,0-1 14 16,-1 1 15-16,-1-2 16 0,-3 2 16 0,-1-2 16 0,-4-2 14 0,0 2 16 16,-3-2 14-16,-4-1 10 0,-4 3 6 0,2-4 4 0,-6 1 3 0,-2 1 0 15,-1-1-2-15,-4 2-4 0,-1-2-7 0,-2-1-7 0,-3 2-9 0,-1-1-9 16,-1 3-11-16,-1-1-9 0,-3 0-11 0,1 1-7 0,-2 0-7 16,-1 3-5-16,-2-1-9 0,2 1-7 0,-1 1-6 0,0 1-4 0,3 0-1 15,-4 1-5-15,4 1 0 0,-2 1 0 0,3-1-1 0,1 3 1 16,-1 1-1-16,0 1 1 0,3 0 0 0,2 3-1 0,0-1 1 0,0 1 1 15,0 1-1-15,3 0 2 0,0 1 2 0,4 0-2 0,-2 2-3 16,3 1-4-16,0-2-4 0,0 0-6 0,3 0-6 0,0 1-8 0,2 0-6 16,1-1-8-16,3 1-8 0,1-1-8 0,0-2-9 0,4-1-7 0,-1 0-9 15,2 0-5-15,0-3-5 0,3-1-3 0,-2 0-1 0,5-1-1 16,-2-2 2-16,0-2 3 0,0 1 6 0,1-2 10 0,1 0 12 0,-1-2 15 16,4 1 16-16,-5-2 16 0,3 0 12 0,-1-2 14 0,-2 1 15 0,0-1 14 15,-1 0 11-15,0-2 11 0,-1-1 9 0,-1 3 9 0,-2-4 7 16,-2 2 5-16,1 0 0 0,-1 0 1 0,-4-1-2 0,1 1 4 0,-3-1 4 15,2 1 4-15,-3-3 0 0,-2 3 7 0,1 0 5 0,0 0 5 16,-4 2 7-16,1 0-2 0,-1-1-2 0,-1 2-7 0,-2-1-9 0,0 2-10 16,0-1-13-16,-2 2-10 0,-2-1-14 0,3 1-13 0,-4 2-11 0,2-2-11 15,-2 2-13-15,0 2-13 0,-5-2-12 0,5 2-6 0,-1 1-2 16,0 0 0-16,-1 3 3 0,2-1 2 0,0 1 5 0,-1-2 4 16,1 4 1-16,3-1 4 0,-2 0 3 0,1 1 0 0,3 0 3 0,0 0 0 15,1 2 3-15,1-3 0 0,1 1 0 0,1-1-3 0,1 0-3 16,1 0-4-16,0 2-3 0,5-4-4 0,-2 2-4 0,1-1-6 0,-1-2-6 15,3-1-5-15,1 0-6 0,1 0-3 0,0-3-3 0,0 0-2 0,1-1 1 16,1-2 2-16,-1 1 4 0,2-5 4 0,-1 1 3 0,-1-2 7 16,-2-1 4-16,1 0 8 0,1-3 8 0,-2 0 7 0,-2 0 8 0,1-8 5 15,-3 3 4-15,2-3 4 0,-3-3 1 0,-2-1 0 0,2-2 1 0,0-2 0 16,-4-5-1-16,1-1 1 0,-2-2 5 0,0-1 5 0,0-2 5 0,-2-2 10 16,1-1 11-16,-4 2 16 0,0-1 18 0,2 0 16 0,-2 4 16 15,1 1 14-15,-1 3 12 0,-3 3 11 0,3 4 7 0,1 1 2 0,-1 4-3 16,2 1-8-16,-2 6-7 0,1 2-15 0,0 1-16 0,3 4-22 15,-3 1-22-15,4 1-20 0,-1 5-17 0,1 0-17 0,-3 5-16 0,1 1-8 16,0 4-5-16,1 5-3 0,-2 4-1 0,-1 4 2 0,3 3 1 16,-3 7 0-16,0 3-3 0,3 4-10 0,-3 3-17 0,4 6-20 0,0 1-25 15,0 1-25-15,4 5-27 0,1 0-35 0,0-1-39 0,2 2-48 16,1-1-53-16,1 0-116 0,1-3-142 0,1-2-95 0,0 3-70 0,1-9-22 16,-2 2 2-16,1-3 13 0,-2-4 20 0</inkml:trace>
  <inkml:trace contextRef="#ctx0" brushRef="#br0" timeOffset="185567.4438">20317 12958 412 0,'0'-7'561'0,"2"1"5"0,0-2 4 0,-2 2 4 0,1 0-115 16,-1 1-176-16,3-2-94 0,-2 3-57 0,-1-2-26 0,2 1-11 16,-2 0-5-16,2 1-2 0,-1-2-4 0,-1 3-4 0,2-1-6 0,0 1-3 15,-2-2-7-15,1 2-8 0,-1 0-8 0,3 2-5 0,-3-1-5 16,2-1-4-16,0 3-5 0,-2 0-4 0,0 0-5 0,0 0-5 0,0 0-5 16,0 0-5-16,0 0-2 0,0 0-6 0,0 3 0 0,0 0-2 15,0 0 0-15,1 2-1 0,-1 1 1 0,3-1-1 0,-1 3 1 16,1 3 3-16,2 1 1 0,-2-1 3 0,2 3 3 0,-2 0 4 0,2 6 1 15,-1-3 2-15,4 1 3 0,-2 2 1 0,-1 2 1 0,2 0-1 0,-1-2 0 16,2 1 0-16,-4 1 0 0,4 1-1 0,-3 0 0 0,2-1 0 16,-1-2-2-16,-2 0-3 0,1 3-1 0,0-4-1 0,2 1-1 15,-3-2-1-15,2 0 0 0,-3-2 1 0,2 0 1 0,0-1 0 16,0-2 0-16,0-1 1 0,1 0-1 0,-2-2-2 0,3 0 0 0,-2-3-3 16,0-1-4-16,-1 0-6 0,4-2-8 0,-2 1-11 0,-1-2-14 15,2-1-16-15,2-2-16 0,-3-2-18 0,2-1-20 0,0-2-22 0,1 0-23 16,1-3-26-16,0 0-55 0,-2-4-71 0,2-3-95 0,-2 1-107 15,2-3-51-15,-2 0-26 0,-4-2-3 0,1-1 7 0</inkml:trace>
  <inkml:trace contextRef="#ctx0" brushRef="#br0" timeOffset="185754.0974">20296 13159 327 0,'-18'5'528'0,"2"-1"4"0,0 1 4 0,5 1-78 16,-2-4-121-16,5 3-92 0,0-2-75 0,-1 1-47 0,4-1-31 15,2-1-17-15,2 0-9 0,1-1-7 0,1 1-10 0,1-2-5 0,1 2-7 16,0-2-2-16,6 0-2 0,-2 0-3 0,2 0-1 0,2 0-2 16,0-2-2-16,4 0-5 0,0-1-5 0,2-2-10 0,1 1-14 0,3-2-16 15,0 2-19-15,1-4-24 0,1 2-25 0,1-1-39 0,0 1-44 16,1-1-83-16,0-1-100 0,1 1-78 0,-3 0-69 0,2 2-29 16,-4-2-11-16,3 2 0 0</inkml:trace>
  <inkml:trace contextRef="#ctx0" brushRef="#br0" timeOffset="186083.7478">21049 13179 282 0,'-3'0'567'16,"0"0"7"-16,0 0 5 0,-1 0 4 0,3 0-97 0,-1 0-145 0,2 0-102 15,0 0-78-15,0 0-46 0,0 0-31 0,0 0-16 0,0 0-12 16,-1 0-10-16,1 0-9 0,0 0-7 0,0 0-9 0,0 0-5 15,-2 1-5-15,0-1-2 0,2 1-1 0,-1 1-3 0,-1-2 0 0,2 1 2 16,-1 1 5-16,1 1 4 0,-2 1 4 0,-1-1 4 0,3-1 5 16,-1 3 4-16,1 0 4 0,-2 0 3 0,0 2 4 0,2 0 3 0,-1 2 3 15,1 1 2-15,0 2 2 0,0 1-4 0,0-1-3 0,0 2-3 16,0 1-3-16,0-1-4 0,1 3-3 0,-1 0-3 0,2 0-2 16,0-3-2-16,-1 3-2 0,4 1-1 0,-4-2-3 0,2-2-1 0,2 3 1 15,-2-4-2-15,2 2-3 0,0-1-6 0,3-2-8 0,-4 0-9 16,1-2-10-16,2-1-13 0,-1-1-15 0,2-1-19 0,0-2-24 0,-2-3-28 15,2 1-30-15,1-3-32 0,-1-3-29 0,2-1-48 0,1-1-56 16,-2-3-63-16,-1-3-68 0,0-1-66 0,0-1-61 0,-2-2-24 0,-1-1-4 16,0-1 8-16</inkml:trace>
  <inkml:trace contextRef="#ctx0" brushRef="#br0" timeOffset="186357.2985">21044 12943 38 0,'-9'-12'539'0,"-1"3"5"0,3 2 6 16,-1 1 5-16,0 0-81 0,1 1-125 0,0 0-98 0,2 3-86 15,2-1-55-15,-1 1-36 0,1 0-19 0,2 1-11 0,1 1-8 16,-2 1-8-16,2 1-8 0,0 1-5 0,0 1-5 0,2-1-3 0,-2 2-3 16,1-1 1-16,1 3-1 0,-1-2 1 0,3 0 1 0,-3 1 1 0,1 0 2 15,-1-1-1-15,3-1 1 0,0 1 3 0,-1-2 2 0,-1 0 5 0,-1-1 6 16,3 0 4-16,-3-1 6 0,2 1 6 0,-1-2 4 0,0-2 2 16,-1 1 4-16,2-2 1 0,-1-1 4 0,0 2 3 0,-1-2 3 15,-1-1 2-15,3-1-2 0,-1 2-5 0,-2-4-4 0,0 3-5 16,-2-3-8-16,-1 2-5 0,2-1-4 0,-1 0-2 0,-1 1-6 0,0-1-3 15,-1 4-5-15,1-4-6 0,0 5-9 0,0-3-9 0,-1 2-11 16,3 2-12-16,-2-1-14 0,2 1-16 0,-3 1-18 0,3 0-19 0,-1 3-22 16,1-2-25-16,1 4-42 0,0-1-51 0,0 4-105 0,0-1-134 15,1 2-70-15,-1 3-38 0,2-1-14 0,-1 0 2 0,3 3 6 16</inkml:trace>
  <inkml:trace contextRef="#ctx0" brushRef="#br0" timeOffset="186667.5478">21428 13280 441 0,'-8'0'651'0,"2"3"8"16,2-3 7-16,-1 2 4 0,2 0 1 0,-1-2-135 0,4 0-206 0,0 0-118 15,0 0-75-15,0 0-38 0,0 0-19 0,4 0-12 0,-1 0-9 16,0 0-9-16,0-2-12 0,0 0-11 0,3 2-9 0,-1 0-7 15,2-3-3-15,-3 3-5 0,4 0-3 0,2-2-1 0,-1 0-1 0,1 1 0 16,2-1 2-16,1 0 1 0,1-1 1 0,1-1 2 0,2 1-1 16,-3 0 0-16,3-1 1 0,3 1-4 0,-2-2-3 0,1 0-3 0,0 1-6 15,0-2-2-15,-1 3-4 0,-1-2-1 0,0 3-2 0,-1-2-1 16,-2 0-2-16,-1 1-3 0,-2 1-5 0,-2-1-9 0,0 1-8 16,-3 0-10-16,0 1-9 0,-2-1-16 0,0 2-15 0,-4 0-21 0,0 0-26 15,0 0-39-15,0 0-45 0,0 0-107 0,-2 3-136 0,-2-1-79 16,-1 0-45-16,0 1-20 0,1 1-5 0,-1-1 2 0</inkml:trace>
  <inkml:trace contextRef="#ctx0" brushRef="#br0" timeOffset="187750.5212">22402 12795 118 0,'2'-5'531'0,"-2"-1"11"15,1 2-4-15,-1-1-13 0,2 1-91 0,0 1-131 0,-2-2-75 16,0 4-44-16,0-2-27 0,0-1-15 0,0 2-12 0,0 0-9 0,0 2-12 15,0 0-13-15,0 0-12 0,0 0-12 0,0 0-11 0,0 0-13 16,0 0-10-16,0 0-10 0,0 0-6 0,-2 2-6 0,2 0-5 0,0 2-4 16,0-1-3-16,0 0 1 0,2 2 0 0,-2 0 2 0,1 1 2 15,1 3 3-15,-1 0 4 0,3 1 3 0,-2 4 3 0,1 0 1 0,2 1 2 16,-1-1 1-16,0 4 0 0,0 3 1 0,0-3-1 0,0 4-2 16,1-1-1-16,0 1-2 0,0-1-2 0,2 1-2 0,-3 2-2 15,1-2-3-15,1-1-1 0,1 2 1 0,-3-4-1 0,1 0 0 0,0 1 0 16,1-1 1-16,0-2-1 0,-1-1 0 0,0-1 0 0,0 0 1 15,0 0-2-15,1-3 0 0,-2-2 0 0,1 1-1 0,0 0-3 16,0-2-7-16,-2-2-8 0,3 0-11 0,-3-2-13 0,2 0-15 0,0 0-18 16,0-3-19-16,0 0-27 0,-1-2-26 0,2-2-33 0,-1 0-35 15,0-1-63-15,0-1-77 0,0-1-95 0,-2-3-103 0,3-1-44 0,-5-2-16 16,2-1-3-16,-3 1 8 0</inkml:trace>
  <inkml:trace contextRef="#ctx0" brushRef="#br0" timeOffset="187913.6685">22375 13080 462 0,'-13'1'546'0,"1"1"7"0,1-1 7 0,0 2-75 16,1-1-118-16,4-1-94 0,0 0-80 0,2 1-48 0,1 0-33 15,2-2-16-15,1 0-12 0,1 1-8 0,2 1-10 0,2-2-10 0,3 0-8 16,0 0-12-16,3-2-12 0,2 1-11 0,2-1-14 0,3-1-17 16,2 0-20-16,2-3-21 0,3 2-24 0,1-2-37 0,1 0-39 15,2-1-62-15,1-1-69 0,0 1-92 0,-2-3-102 0,2 3-54 16,0-1-27-16,-1 1-9 0,-3-1 1 0</inkml:trace>
  <inkml:trace contextRef="#ctx0" brushRef="#br0" timeOffset="188317.4572">22941 13212 87 0,'-5'3'608'0,"-1"0"7"0,1 0 7 16,2-2 5-16,0 0 3 0,0 1-119 0,0 0-181 0,1-2-108 15,0 1-72-15,1 1-42 0,1-2-26 0,0 0-18 0,0 0-13 16,-2 1-12-16,0-1-12 0,2 2-9 0,-2-1-9 0,0 1-6 0,2-1-4 16,-1 2-3-16,-1 0-2 0,0 2 0 0,-1-2 0 0,2 1 1 15,-1 2 3-15,0 1 3 0,-1-2 4 0,2 0 0 0,-3 2 3 0,3 0 2 16,-1-1 1-16,0 1 2 0,2 0 0 0,-2-1 2 0,2 2 1 16,0-4 1-16,2 2 1 0,0 1-2 0,0-2 2 0,1 2 0 15,0-2 2-15,0 2-1 0,2-3 1 0,2 2 0 0,0-2 2 0,0 1-1 16,2-1-1-16,-1-1-1 0,1 2-2 0,1-2-1 0,1 1-3 15,0-1 0-15,-1 0-3 0,-1 0-2 0,5 1-1 0,-4-1-3 0,0 2-1 16,0-1-1-16,2-1-4 0,-2 1-1 0,-2 1-1 0,0-1-2 16,0 0-1-16,1 2 0 0,0 0 1 0,-5-2 0 0,1 4 0 15,0-2 1-15,-2 2-1 0,1 0-1 0,-2-1 1 0,0 0 0 0,-2 1 0 16,-2-1 2-16,-1 1 3 0,-1-1 3 0,-1 2 3 0,-2 0 0 16,1-1 2-16,-5 1 1 0,3-1 2 0,-1-1-2 0,-5 0-3 0,1 1-8 15,-2-1-10-15,0-1-14 0,-2 0-17 0,0-1-20 0,-1-1-23 16,0-1-29-16,-1-3-30 0,1 0-43 0,1 0-45 0,0-3-91 15,-1-1-114-15,3-2-84 0,0-2-71 0,2-1-28 0,0-2-8 0,1-1 5 16</inkml:trace>
  <inkml:trace contextRef="#ctx0" brushRef="#br0" timeOffset="188476.8688">22930 13186 214 0,'8'-6'644'15,"-3"-1"15"-15,-1 0 15 0,1 3 9 0,3-2 7 0,-2 2-109 0,1-2-166 16,1 2-106-16,-2-1-80 0,3 1-47 0,1-3-31 0,0 2-22 15,2-2-16-15,1 1-20 0,0-1-21 0,2 4-31 0,0-4-34 0,0 2-37 16,1-1-32-16,0-1-35 0,1 4-37 0,-3-2-54 0,4 0-61 16,-2 0-128-16,-1 3-160 0,-4-1-88 0,1 1-48 0,-3 0-23 0,-4 2-13 15,-2-3 4-15,-3 3 11 0</inkml:trace>
  <inkml:trace contextRef="#ctx0" brushRef="#br0" timeOffset="229467.1806">20510 13180 22 0,'-2'0'55'0,"2"0"0"0,0 0 0 0,0 0 1 16,0 0 0-16,0 0 1 0,0 0 2 0,-1-1 0 0,1 1 3 15,0 0 0-15,0 0 1 0,0 0 0 0,0 0-1 0,0 0-1 16,0 0-1-16,-3 0 0 0,3 0-4 0,-2 0-3 0,2 0-3 0,0 0-4 16,0 0-3-16,0 0-3 0,0 0-2 0,-1 0-1 0,1 0-1 15,-2 0-1-15,2-3-1 0,0 3-1 0,0 0-3 0,-1 0-2 16,1 0-1-16,-2 0 0 0,2 0 0 0,-2 0-1 0,2 0 0 0,0 0-1 15,-1 0-2-15,1 0 1 0,-2 0 0 0,2 0-1 0,0 0 0 16,-1 0-1-16,1 0 1 0,0 0-1 0,-2 0 2 0,2 0-3 0,-2 0-1 16,2 0 0-16,-1 0-2 0,1 0 0 0,0 0-3 0,-2 0 1 15,2 0-1-15,-2 0-2 0,2 0 0 0,0 0-2 0,0 0-1 0,-1 0-1 16,1 0-1-16,-2 0-1 0,2 0 0 0,0 0 0 0,0 0 0 16,0 0 0-16,0 0-1 0,-1 0 0 0,1 0 0 0,0 0-1 15,0 0 1-15,0 0 2 0,0 0 1 0,0 0 1 0,0 0 1 0,0 0 2 16,-3 0 0-16,3 0 2 0,0 0-1 0,0 0 1 0,0 0 0 15,0 0 0-15,0 0 2 0,0 0 2 0,0 0 2 0,0 0 0 0,-2 0-1 16,2 0-1-16,0 0 0 0,0 0 1 0,0 0-2 0,0 0 0 16,0 0 1-16,0 0 0 0,0 0 0 0,0 0 0 0,0 0 0 15,0 0-1-15,0 0 0 0,0 0-1 0,0 0 1 0,0 0 0 0,0 0 1 16,0 0 3-16,0 0-1 0,0 0 1 0,0 0 2 0,0 0 2 16,0 0 1-16,0 0 1 0,0 0 1 0,0 0 2 0,0 0-1 0,0 0-1 15,0 0-1-15,0 0-1 0,0 0-1 0,0 0-2 0,0 0-3 16,0 0-2-16,0 0-3 0,0 0-2 0,0 0-3 0,0 0-2 15,2 0-2-15,-2 0-2 0,3 0 0 0,-3 0-2 0,1 0 1 0,-1 0-1 16,2 0 0-16,-1 0 1 0,1 0-1 0,0 0 2 0,-2 0-1 16,1 0 1-16,3 0 0 0,-3 0 0 0,1 0 0 0,-1 0 0 0,3-2-1 15,-3 1 1-15,1 1-2 0,-1-2-1 0,4 1 1 0,-4 1-2 16,1-2 0-16,-1 0-1 0,1 2-1 0,1-1 0 0,1 1-2 0,-3-1 2 16,2-1 0-16,1 2 0 0,-3-1 0 0,2-1 0 0,2 2 0 15,-1-1 0-15,0-1-1 0,1 2 0 0,-2-1 1 0,2-1 0 16,-1 1 0-16,1-1 0 0,0 0-3 0,-2 1 1 0,2 0-3 0,-2 1 0 15,2-1-1-15,-2 1 0 0,0-2 1 0,3 1 0 0,-3 1 0 16,0-2-1-16,1 0 2 0,-1 2-2 0,0-1 0 0,-1 1 2 16,-1-2 0-16,3 2 1 0,-4 0 0 0,0 0 2 0,0 0 0 0,0 0-1 15,0 0 1-15,0 0 0 0,0 0 0 0,0 0-1 0,0 0 1 16,0 0 0-16,0 0 0 0,0 0-1 0,0 0 1 0,0 0-1 0,0 0-1 16,0 0 0-16,0 0-1 0,0 0 0 0,0 0-1 0,0 0 1 15,0 0-1-15,0 0 0 0,0 0 1 0,0 0-1 0,0 0 0 16,0 0 1-16,0 0-1 0,0 0 2 0,0 0-1 0,0 0 2 0,0 0 1 15,0 0 0-15,0 0 1 0,0 0 0 0,0 0 1 0,0 0-1 16,0 0 2-16,0 0-1 0,0 0 1 0,1 0 2 0,1 0 0 0,0 0 1 16,-2 0 1-16,4 0 1 0,-3 0-1 0,1 0 2 0,-1 0-1 15,3 0 0-15,-3-2 2 0,1 2-1 0,-1 0 1 0,1 0 0 16,3-3 0-16,-3 3-2 0,-1 0-1 0,3 0-2 0,-2-2 1 0,0 2-1 16,-1 0 0-16,2-2 1 0,-1 2-1 0,0 0-1 0,-1 0-1 15,2-1 1-15,-1 1-1 0,0 0 0 0,-1-2-2 0,3 2 1 0,-3 0 0 16,1 0 1-16,0 0 0 0,2-2 1 0,-3 2-1 0,2 0 0 15,-1 0-1-15,0 0 0 0,-1 0 2 0,3-3-1 0,-3 3 0 0,1 0 0 16,-1 0 0-16,3 0 0 0,-3 0 0 0,1 0 0 0,-1-2 1 16,4 2-2-16,-5 0 0 0,1 0 0 0,-1 0 0 0,0 0 0 0,0 0 1 15,0 0 0-15,0 0 0 0,0 0 0 0,0 0 0 0,0 0 1 16,0 0 0-16,0 0-1 0,0 0 0 0,0 0 1 0,0 0 0 16,0 0 1-16,0 0-1 0,0 0 0 0,0 0 0 0,0 0 1 0,0 0-1 15,0 0 1-15,0 2 2 0,-1-2 1 0,1 0 5 0,-2 3 1 16,-1-3 3-16,3 0 1 0,-1 0 4 0,-1 2 1 0,1-2 1 0,1 0 2 15,-4 0 2-15,4 2 1 0,-3-2 0 0,3 1 0 0,-1-1-2 16,-1 0-3-16,0 0-2 0,1 2-3 0,-1-2-2 0,0 0-3 16,-1 0-3-16,2 0-2 0,-1 2-2 0,0-2-2 0,0 0-1 0,0 0-2 15,1 0-1-15,-1 0-1 0,0 0 0 0,-1 0-1 0,1 0 1 16,1 3-1-16,-2-3-3 0,-1 0 0 0,1 2 0 0,-2 0-1 0,1-2 0 16,-2 1 0-16,-1-1 1 0,2 2-1 0,-1 0 0 0,-1-1 0 15,-2 1 1-15,3-1-1 0,-2 1 1 0,0 0 2 0,0 0 0 16,0 1 2-16,0-2 2 0,-2 1-1 0,2-1 0 0,-2 2 0 0,-1 0 0 15,3 0-2-15,-3 0-1 0,0 0-4 0,2-1-2 0,-1 2-8 16,-1-1-10-16,1 0-19 0,2 2-24 0,-2-3-54 0,2 1-68 0,0 1-99 16,0-3-118-16,-2 1-62 0,2 0-37 0,0 1-17 0,-1-3-11 15</inkml:trace>
  <inkml:trace contextRef="#ctx0" brushRef="#br0" timeOffset="350133.7275">3836 8770 401 0,'-8'-5'499'0,"-3"0"-3"0,0 1-6 0,1 1-104 16,-1-1-154-16,0-1-79 0,0 2-41 0,1 1-19 0,0-1-12 16,-2 0-6-16,1 1-2 0,-1-1-1 0,1 1 2 0,-2 1 1 0,2 0-1 15,-2 1-3-15,1-2-4 0,-1 2-4 0,-1 0-3 0,3 0-2 16,-3 2 0-16,1-2-1 0,0 1-1 0,-1 0-2 0,0 1-2 0,1 0-4 16,0-1-3-16,-2 2-3 0,2-1-1 0,-1 1-3 0,1-1-2 15,0 1-1-15,-1 2-3 0,1-1 0 0,-2-1-4 0,2 2-1 0,-1-1-2 16,1 3-2-16,-1-1 1 0,0 1 0 0,1-1-1 0,-1 2 1 0,3-1-1 15,-3 2 1-15,1 0 0 0,-1 0-2 0,3 2 0 0,-2 1-1 16,-1 0 0-16,3 0 3 0,-3 1 1 0,1 0 3 0,1 4 3 0,0 0 4 16,-2-1 2-16,1 2 4 0,2 2 3 0,-3 1 2 0,1 0 1 0,2 3 3 15,-1-1 2-15,2 3 1 0,-2 0 1 0,4 1 0 0,0 0 0 16,1-1-2-16,-2 3-1 0,4 0-3 0,2 1-4 0,0-2-4 0,1 2-4 16,-1 0-2-16,3 0-3 0,0 1-4 0,2-2-3 0,-1 0-2 0,3 1-3 15,-1-2-2-15,0 1-4 0,4-2 0 0,0-2-3 0,-1 3-2 16,1-4-2-16,-1 1 0 0,3-1-2 0,1 0 0 0,-2-2-2 15,3 0-1-15,-3 0 0 0,3-1 0 0,1-1 1 0,-2 1-1 0,1-2 0 16,2-1 0-16,0-1-2 0,-1 2 0 0,1-3 1 0,0 1 1 0,0-1 0 16,0 0 1-16,3 0 2 0,-3-3 0 0,1 1-1 0,-1-1 2 15,2 1 1-15,-2-2 0 0,1 1 1 0,2-2 0 0,-2-1 1 0,0 0 1 16,4 0 0-16,-4 0 0 0,3-1-1 0,-1-1-2 0,0-1 1 16,2 1-1-16,-1-2-2 0,-1 0 0 0,1-2-2 0,2 1 0 0,-2-1 0 15,2 1 1-15,-3-4-1 0,3 1 1 0,-1 0 2 0,1 1 0 0,-1-3 2 16,-2 2 1-16,3-2 0 0,-1 0 1 0,1-2 1 0,-1 2 0 15,-2 0 1-15,3-5 1 0,-3 5-1 0,1-3-1 0,0-1 0 0,-2 1-1 16,1-1-1-16,1 1 0 0,-1-1-1 0,-2-1-1 0,2 1 1 0,-3-2-1 16,4 1-1-16,-4-2 0 0,1-1 0 0,0 1 0 0,-1 0-2 15,1-1 2-15,1-1 2 0,-3 0 0 0,1 0 1 0,-2-2 1 0,3 1 0 16,-1 0 0-16,-1-2 1 0,1 0 1 0,-1 2 0 0,-2-2 1 16,0 3 2-16,2-6 0 0,-4 3 1 0,2-2 0 0,0 3-2 0,-3-1 1 15,2-2-1-15,-2 0-1 0,2 2 0 0,-3-3-1 0,1 2 0 0,-1-2 0 16,-1 2 1-16,1-2-1 0,-1-1 0 0,0 2 0 0,-2-1 1 15,0 0 0-15,0-2 2 0,1 2 0 0,-3-2 2 0,1 1 0 0,-1-1 1 16,2 0-1-16,-3 2 2 0,0-2 0 0,0 0 2 0,0-4-1 16,0 4 0-16,-3-1 0 0,2 0 0 0,-1-4-1 0,1 5-1 0,-1-3-1 15,-1 1-1-15,0 0 0 0,-1-1 1 0,1 3 0 0,-2-2-3 16,2 0-1-16,-3 2 0 0,1-1-2 0,-1 0-1 0,1-2-1 0,-1 2-3 16,-2 0 1-16,0 1-3 0,0-3 1 0,0 0-3 0,-3 1-2 15,3 1-3-15,-1-4-1 0,-4 5-1 0,4-3-1 0,-3 1 1 0,0 0-1 16,-1-1 0-16,1 2 0 0,-1-2 2 0,-3 0 0 0,2 1 1 0,-2 1 0 15,0 0 0-15,-1 1-1 0,-1-3 0 0,-2 5-4 0,1-1-5 16,-2 1-6-16,-2-1-9 0,-2 1-12 0,-1 2-12 0,0 0-16 0,-3 2-19 16,2-1-20-16,-5 1-22 0,-1 3-21 0,2 1-25 0,-4-1-25 0,-1 4-30 15,-1 1-33-15,-1 0-38 0,-3 3-74 0,0 2-93 0,-3 1-86 16,-2 0-82-16,0 3-34 0,-1 0-7 0,-2 2 4 0,-1 4 11 0</inkml:trace>
  <inkml:trace contextRef="#ctx0" brushRef="#br0" timeOffset="351450.1502">3883 11454 21 0,'-5'-6'541'0,"-1"-2"2"15,-2 2 3-15,0 0 0 0,2 0-83 0,-2 0-122 0,-1 0-102 16,1 1-94-16,-2 0-47 0,1-2-26 0,1 3-14 0,0-2-7 0,1 2-6 16,-5-2-6-16,4 2-1 0,0-1-1 0,-1 0 1 0,1 1-2 0,0-1-4 15,0 1-3-15,-1-1-3 0,1 2-3 0,0 0-2 0,-2-2-1 16,1 3 0-16,-1-1-2 0,-1 0 0 0,0 2 0 0,0-2-2 0,-3 3 0 16,3 0 0-16,-5 0 1 0,3 0 0 0,-4 4 1 0,1-3 1 15,-1 2 1-15,2 1 1 0,-3 1 1 0,0-2-1 0,-1 3-1 0,2 0 1 16,-1 0 0-16,0 2 0 0,0-1 1 0,-3 2 1 0,3 0 1 0,0 0 0 15,-2 3 0-15,2-1 0 0,-1-1 1 0,0 4-2 0,2-1 1 0,-2 1 1 16,3-1 0-16,-3 4-1 0,2-2 0 0,1 1 0 0,-1 1-1 16,2 2 1-16,-2-1-2 0,1 1 1 0,2 3-2 0,-2-2 2 15,2 2-1-15,1 1 1 0,-1 0 0 0,3 1 0 0,0 0-1 0,0 2 0 16,1-2-1-16,2 2 0 0,-1 1 0 0,4-3-2 0,-1 3-2 16,3-1-2-16,-1 0 0 0,3 1-1 0,-1-2-2 0,2 1-2 0,0 1-1 15,2-4 0-15,-1 2-1 0,3 2-1 0,-1-4-1 0,0 2 0 0,2 2-3 16,0-4 2-16,2 2 1 0,0 2 1 0,1-4 4 0,-2 2-1 0,3 0 2 15,-1 0 0-15,2 0 3 0,1 0 1 0,-2-1 3 0,1 2 1 16,2-1 2-16,1-1 1 0,-2 2 3 0,2-1-1 0,1 0-3 0,0 0 0 16,1 0-2-16,0 0-2 0,0 0-1 0,0 0-1 0,0-2-1 0,2-1-2 15,-3 1-3-15,4-2-2 0,-4-2-3 0,3 1 0 0,-2 0-2 16,0-4-1-16,0 2 0 0,0-3-1 0,0 1-1 0,0-1 1 0,1-3-2 16,0 2 3-16,-2-1 1 0,4-2 4 0,-4 2 1 0,3-2 2 15,0-1 2-15,-2 0 2 0,2-2 1 0,-3 1-1 0,2-1 1 0,0-2 1 16,1 1 0-16,-1 1 2 0,1-3 2 0,-2 2-1 0,2-2-2 15,1-1-1-15,-1 1-1 0,0-2 0 0,-1 0-1 0,1 1 1 0,1-1-2 16,-1-2 2-16,-1 1 1 0,1-1-2 0,1-1 1 0,1 0 0 16,-2 0-2-16,1 0 1 0,1-3-2 0,-2 2-1 0,2-2 1 0,-2-1-1 15,1 1-1-15,1-2-1 0,-2-2 0 0,2 2 0 0,-2-2-1 0,3-3 0 16,-2 0-2-16,0 4 0 0,1-5-1 0,-2 0-1 0,2 1 1 16,-2 0-2-16,1 0 0 0,-1-3 1 0,0 1-2 0,1 0-1 0,-2 1 0 15,-2-1-1-15,3 0 0 0,-4-3 1 0,1 4 0 0,-1-1 2 16,-2 0-1-16,2 0 1 0,-2-1 2 0,1 0-1 0,-2 0 1 0,-2 1 0 15,0 0 2-15,1 0 0 0,1-1 1 0,-4-3 2 0,1 2 0 16,0 1 2-16,-2-2 2 0,0 0 2 0,-1 0 2 0,1-2 0 0,0 3 1 16,-2-3 0-16,0 0 0 0,0-2 0 0,-1 1 1 0,-1-1 1 15,1 0 0-15,-2-4 0 0,0 1 1 0,-2-1-1 0,1-1-1 0,-1 1-2 16,-1-2 0-16,0-2-2 0,-1 3 0 0,-3-3-1 0,2-2-2 0,-3 3-2 16,-1-5-1-16,-2 3-5 0,0-3-8 0,-2-1-10 0,-1 4-10 0,-3-4-16 15,-1-1-16-15,-1 0-22 0,-4-2-26 0,0-1-27 0,-4 0-31 16,-3 1-36-16,-3-4-40 0,-3 3-74 0,-4-4-91 0,-1 1-109 15,-6 0-121-15,-1 2-55 0,-7 1-26 0,-4 0-5 0,-4 3 5 0,-9 0 12 16</inkml:trace>
  <inkml:trace contextRef="#ctx0" brushRef="#br0" timeOffset="355266.7818">1599 8838 356 0,'-6'-2'562'0,"3"1"1"0,0 1 3 0,-1-2-44 0,1 0-65 0,0 2-115 16,0 0-140-16,1 0-71 0,1 0-39 0,1 0-22 0,0 0-14 15,0 0-11-15,0 0-9 0,0 0-7 0,0 0-4 0,0 0-5 0,1-3-4 16,-1 3-7-16,2 0-7 0,1 0-3 0,0 0-2 0,-1 0-2 16,1 0 1-16,2 0 0 0,-2 0 2 0,3 3 1 0,-1-3 2 0,-2 0 1 15,2 0 2-15,0 0 0 0,0 0 1 0,0 0 0 0,0 0 3 0,0 0 0 16,0 0 0-16,1-3 0 0,-1 3 1 0,1-4 0 0,-1 1 0 0,0 0 0 15,-1-1 0-15,1-1 0 0,0-1-1 0,3 2-1 0,-4-4-3 16,1 0 1-16,0 2-2 0,-2-1-1 0,2-3-1 0,-2 1-2 0,0-1 0 16,-1 0-1-16,-1 1 0 0,-1 0-2 0,0-1 1 0,-1 2-1 15,-1-4 1-15,-1 3 1 0,-3 0 1 0,3 0 2 0,-2 2 2 16,0 1 2-16,-1-2 0 0,-2 3 2 0,0 0 1 0,2 2 0 0,-1 1 1 16,-2-3 2-16,1 5 1 0,-2 0 3 0,1 0 1 0,0 5 1 0,-1-3 1 15,0 3-1-15,1 0-1 0,0 1 1 0,-1 2 1 0,1-1 0 16,-1 4 0-16,2-1 0 0,2 1 0 0,-2 1 0 0,2 1 0 0,1 1-2 15,0-2-1-15,2 5-2 0,0 0 0 0,1-2-2 0,2 1-2 0,2 1-1 16,-1 0 0-16,4 1-2 0,-2 0 2 0,2-3-1 0,2 2 0 16,0 0-2-16,1-2-1 0,2 1-5 0,2-2-5 0,-2-1-5 0,3-1-6 15,2 1-7-15,-2-3-6 0,4-1-11 0,-1-1-12 0,1-2-15 16,1-2-19-16,1-1-24 0,0-2-28 0,0-2-33 0,1-2-38 0,2-1-60 16,-2-4-70-16,0-1-83 0,0-2-89 0,0 0-41 0,0-5-18 0,-1 1-1 15</inkml:trace>
  <inkml:trace contextRef="#ctx0" brushRef="#br0" timeOffset="356284.6321">2024 8208 192 0,'-6'-5'582'15,"-2"1"7"-15,2-1 8 0,-2 1 9 0,1-1-75 0,0 2-115 16,0 0-102-16,1 1-94 0,1-2-45 0,0 3-22 0,1 1-17 15,-1-2-15-15,0 2-10 0,2 0-11 0,0 0-10 0,1 0-9 0,1 0-10 16,-1 0-11-16,-1 2-9 0,1-1-11 0,0 4-1 0,0-1-2 0,0 2 1 16,1 2 0-16,-1 2 2 0,1 0 1 0,-1 5 4 0,2 1 5 15,-2 0 3-15,2 4 2 0,0 0 4 0,0 2 4 0,0 2-1 0,2 1-3 16,1 1-6-16,0 0-8 0,3 4-6 0,-1-1-6 0,0 1-5 16,3 2-6-16,0-1-5 0,3 1-7 0,-2 1-4 0,3-2-4 0,2 3-3 15,-3-1-1-15,3 3 1 0,0-4 0 0,0 3-1 0,1-3 2 0,-1 2 2 16,0 0-2-16,0-2-2 0,-1-1-2 0,0 1-2 0,-1-2 0 0,-1-2-2 15,2-1-1-15,-2 2-4 0,-3-4-5 0,3 0-4 0,-3-3-4 16,-2 0-3-16,2-1-3 0,-3-1 0 0,1-2-4 0,-1 0 0 0,-2-3 1 16,-1-1 0-16,-1-2 0 0,-1 1-2 0,0-3-3 0,-1-1-2 15,-1-1-6-15,-1-2-3 0,-2-1-8 0,-1 0-5 0,1-2-6 16,-3-1-4-16,0-2-6 0,-3-2-4 0,2 1-6 0,-1-3-4 0,-2-1-1 16,-1-1-1-16,2-2 2 0,-3-1 3 0,1 0 5 0,1-3 6 0,0-2 6 15,-3 2 8-15,5-1 6 0,-1 0 7 0,0-2 8 0,0-2 6 0,3 0 6 16,-1 1 6-16,2 0 3 0,-1-3 4 0,2 4 2 0,1-4 2 15,-1 1 2-15,3 0-1 0,1 1 1 0,2-3 0 0,0 3 2 0,0-2 0 16,2 0 3-16,1-1 0 0,3 3 2 0,-1-2-2 0,1 0-2 16,-1-1-1-16,3 0-3 0,1-1-1 0,-1 0-5 0,0 0 1 0,3 0-2 15,0-1-2-15,-1 1-1 0,1-2-1 0,0-3-1 0,-1 2 0 0,0 1 1 16,-2-5 3-16,2 3 1 0,-1-2 4 0,-3-1 4 0,1 1 4 16,-1-1 3-16,-1 1 5 0,1-2 5 0,-1 0 6 0,-2 0 7 0,0 4 5 15,-1-1 6-15,0 0 6 0,-1 3 6 0,-1 0 7 0,0 1 7 16,-1 2 7-16,-1 1 7 0,0 2 6 0,-1 3 7 0,0-1 5 0,-2 5 4 15,1 0 2-15,-1 0 2 0,2 1 2 0,-2 2-1 0,2 2-3 16,-2 1-2-16,2-3-6 0,-3 4-4 0,3 0-7 0,-2 1-7 0,0 0-5 16,3 2-8-16,-1 0-7 0,0 0-6 0,0 2-4 0,1 1-7 0,-2 1-3 15,2 1-4-15,1 3-1 0,-1 3-2 0,2-1 0 0,0 2 2 16,0 2 0-16,0 2 3 0,3 5 3 0,-1-3 2 0,4 2 2 0,-2 4-1 16,3 1-2-16,1-1-1 0,1 2-4 0,-1 2-1 0,0-2-3 0,2 3-3 15,4-1-2-15,-3-2-4 0,3 3-5 0,-1-1-5 0,2-1-3 16,0 2-3-16,0-2-3 0,0 2-3 0,2-1 0 0,-1-1-2 0,0 2 3 15,-2-2 2-15,3-2 3 0,-2 4 2 0,0-4 2 0,-2 3 2 0,1-4 3 16,-1 1 2-16,-2-2 2 0,0 2 2 0,0-3 3 0,-3 1 3 16,1-2 1-16,-1-2 1 0,-1 1 1 0,-1-4-2 0,0 0-3 15,-3 1 0-15,1-2-1 0,-3-1-1 0,1-2 0 0,-2 0 0 0,-2-2 1 16,1 0 1-16,-1-2 0 0,-1 0 2 0,-3-1-1 0,1-1-1 0,-1-1 2 16,-2-3-1-16,0 1 0 0,-3-1-2 0,1-2-3 0,-2-2-5 15,-1-1-6-15,2 1-6 0,-3-4-8 0,1-2-7 0,1-1-8 0,0-2-9 16,-1-4-6-16,0-1-5 0,1 0-5 0,2-4-6 0,-2 1-2 0,4-4-2 15,-1 1 2-15,1-2 2 0,3-2 3 0,-1 1 4 0,3-2 6 16,-1-1 3-16,0 2 6 0,1-2 5 0,3 3 4 0,0 1 5 0,0-2 4 16,3 4 1-16,0 0 3 0,0 1 1 0,2 2 1 0,-2-1 2 15,2 2 0-15,1 0 1 0,-1 1 1 0,3 2 1 0,-2 2 0 16,0-1 1-16,1 3 1 0,-1 1 1 0,0-2 0 0,1 3 1 0,-1 1 2 16,-1 1 2-16,4-1 2 0,-4 3 4 0,0 0 2 0,0 2 4 0,-1 0 6 15,1 0 4-15,1 3 5 0,-1 0 7 0,1 0 5 0,1 0 5 0,-1 3 6 16,0 0 4-16,1 0 3 0,-1 2 2 0,-1-1 2 0,3 2 2 15,1-1-1-15,-3 2-1 0,1-1-1 0,1 1-6 0,-1 2-4 0,1-1-5 16,-1 0-5-16,-1-1-4 0,0 1-3 0,1-1-5 0,-1 1-2 16,-1 0-3-16,1 1-3 0,0-2-6 0,-1-2-7 0,0 3-9 0,0-1-9 15,-2-2-13-15,0 0-12 0,0-1-12 0,1 1-13 0,-2-3-15 0,0 3-15 16,-1-2-17-16,1-1-19 0,-2-2-23 0,0 0-23 0,0 0-21 16,0-2-20-16,-2-1-20 0,1 0-31 0,1-1-35 0,-2-4-44 0,-2 0-45 15,1 0-59-15,1-4-65 0,-1 0-30 0,-2-3-12 0,2 3 6 16</inkml:trace>
  <inkml:trace contextRef="#ctx0" brushRef="#br0" timeOffset="356421.8975">2494 8421 117 0,'-5'-14'537'0,"0"4"15"0,2-2 7 16,-2 3-45-16,1-1-72 0,2 2-80 0,-1 1-84 0,0 0-45 0,0 1-25 15,1 0-19-15,-1 1-16 0,1 0-13 0,1 1-15 0,-1-1-14 16,2 2-17-16,-2 0-12 0,2-1-16 0,0 2-14 0,0 0-15 0,0-1-18 0,0 1-20 16,0 1-21-16,0-1-23 0,2 1-21 0,-2 0-23 0,3 1-24 15,-1-3-26-15,1 3-32 0,0 0-35 0,0 0-51 0,2 0-61 0,3 0-94 16,-2 0-109-16,2 0-63 0,-1 3-36 0,0-2-12 0,0 0 1 15</inkml:trace>
  <inkml:trace contextRef="#ctx0" brushRef="#br0" timeOffset="357034.2912">2791 8369 294 0,'0'-3'494'0,"-2"1"3"0,2-1 5 0,0 0-84 16,0 1-129-16,0-1-89 0,0 0-71 0,0-1-34 0,0 2-19 0,0-2-9 16,0 1-8-16,0-2-2 0,0 3-5 0,2-1 2 0,-2 1 4 15,0-1 1-15,0 1 2 0,0-3 2 0,0 3 2 0,0 0 6 0,0 1 5 16,0-2 5-16,0 3 6 0,-2 0 6 0,2 0 2 0,0 0 3 16,0 0 2-16,0 0 2 0,0 0-1 0,-3 0-3 0,1 0-6 0,1 0-5 15,-1 1-8-15,-2 1-7 0,2-2-9 0,1 3-6 0,-1-1-9 16,-1 1-6-16,1 1-6 0,-1-1-5 0,0 2-4 0,0 0-4 0,-1 3-4 15,1-2-3-15,0 1-2 0,0 2 1 0,2 0-1 0,-1 2 2 0,1-1 0 16,-1 1 0-16,2 1 1 0,0-2-2 0,2 2 0 0,-1 1-3 16,1-3-2-16,2 2 1 0,-1 0-2 0,2 0-2 0,-2-3 0 0,2 2 0 15,0 1 0-15,0-3-2 0,2 1 1 0,0-2-2 0,-1 2 1 0,2-3-4 16,1-1-3-16,-2-1-4 0,-1 0-4 0,2 0-6 0,3-2-5 16,-3 1-9-16,0-4-12 0,0 0-10 0,3 0-12 0,-2-4-12 15,1-1-11-15,1 1-10 0,-2-2-10 0,1-2-6 0,2 0-8 0,-2-3-2 16,0 1-3-16,-1-2 0 0,2 1 2 0,-3-2 6 0,1 1 9 0,-2-2 8 15,-1-1 11-15,1 1 12 0,0-1 11 0,-2 0 11 0,-2-1 11 0,0 3 14 16,-1-2 14-16,1-1 13 0,-3 3 16 0,0 0 11 0,0 0 14 16,0-1 12-16,-3 4 9 0,1-3 11 0,-1 3 10 0,0 1 8 0,1-2 10 15,-1 3 9-15,-3 1 9 0,3-2 7 0,0 4 6 0,0-2 5 16,-1 2 3-16,1 0 2 0,0 2 1 0,1 0-1 0,1 0 0 0,-1 1-4 16,-2 0-5-16,4 1-8 0,-2 0-7 0,2 1-9 0,0 0-12 15,0 0-11-15,0 0-13 0,0 0-11 0,0 0-10 0,0 1-10 0,0 0-9 16,0 3-5-16,0-1-4 0,2 0-3 0,0 2-3 0,0 2 1 0,1 1-1 15,-1-1 0-15,1 0 3 0,0 2 1 0,2 0 1 0,-2 2 3 16,2-2-2-16,1 2 0 0,-3 1 0 0,2 0-3 0,0 0-3 0,0-1-4 16,0-1-3-16,-1 3-10 0,2-3-10 0,-1 1-14 0,2-1-16 15,-3 0-17-15,1 0-16 0,1-1-20 0,-1-2-18 0,0 1-21 0,1-1-20 16,-1 0-22-16,0 0-26 0,2-2-25 0,-2 0-28 0,-2-3-27 16,2 1-28-16,0-1-52 0,0-2-66 0,-1 0-75 0,1-2-79 0,-2-3-31 15,2 0-5-15,-2 0 5 0,1-2 15 0</inkml:trace>
  <inkml:trace contextRef="#ctx0" brushRef="#br0" timeOffset="357166.8344">3039 7999 547 0,'-8'-8'597'0,"0"0"0"0,-3 0 2 0,3 1-56 16,2 2-85-16,-3-1-117 0,4 0-134 0,-1 3-73 0,-1 0-42 16,4-2-33-16,-2 3-28 0,1-1-35 0,2 0-33 0,2 3-32 0,0 0-34 15,0 0-52-15,2 0-61 0,2 0-106 0,-1 0-127 0,0 3-69 0,2 0-44 16,0 2-19-16,-2-1-11 0,2 2 0 0</inkml:trace>
  <inkml:trace contextRef="#ctx0" brushRef="#br0" timeOffset="357917.4479">3224 8211 253 0,'0'3'623'0,"-1"-1"4"0,-1 1 1 0,2-1 1 0,0 0-71 16,0-1-104-16,0 1-117 0,0 0-120 0,2-2-68 0,-1 0-43 0,1 3-28 15,-1-3-18-15,1 1-17 0,1-1-16 0,1 1-7 0,0 1-4 16,1-2-1-16,-1 1 1 0,0 1 0 0,0-2 2 0,1 0 1 0,3 0 1 16,-2 0 2-16,-1-2 0 0,3 1 0 0,1-1-4 0,-2 0-5 15,-1-1-6-15,2-2-6 0,1 0-6 0,1-2-4 0,-2 2-4 0,-2-2-4 16,2-2-3-16,0 0-5 0,-2 0-5 0,1-2-5 0,-1 1-3 16,-3-1-4-16,2 1-2 0,-2-1 1 0,-2 0 5 0,1 1 3 0,-2 0 4 15,-2 0 3-15,1 1 3 0,-1 1 3 0,-1 0 3 0,0 2 5 16,1 0 5-16,-4 0 4 0,3 2 7 0,-3 0 5 0,1 0 7 0,0 4 5 15,-1-1 3-15,-2 1 4 0,3 1 3 0,-1 3 4 0,-2 0 1 0,0 0 0 16,0 2 0-16,2 2 0 0,-1-1 0 0,1 1 0 0,0 2-2 16,0 1 0-16,1-1-2 0,2 2-3 0,-1-1-3 0,3 2-3 0,-1-1-3 15,2 2-2-15,0-1-3 0,0 0-1 0,3 0-1 0,-1-1-1 0,3 1-1 16,-2-2 0-16,3 2-2 0,2-2 0 0,-2-1-3 0,1 0 1 16,-1-3-2-16,2 1 0 0,1 0-2 0,-1-1-2 0,0-3-3 0,2-1-5 15,-2-1-4-15,0 1-5 0,1-3-4 0,2-3-4 0,-3 1-4 16,2-1-4-16,0-4-3 0,0 0-3 0,-2 0 0 0,3-1-2 0,-3-2 0 15,0-3 0-15,0 2 1 0,1-1 3 0,-2-2 1 0,-1 1 4 0,-1-2 3 16,2 1 4-16,-2 0 4 0,0-2 3 0,0 3 4 0,-2-1 7 16,0 2 7-16,0-1 8 0,-1 1 6 0,2 1 9 0,-2 3 7 0,-2 0 7 15,2 1 5-15,-1 2 6 0,-1 0 2 0,0 2 3 0,0-2 0 16,0 3-1-16,0 0 0 0,0 2-4 0,0 0-5 0,0 0-6 0,0 0-6 16,2 2-4-16,-2-1-6 0,1 2-4 0,1 2-5 0,1-1-2 15,-1 2-2-15,1 0-1 0,0 2-2 0,1-1 2 0,1 3-1 0,-1-1 2 16,-1-1 1-16,2 2 0 0,-1 0 0 0,1 0 0 0,0-2-3 0,4 2 0 15,-4 0-2-15,2-1-1 0,-1-1 1 0,-1 0-2 0,1-1 0 16,-2 1-2-16,3-3 0 0,-2 0 0 0,0-3-1 0,-1 4 1 0,2-4 0 16,-3 0-1-16,2-1-3 0,-1-1 0 0,0-3-4 0,3 1-1 15,-1-1-2-15,-1-2-1 0,-1-2-2 0,0-1-2 0,-1-1-3 0,2 0-1 16,-2-1-4-16,3-2-2 0,-3 0-2 0,0-1 0 0,2 0 0 0,-3-2 2 16,-1 2 4-16,1 1 0 0,1 0 2 0,-1 0 3 0,-1 1 4 15,-1 0 5-15,2 2 8 0,-2-1 7 0,2 2 6 0,0 2 5 0,-2 1 3 16,2-1 4-16,-1 3 1 0,-1 0 0 0,2 0 0 0,-2 0 0 15,2 3 0-15,-2 0 0 0,0 0-1 0,1 0 0 0,1 0 0 0,-1 3-3 16,1 0-2-16,1-2-1 0,0 4 0 0,1-2-1 0,1 2 1 16,0 2 1-16,-1 1 3 0,0-3-1 0,1 4 1 0,0-2-1 0,2-1-4 15,0 2-11-15,-1 0-11 0,1-1-13 0,-1 1-12 0,-1-1-12 0,3 0-15 16,-2 0-12-16,-1 1-13 0,3-3-15 0,-2 0-15 0,0-1-15 16,1 1-16-16,-1-2-17 0,-1 0-20 0,2-2-18 0,0 1-16 0,-1-2-25 15,1-3-27-15,-1 1-28 0,0-2-24 0,1-1-21 0,-3 0-19 0,3-2-16 16,-2-2-17-16,-1 1-20 0,1-2-27 0</inkml:trace>
  <inkml:trace contextRef="#ctx0" brushRef="#br0" timeOffset="358767.0328">3995 7853 300 0,'-1'-12'492'0,"-2"4"-12"15,3 2-22-15,-2-2-45 0,-1 2-56 0,1 0-49 0,1 2-50 16,-1-1-32-16,-1 2-22 0,1 3-17 0,1-5-14 0,-1 5-14 0,-1-2-15 16,1 2-15-16,2 0-13 0,-1 0-13 0,-1 0-13 0,2 2-7 0,-1-2-8 15,-1 5-5-15,-1-2-5 0,3 0-3 0,-3 3-3 0,3 0-1 16,-2 0-4-16,1 2 0 0,1-2 0 0,-2 2 2 0,1 1 4 0,-1 1 2 15,2 0 2-15,0 1-1 0,0-1-5 0,0 1-4 0,0 1-3 0,2-2-6 16,-1 2-6-16,1 0-3 0,1 0-4 0,0-1-3 0,0-1-3 16,0 0-4-16,2 2-4 0,-2-4-5 0,2 3-8 0,0-4-9 0,0 2-10 15,1-1-10-15,0-1-12 0,0-2-12 0,1 2-10 0,-1-3-10 16,2 1-9-16,0-1-12 0,0-4-10 0,0 3-11 0,1-3-11 0,-1-3-8 16,0 3-7-16,3-4-5 0,-1-1-4 0,-1 1 2 0,2-3 2 0,-1 2 6 15,1-2 7-15,-2-2 6 0,1-1 5 0,-1 1 9 0,2-2 9 16,-3-2 11-16,0 2 10 0,-1-1 11 0,0-2 12 0,-1 2 15 0,1-2 17 15,-2-1 14-15,-2 1 15 0,2 0 13 0,-1-1 13 0,-2 0 11 16,-1 1 11-16,1 1 11 0,-1 0 10 0,1 1 11 0,-2 1 9 0,0-2 11 16,0 2 9-16,0 1 6 0,-2 2 5 0,1-1 3 0,1 2 0 0,-2-1-1 15,2 2-2-15,0 3-2 0,-1-4-4 0,-1 4-5 0,2-1-8 16,0 1-9-16,0-1-9 0,0 3-10 0,0-1-11 0,0 2-10 0,0 0-12 16,0 0-10-16,0 0-9 0,0 0-9 0,0 0-8 0,0 0-6 15,0 0-5-15,0 3-3 0,2 1-3 0,-1-1-1 0,1-1-2 0,-1 3 1 16,1 2-1-16,1-4 1 0,1 5 1 0,0-1 1 0,0 1 2 0,0-1 0 15,2 1 3-15,-1-1 0 0,0 0-1 0,0 1 1 0,1-1 0 16,0 1-4-16,0 1-6 0,1-1-6 0,-1-1-4 0,1-1-5 0,0-1-6 16,-2 2-7-16,2-3-5 0,-1 1-5 0,0-1-8 0,2-1-4 15,-2-2-5-15,-1 2-6 0,2-3-7 0,0 0-1 0,-2 0 0 0,3-3 0 16,-3 2 0-16,1-5 2 0,-1 2 6 0,1-2 6 0,-1-1 6 16,1 1 6-16,-1-3 5 0,0-1 7 0,-2 0 7 0,3 0 7 0,-3 0 9 15,-1-2 9-15,1 1 10 0,-1-1 10 0,-1 1 11 0,-1-1 9 0,2 0 10 16,-2 0 10-16,0 2 8 0,0-2 11 0,0 1 9 0,-2-1 10 15,2 4 9-15,-1-2 8 0,-1 1 11 0,2 1 5 0,-2 3 5 16,1-2 2-16,1 3 2 0,-2 0-5 0,2-1-5 0,-1 2-9 0,-1 2-9 0,2-1-10 16,-2 0-12-16,2 2-12 0,0 0-10 0,-1 2-13 0,1 0-11 15,0 1-9-15,0 0-8 0,0 1-6 0,3 2-3 0,-1-1-2 0,1 5 1 16,3 0 2-16,-1 2 3 0,3 1 1 0,3 2 2 0,0 0 3 16,1 5 3-16,1-3 4 0,4 4 1 0,0 2 2 0,1 1 0 15,0 1 0-15,2 1-1 0,2 0-2 0,-2 5-4 0,2-2-2 0,0 3-2 16,1 2-1-16,-2 2-1 0,1-2-1 0,-1 3-4 0,-2 1-4 0,1 1-1 15,1 0-3-15,-4 0-2 0,-1-1-2 0,-2 1 0 0,0-3 0 16,-4 0-2-16,-2-2 1 0,1 0-1 0,-4-4 1 0,-2 1-1 0,-1-5 2 16,-4 1-1-16,-1-5 4 0,0 2 3 0,-5-4 2 0,0-2 3 0,-3-1 2 15,-1 0 3-15,-3-4 1 0,1-2 3 0,-2-1 1 0,-3-2 2 16,0 1 3-16,-1-6 2 0,-1 1-1 0,2-4 0 0,-5 0 0 0,2-4-1 16,0 1-1-16,0-6-2 0,0 1-2 0,0-2-1 0,3-3-4 15,0-2-4-15,0-2-5 0,3-3-9 0,0-1-7 0,4-4-10 0,2-1-9 16,1-5-11-16,2 1-11 0,4-5-10 0,3-1-10 0,0-2-9 0,3 0-8 15,2-2-8-15,3 2-4 0,1-2-4 0,1 0-2 0,1 2-1 16,3-1 0-16,-1 5 1 0,3 0 1 0,-2 0 2 0,2 3 5 16,0 1 2-16,-1 4 3 0,-2 1-2 0,3 1-1 0,-5 4-3 0,1 2-4 15,-2 1-5-15,1 3-5 0,-2 2-4 0,-4 1-9 0,0 2-10 0,-2 2-13 16,0 2-16-16,-3 3-23 0,-1-1-28 0,-2 6-62 0,-2-1-77 0,-2 1-80 16,-2 3-79-16,0 0-35 0,-3 3-13 0,0 0-1 0</inkml:trace>
  <inkml:trace contextRef="#ctx0" brushRef="#br0" timeOffset="359267.2798">2816 9175 237 0,'-5'-1'549'0,"1"-2"10"0,-1 1 9 0,2 1-51 16,-2-1-82-16,2 2-92 0,1-3-97 0,-1 3-49 0,1-1-23 0,1-1-11 15,-1 2-5-15,2-2-5 0,0 1-6 0,0 1-7 0,0-2-5 0,0 2-7 16,2-2-8-16,-2-1-11 0,3 1-12 0,-1 1-12 0,1-2-12 16,0-1-11-16,4 2-10 0,-1-3-11 0,1 0-9 0,3 0-8 0,0-3-10 15,5-1-5-15,1 0-7 0,3-1-2 0,5-2-1 0,1-3 1 16,3-1 1-16,4-2 1 0,3-1 0 0,5-2 0 0,1-1-1 0,6-4-2 16,2 1-1-16,2-4 2 0,6 0 4 0,1-2 3 0,7-2 4 15,1-2 3-15,5 0-1 0,2-1 1 0,-2-2-1 0,5 1 0 0,-3-1-2 16,3-1-1-16,-2 2-2 0,0-2 0 0,-1 3 1 0,-5 0-4 0,-2 1-6 15,-1 0-4-15,-5 3-5 0,-2 2-4 0,-2 0-3 0,-4 3-1 0,-5 1 0 16,-4-1 0-16,-3 5 1 0,-4-1 4 0,-4 6 3 0,-4-3 4 16,-4 6 5-16,-2-1 2 0,-5 3 2 0,-1 0 1 0,-3 2-1 15,-4 1-5-15,-2 1-7 0,-2 2-15 0,-1 0-18 0,-1 2-26 0,-3-1-26 16,-3 2-43-16,0 3-47 0,-2 0-97 0,-1 0-122 0,-2 3-107 0,-3 2-96 16,0 1-50-16,-2 0-23 0,-3 3-9 0,-1-1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38:55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5782 4150 83 0,'0'-4'376'0,"0"1"-84"0,0 1-124 0,0 1-61 16,0-2-30-16,0 1-12 0,0 1-3 0,0-2-2 0,0 1-2 0,0 1 0 16,0-2-1-16,0 1 2 0,0 2-1 0,0-1 2 0,0 1-2 15,0 0-3-15,0-2-7 0,0 2-7 0,0 0-5 0,0 0-6 0,0 0-6 16,0 0-3-16,0 0-8 0,0 0-3 0,0 0-3 0,0 0-3 16,0 0-1-16,0 0 0 0,0 0 0 0,0 0 3 0,0 0 2 0,0 0 1 15,0 0-1-15,0 0 1 0,0 0 0 0,0 0-1 0,0 0 0 0,0 0-2 16,0 0 2-16,0 0-1 0,0 0 0 0,0 0-2 0,0 0-1 15,2 2-2-15,0-1-1 0,0 1-2 0,-1 1 0 0,2-2 0 0,1 2 1 16,-1 0 0-16,0 0 1 0,2 0 0 0,0-1 0 0,2 4 0 0,-2-4 0 16,3 3 2-16,-1-2-2 0,2 1 0 0,-1 1 1 0,1 0 1 15,2 0 1-15,0-1-1 0,2 2-1 0,1-2 2 0,-1-1-2 0,1 2 0 16,1-2-2-16,0 1-1 0,0 0 0 0,2 0 0 0,-1-1-1 16,1 3-3-16,-1-5 0 0,3 2-2 0,0 0-2 0,-2 0 1 0,0 1 0 15,1-4 2-15,1 4 2 0,0-3 2 0,-2 1-1 0,4-1 3 0,-4 1 3 16,2 0-1-16,2-2 1 0,-4 0 2 0,4 3 3 0,-3-3 1 15,3 2 1-15,-2-2 1 0,3 2 0 0,-1-1-1 0,-1 1-1 0,4 0-1 16,-3-1 1-16,2 0-1 0,1 2-1 0,1-2-1 0,0 1 0 16,-2 1 0-16,2-1-3 0,0-1 1 0,2 1-1 0,-2 1 0 0,1-2 0 15,-1 1-1-15,-1 0-2 0,3 0 0 0,-2 0 0 0,0 1 0 16,0-3 0-16,-2 3-1 0,2 0-1 0,-1-2-1 0,-1 0 2 0,-2 1-1 16,3-1 1-16,-4 1-1 0,-1-2-1 0,3 2 1 0,-3-1 0 0,-1-1 0 15,1 2-2-15,-1-2 0 0,-2 2-2 0,2-2 0 0,-1 0 2 16,-1 3 1-16,0-2-2 0,1-1 1 0,-4 1 0 0,4 1 0 0,-4-2-2 15,3 1 0-15,-2 1 1 0,2 0-1 0,-2 1 1 0,0-1-1 0,0-2 0 16,0 2 1-16,1 1 0 0,0-1 1 0,0-1 0 0,0 2 3 0,0-1 1 16,-1 2 1-16,2-1 0 0,1 0 3 0,-2 0 3 0,3 0 2 15,-3-1 1-15,2 0 2 0,3 0 2 0,-4 1 0 0,3-3 2 16,-1 3 0-16,2 0-1 0,-1-2 1 0,0-1 0 0,2 1 1 0,-1 1 0 16,-1-2-2-16,0 1-1 0,-1 1-1 0,2-2 0 0,-1 2-2 15,0-1-1-15,-2-1-1 0,1 2 0 0,1-2 0 0,-2 2-1 16,2-2-1-16,-1 0 1 0,-1 3-2 0,2-2 0 0,-2-1 1 0,1 0 0 15,1 0-2-15,-2 1 1 0,2-1-1 0,-2 0 1 0,1 0-1 16,1 0-1-16,-2 0 1 0,2 0-2 0,-2 0 0 0,1 0 0 0,1 0-1 16,-1 0-1-16,0 0-1 0,-2 0-1 0,3 0 0 0,0 0-2 15,0 0 1-15,-2 0-1 0,4 0 1 0,-4 0-1 0,1 0 1 16,-1 0 0-16,2 0 0 0,0 0-2 0,-3 0 1 0,3-1-1 0,-2 1 1 16,0-1 0-16,1-2-1 0,-1 3 1 0,-2 0 1 0,2-2-2 15,-1 2 1-15,-2-2-2 0,3 2 2 0,-2-3 1 0,0 3 1 0,0-2 1 16,0 1 2-16,0 1 1 0,2-2 2 0,-3 1 2 0,2 0 0 15,2 1 2-15,-1-3 3 0,0 3 0 0,1-3 0 0,-1 3 2 0,4 0 1 16,-1-2-2-16,2 1 1 0,-3 1-1 0,5-2 1 0,-2 0-2 16,2 2 0-16,1-1 0 0,0 0-2 0,2 1 0 0,-2-2 0 0,2 1-1 15,0 1 0-15,1 0 0 0,2-2-1 0,-4 1-1 0,4 1-1 16,-1-2 0-16,-1 1-2 0,1 1 1 0,-1-2-2 0,0 2 1 0,-1-1-2 16,0-1 0-16,1 2-1 0,-1-2-1 0,-3 1-1 0,2-2 0 0,-3 2 0 15,2 0-1-15,-1-1-1 0,0-1 1 0,1 1-1 0,0 0-1 0,-1-1 1 16,1-1-1-16,0 1-1 0,-2-2-1 0,2 3 2 0,0-3 2 15,2 2 1-15,0-1 2 0,1 1 2 0,-1-2 2 0,1 0 0 16,0 3 2-16,2-1 1 0,0 0 1 0,0 0 2 0,2 0 0 0,-2-1 3 16,1 2 0-16,-1-1 1 0,2 2-1 0,-2-1-2 0,4-1-2 0,-4 1-1 15,0 2-1-15,2 0 0 0,-2-2-3 0,0 2 0 0,0-3-2 0,0 3 0 16,-2 0-1-16,0 0-1 0,0 0-1 0,-1 0-1 0,0 0 0 16,0 0 0-16,-2 0-1 0,2-2 0 0,-3 0 0 0,1 2 0 15,-1-1-1-15,1 1 1 0,-2-2 0 0,3 1 0 0,-4 1-1 0,3-1 0 16,-1-2-1-16,0 3-2 0,-2-3 0 0,3 2 0 0,-1-2-1 0,1 1-1 15,0 1 1-15,-2-2 0 0,2 3 2 0,-1-1 0 0,1 1 2 0,0-3 1 16,-2 3 1-16,2 0 2 0,-2 0 2 0,3 0 0 0,-3 0 2 16,1 0 1-16,-2 3 0 0,3-3 1 0,-3 1 1 0,1 2 0 0,1-2 0 15,-1 1-2-15,2 1 0 0,-1-2 0 0,-2 2-2 0,2 1 0 16,0-1-3-16,-1-2-4 0,0 1-2 0,0 0-5 0,1 1-6 0,-2-1-8 16,0 0-7-16,0-1-13 0,0 1-13 0,0 1-21 0,1-2-24 15,-1 2-41-15,1-2-50 0,1 1-73 0,-1 1-88 0,0-1-58 0,2-1-46 16,-1 1-19-16</inkml:trace>
  <inkml:trace contextRef="#ctx0" brushRef="#br0" timeOffset="833.0535">14241 4356 300 0,'0'0'489'0,"0"0"-40"16,0 0-60-16,0 0-86 0,0 0-99 0,0 0-63 0,0 0-40 16,0 0-28-16,0 0-19 0,4 0-15 0,-3 0-10 0,1 0-7 15,-1 0-5-15,1 0-3 0,4 0 0 0,-3 0-2 0,0-2-1 0,2 1 1 16,0 1-2-16,1-2-1 0,2 1 1 0,0 1 1 0,2-2 3 0,0 2 2 15,2-1 5-15,0 1 0 0,2-2 2 0,2 2-1 0,0 0-1 16,4 0 0-16,-2 0-2 0,4-2-1 0,0 2 0 0,2 0 0 0,0 0 0 16,1 0-1-16,0 0-3 0,0 0-2 0,2 0-5 0,-1 0-1 0,1 0-4 15,0 0-1-15,-1 0-2 0,3 0-1 0,-2 0 0 0,1 0-3 16,0 0 0-16,1 0-1 0,-1 0-2 0,2 0 1 0,-4 0 3 0,4 0 1 16,-2 0 0-16,2 0 2 0,0 0 1 0,-3 0 2 0,3 0 1 0,-1 0 1 15,-1 0 2-15,1 0 1 0,-1 0 2 0,0 0 2 0,2 0 1 0,-3 0-1 16,0 0 1-16,1 0-2 0,-2 0-1 0,4 0 1 0,-3-1-1 15,1 1 1-15,-1-1-1 0,2-1 0 0,-3 2-1 0,1-1-1 16,0 1-3-16,-2-1 1 0,-1-1-2 0,2 2-1 0,-3-2 1 0,1 1-2 16,-2 1 0-16,-1-2-2 0,-1 2 0 0,-1 0-1 0,0-2 0 15,0 2 0-15,-3-3-1 0,1 3-1 0,-1 0 2 0,-2-2-1 0,2 2-1 16,-2 0 1-16,-1 0-1 0,1 0 0 0,-1 0-1 0,-2 0 1 0,3 0-1 16,-1 2 1-16,3-2-2 0,-4 0 1 0,2 3-1 0,-1-1-1 15,3-2 1-15,-2 2-1 0,2 1 1 0,-2 0 1 0,3 0-1 0,0-1 0 16,-2 2 1-16,1-1-1 0,1 1-1 0,-1 1 2 0,3-3-1 0,0 2 2 15,-1-1 1-15,0 0 3 0,0 0 1 0,-1-1 2 0,2 1-1 16,-1 1 1-16,0-3 1 0,0 1 0 0,-1 0 2 0,1 1 1 16,2-2 0-16,-1-1 1 0,0 1 0 0,0 1 0 0,3-2 0 0,-2 0-1 15,-2 0-2-15,4 0 1 0,-1 0 0 0,1 1-1 0,0-1 0 16,0 2-1-16,1 0 1 0,0 1-1 0,2-1 1 0,1 0-1 16,-1 3 1-16,-1-1-2 0,3 0 0 0,0 2 1 0,1 2-1 0,0-2 2 15,1 3-2-15,-1-2 0 0,2 0 1 0,0 3-1 0,0-1-1 16,-1-2 1-16,-1 4-2 0,1-2 0 0,1 0 0 0,-4-2 0 15,3 2 1-15,-2 0 0 0,0-2-4 0,1 1 1 0,-1-1-1 0,0-2 0 16,-2 1 0-16,2-3 0 0,1 0 4 0,-3-1 0 0,0-1 0 16,0-1 0-16,0-1-1 0,0-1-12 0,2 1-16 0,-3-4-40 0,2 1-53 15,-1-2-115-15,-2 0-147 0,1-1-78 0,-5-1-43 0,2-1-26 16,-5-1-18-16</inkml:trace>
  <inkml:trace contextRef="#ctx0" brushRef="#br0" timeOffset="5070.1633">5277 7216 333 0,'-1'-9'390'0,"-1"2"-81"0,0-1-59 16,-1 1-49-16,2 0-30 0,-2-1-19 0,3-1-18 0,-2 4-16 0,2-2-11 15,-1 1-8-15,-1 0-5 0,2 1-7 0,0-1-5 0,0 3-4 0,0 0-6 16,0-2-8-16,0 5-5 0,0-2-8 0,0-1-7 15,0 3-8-15,0 0-8 0,0 0-6 0,0 0-8 0,0 0-5 0,0 0-4 16,0 0-3-16,0 0-1 0,0 0 0 0,2 0 1 0,-1 3 0 0,4-1 0 16,-2 0 1-16,0 1 2 0,2 2 1 0,3-1 0 0,-2 2 3 15,3 0 3-15,1 0 1 0,0 0 1 0,2 2-1 0,1-1-1 16,1 0 1-16,2 1-2 0,1-1-1 0,1 1 0 0,2 1-1 0,1-1 0 16,1-1 1-16,0 0-1 0,3 0-1 0,0 2 0 0,2-1-1 15,-1-3 0-15,1 2-1 0,3-2 1 0,-2 1 1 0,1 0 0 16,1-3-1-16,0 2-1 0,-2-2 1 0,2 0 0 0,0-2 1 0,0 1 0 15,0-2 0-15,0 0-2 0,-1 0 1 0,2-3 1 0,-1 1 0 0,0-1-1 16,0 0-1-16,2 0 2 0,-2-1 0 0,0-1-1 0,2-1-2 16,-2 1 1-16,0 0-1 0,3 1-1 0,-1-3-1 0,-1 1 1 15,1-1-2-15,1 2 0 0,-1 1-1 0,4-2 1 0,-3 1-2 16,2 2 0-16,1 0 0 0,-2 0 0 0,2 0 0 0,2 2-2 0,-2-1 1 16,2 2 1-16,-3 0 1 0,3 2 1 0,0-1 0 0,-2 1 0 15,2-1 0-15,-3 2 1 0,0 0-1 0,1 0 0 0,-3-1 1 0,0 1 1 16,-1 0-1-16,-2 0-1 0,1-1 1 0,-2 2-1 0,1-1 0 15,-2-1 0-15,-2 1 2 0,-1 1-1 0,-1-3 2 0,1 2-1 0,0-2 1 16,-3 2-1-16,-1 0 1 0,1-2-2 0,0-1 2 0,-1 1-1 16,-1 1 2-16,2-2-1 0,-4 2 2 0,4-1 0 0,0-1-2 0,0 0 1 15,-3 0-1-15,5 0-1 0,-2 0 1 0,0 0-1 0,2 0 2 16,1 0-1-16,0 0 2 0,1-1 0 0,0-1-2 0,0 2 1 16,1-2 0-16,1 1-1 0,-1 1 0 0,3-1 0 0,-3-2 0 0,3 0 1 15,-3 2-2-15,1-2 1 0,-1 2-1 0,0-3-1 0,-1 1 1 16,1 1-2-16,-2-1 0 0,0-1 1 0,-2 2-2 0,1-1-1 0,-3 0 1 15,3 0-1-15,-4 1-1 0,1 1 0 0,-1-1-1 0,2 2 0 16,-4 0-1-16,2 0-2 0,-1 0 1 0,-1 2-2 0,2-1-1 0,-2 2 2 16,2 0-2-16,1 0 3 0,1 0-1 0,-3 2 3 0,4-2 1 15,-1 1 2-15,1 1 1 0,2-2 1 0,0 2 2 0,-1-2 2 0,4-1 1 16,-1 2 1-16,0-3 1 0,0 1 0 0,0 0 1 0,3-2-1 16,-1 3 0-16,-1-3-1 0,0 0-1 0,1-3-1 0,-2 3-1 0,1-2-1 15,-3 2 0-15,2-2-2 0,1-1 0 0,-5 1 1 0,2 1-2 16,-1 0-1-16,-1-2 0 0,-2 0-1 0,1 2 0 0,-3-2-1 15,0 2 0-15,0 1 0 0,-3-2 0 0,1 0-1 0,-1 2 0 0,-2-1 1 16,2 1-1-16,-3 0 1 0,0 0-1 0,2 0 1 0,-2 1 1 16,1-1 0-16,2 2-2 0,-2 0 4 0,1-2-1 0,2 1 0 15,-3 2 0-15,5-2 1 0,-3 2-1 0,1 0 0 0,4-2-1 0,-4 0-1 16,5 1 0-16,-3-2 0 0,2 2-2 0,1-1-2 0,-2-1 0 0,3 2 0 16,-1-2 2-16,1 0-1 0,-1 0 3 0,-1 0 1 0,1 0 1 15,2 0 3-15,-2-2 0 0,0 2 2 0,-1-1-1 0,1-1 3 16,-3-1 1-16,1 2 1 0,-1-2 2 0,-1 3-1 0,1-4-1 0,-3 1-2 15,1 0 0-15,-3 0-1 0,2-1-2 0,-2 2 0 0,0-1-2 16,-1 0-1-16,1 2 1 0,-1-2-1 0,-1 0 0 0,1 0 0 16,-2 0 1-16,0 0-2 0,0 0-1 0,-1 0 1 0,2 0-1 0,-2 0 1 15,-2 0-1-15,3 1 0 0,-1-3 0 0,-2 3 0 0,1-1 0 0,-1 1 1 16,0 1-1-16,0 0 0 0,-1-2 1 0,1 0 1 0,-3 2 1 16,2-2-1-16,0 2 0 0,-2-1 0 0,1 0 1 0,-1-1-1 0,0 1 0 15,-2 2 2-15,3 0-2 0,-3-2 0 0,1 2 1 0,-1-1 0 16,0-1-1-16,-1 2 0 0,-1-2 0 0,2 1 0 0,-1 1-1 15,0 0-1-15,-1-1-1 0,-1 1-4 0,0 0-4 0,2 0-7 0,-2 0-7 16,0 0-11-16,0 0-10 0,0 0-12 0,2 0-14 0,-2 0-12 16,0 0-14-16,0 0-14 0,0 0-16 0,0 0-26 0,0 0-31 15,0 0-39-15,0 0-42 0,0 0-58 0,0 0-64 0,0 0-47 16,0 0-39-16,0 0-14 0</inkml:trace>
  <inkml:trace contextRef="#ctx0" brushRef="#br0" timeOffset="13717.1408">4901 9813 60 0,'-3'-2'112'0,"2"1"-2"0,-1 1 0 0,0-2 4 16,-1 2 2-16,1-2 2 0,1 2-2 0,-1 0-3 0,2-3-2 0,-3 1-3 15,3 2-2-15,-2 0 2 0,1-2-2 0,1 2-3 0,-2-1-2 16,2 1-1-16,0 0-3 0,0 0-5 0,0 0-4 0,0 0-5 0,-1-2-4 15,1 2-4-15,-2-2-3 0,2 2-1 0,0 0-2 0,0 0-1 0,0-1 0 16,0-1-2-16,0 2 0 0,0 0 0 0,0-1-2 0,0 1-1 16,0-1-2-16,0 1-3 0,0 0-3 0,0 0-4 0,0 0-4 0,0 0-5 15,0 0-4-15,0 0-5 0,0 0-5 0,0 0-5 0,0 0-4 0,0 0-4 16,0 0-4-16,0 0-3 0,0 0-1 0,0 0 0 0,0 0-1 16,2 0 3-16,-1 1 0 0,1 0 0 0,1-1 2 0,0 2-1 0,0-1 0 15,1 3-1-15,-1-3 2 0,2 1 3 0,-1 0 1 0,1 1 2 16,-2 1 1-16,2-1 0 0,1-1-1 0,-1 1-1 0,1 1 0 0,0 1-2 15,1-1 1-15,-1-2-1 0,1 3 3 0,0-2 1 0,1 0 0 16,-1 0-1-16,1 0-1 0,-1 0 0 0,1 0-2 0,0 0 0 0,2-1-1 16,-1-1 1-16,-1 1-1 0,0-1 1 0,1 0 0 0,1-1 2 15,-2 0 0-15,4-1 0 0,-2 0-1 0,1-1 0 0,0-1 0 0,2-1-1 16,-2 0 0-16,3-1-2 0,-1 0-1 0,1-1 0 0,2-1-2 16,-2 1-3-16,2-3 0 0,1 2-2 0,-2 0-1 0,0-1-2 15,0 3 0-15,0-3-2 0,-2 4-1 0,4-1-1 0,-4-1 1 16,1 3 0-16,-1-1 0 0,1 1-1 0,-1 2 1 0,-2-1 0 0,3 2 0 15,-1 0 0-15,-1 2 1 0,1-1 1 0,1 2 1 0,-3-1 1 0,4 2 0 16,-1 0 1-16,-1 1 1 0,0-1-1 0,2 1 1 0,0-1 1 16,0 2 1-16,1 0 0 0,-2-1 1 0,3 0-1 0,-1-1 0 15,0 1 1-15,0 0 1 0,-1 0 0 0,0-2 1 0,2 0 0 0,-1-1 1 16,0 0 0-16,-2 0 0 0,2-1 0 0,-2-1 1 0,2 0-1 16,-2-1 0-16,0-1 0 0,2 0-1 0,-2 1 0 0,-1-1 0 0,1-1-2 15,-1-1-2-15,1-1 1 0,-1 2-2 0,-2-1 0 16,3 1-2-16,-3-2 0 0,3 3-1 0,-3-1-2 0,-1-1 0 0,2 1 0 15,1 1-1-15,-2 0 0 0,0 1-1 0,0-1 0 0,3 1 0 0,-4-1-2 16,1 2-1-16,3 0 0 0,-4 0-1 0,2 0 1 0,1 0 2 16,1 2-1-16,-3-1 3 0,2 1 0 0,3-1 1 0,-2 1 2 0,0 0 1 15,2 0 0-15,1-1 3 0,-2 3 0 0,4-4 2 0,-2 1 0 16,-1-1 1-16,3 2 0 0,-2-2-2 0,2 0 2 0,-3 0-1 16,3-2 0-16,0 2-2 0,-2-1 0 0,2-3-1 0,-3 1 1 0,3 1-2 15,-2 0 1-15,-1-2-1 0,3-1 0 0,-3 2 0 0,1-1-1 16,-1 1 0-16,2-2 0 0,-2 2 0 0,-1-1-1 0,1 1 0 0,1-2 0 15,-4 0-2-15,3 2 0 0,-2-1 1 0,2-1-1 0,-2 2-2 16,0 1 1-16,-1-1 0 0,1-1 0 0,-1 3-2 0,2-1 1 0,-2 1-1 16,1 0 1-16,1 1 0 0,-1 0-1 0,-1 1 2 0,-1 0 0 15,2 1 0-15,-1-1-1 0,1 3 2 0,-1-3 1 0,1 1 1 0,-1 3 0 16,2-3 1-16,-2 1-1 0,0 1 1 0,1-1 0 0,-1-3 2 16,-1 4-1-16,1-3 0 0,1 1 2 0,-1-2 0 0,-2 2 2 15,3-2 0-15,-1 0 0 0,-1-2-2 0,1 2 1 0,-1-3 0 0,0 1-1 16,-1 0 0-16,1-1-1 0,-2 1 1 0,1-1-2 0,0-1 0 15,0 1 0-15,-3 1-2 0,3-1-3 0,-3-1-1 0,2 1 0 0,-1 2-2 16,-1 0 1-16,0-1-1 0,0 1 0 0,1-1-1 0,1 2-1 16,-2 0 1-16,0 0-2 0,1 0 0 0,-1 0-1 0,0 0 0 15,1 2 1-15,1-1 0 0,-2 1 1 0,3-1 2 0,0 0 0 0,-1 2 2 16,0 1 1-16,2-1 1 0,0-1 1 0,-1 1 2 0,2 1 0 16,-1-1 1-16,1-1 3 0,0-2 1 0,-1 3 0 0,1-1 0 0,1 0 1 15,-1-1 1-15,3 1 0 0,-4-2 0 0,1 0 0 0,1 0 0 16,1 0 0-16,-1 0-1 0,-1 0 0 0,2-2-1 0,-2 1-2 0,1 1 0 15,0-4-1-15,0 4 0 0,-2-3-1 0,-1 3-1 0,4-2 0 16,-3 0-4-16,0 1 1 0,1 1-1 0,1-2 1 0,-3 0-1 16,2 2-1-16,1 0 1 0,-3 0-1 0,3-3 1 0,-1 3-1 0,-2 0 1 15,3 0 1-15,1 0-1 0,-1 3 1 0,-2-3-1 0,2 0 1 16,1 2 0-16,0 0 0 0,0 1 1 0,0-1 1 0,0 1 0 0,0-1 0 16,0 1-1-16,-1 1 2 0,0-1-1 0,2-1 0 0,-2 1 0 15,2 0 0-15,-2 0 1 0,2 0 2 0,-3-1-1 0,1 1 0 16,0-1 1-16,-1 0-2 0,1 0 1 0,-1-1 1 0,1 1-1 15,0-1 1-15,0-1-1 0,-2 0 0 0,-1 0 1 0,4 0-2 0,-3 0-1 16,0 0 0-16,-1 0-1 0,1 0-1 0,0-1 0 0,-3-1-1 0,4 2 1 16,-4-1-2-16,1-1 1 0,2 2-1 0,-2-2-1 0,0 2 0 15,0-1-1-15,0 0 1 0,1 1-2 0,0 0 1 0,0 0-2 0,-1 0 0 16,2 0 0-16,0 0-1 0,-1 0 1 0,1 0-2 0,1 0 0 16,1 1-2-16,-3 0 1 0,3-1 2 0,-1 2 2 0,0 1 0 15,1-1 2-15,0-1 1 0,0 2 2 0,-1-1 1 0,4-1 1 16,-4 0 2-16,3 2 0 0,-2 1 1 0,2-3 2 0,-2 1 2 0,3 3 0 15,-2-3 0-15,2 0 0 0,-1 1-1 0,0-1 0 0,-2 1 0 0,3-1 0 16,-1 1-1-16,3-1 1 0,-2 1 0 0,-1 0-1 0,2-1-1 16,-2 2 0-16,1-1-1 0,-1 0 1 0,1 0-2 0,2 0 0 0,-3-1 1 15,1 0-2-15,-1 1 0 0,1 0 1 0,1 0-2 0,-1 0 0 16,-1 0 1-16,3 0-1 0,-2 0 1 0,1-1 0 0,-1 3-1 16,1-5 0-16,-1 2 1 0,-1 0-1 0,1 1 0 0,2-1 0 0,-3-2 1 15,1 3-1-15,-1-3-1 0,0 2 0 0,-2 0 0 0,2-2 1 16,-2 1 0-16,0-1-1 0,-1 0 1 0,1 0-1 0,-1 0 0 15,0-1 1-15,-1 1-1 0,1-2 0 0,-1 0 0 0,0 2 0 0,-1 0 0 16,1-3 0-16,-1 3 0 0,2-2-1 0,-2 2-1 0,-1-3 0 16,2 1-1-16,-1 2 1 0,-1-2-1 0,2 2-1 0,-2-3 0 0,1 1-2 15,1 2 2-15,-2 0-2 0,2-2-1 0,0 2 1 0,-3 0-2 16,4 0 1-16,-2 0-1 0,0 0 0 0,2 2 0 0,-2-2-1 0,1 0 0 16,-1 2 1-16,1 1 1 0,0-3-2 0,-1 2 1 0,-1 0 1 15,2 1 2-15,1-1 2 0,-1-2 1 0,-2 3 1 0,1-3 1 0,3 2 2 16,-4 0 1-16,1-1 1 0,3 1 0 0,-1-2 3 0,-1 2 1 15,1-1 1-15,1-1 1 0,-3 2 0 0,2-2-1 0,0 0 0 0,0 0-1 16,0 0 0-16,-1 0 0 0,2-2 0 0,-2 2-1 0,0-1 1 16,0-1-1-16,1 2 0 0,1-2 0 0,-3 1-1 0,2 1 0 15,1-4-2-15,-3 4 1 0,3-3-1 0,-1 3 1 0,-1-2-2 0,1 2 1 16,0-2-1-16,-1 1-1 0,1 1 1 0,1-2-1 0,-1 2 0 16,1-2-1-16,1 2 0 0,0 0 0 0,0 0 1 0,0 0-1 0,1 0-1 15,1 0-1-15,-1 2 1 0,0-2 0 0,-2 2 0 0,4-2-2 16,-2 3 1-16,1-1 0 0,-1-2 0 0,1 3 0 0,-1 1-1 15,3-1-1-15,-2 0 1 0,-1 0 0 0,1 1 0 0,-2-4-1 0,2 3 1 16,-3 0 0-16,0 0-1 0,1 0 0 0,-1 0 0 0,-1-2 1 16,1 1-1-16,-3 1 1 0,2-1 1 0,-1-1 0 0,1 1 0 15,1-1 0-15,-3-1 0 0,2 2 1 0,1-2 0 0,-3 0 0 0,3 0-2 16,-1 0 2-16,1-2 0 0,0 2-1 0,-1-3 0 0,3 2 0 16,-2-1-1-16,2-1 0 0,-2 0-1 0,0 0 0 0,2 0 0 0,-2 0-2 15,1 0 1-15,0 0-2 0,0 3 0 0,0-4 1 0,0 1 0 16,-1 2 1-16,-1-1 0 0,2-1 1 0,-2 1 2 0,1 0 0 0,-1-1 1 15,-2 3 1-15,3 0 1 0,-3-2 0 0,3 2 2 0,-1-2-1 16,-1 1 2-16,3 1-1 0,-4 0 1 0,3 0-1 0,-1 0 1 0,3 0-1 16,-3 0 1-16,0 0 0 0,2 0 0 0,0 0 0 0,-2 0 1 15,4 1 0-15,-2-1-1 0,0 0 1 0,2 2-1 0,0-2 1 16,0 0 0-16,-1 0-1 0,0 0 0 0,3 0-1 0,-2 0 1 0,-1 0-2 16,1 0 1-16,-1 0-1 0,3 0 0 0,-3 0 0 0,1 0-1 15,-1 0 0-15,0 0-1 0,0 0 0 0,1 0 2 0,-1 0-1 0,1 0-1 16,-1 0 0-16,0 0 0 0,1 0 0 0,-1-2 0 0,2 1-1 15,-1 1 0-15,0 0 0 0,0-2-1 0,0 2 1 0,0 0-1 16,0 0 0-16,2-2-1 0,-1 2 0 0,1 0-2 0,-1 0 1 0,2-3-1 16,-1 3 0-16,1-2-1 0,-1 2 1 0,2 0-1 0,-1 0 1 15,-2-2-2-15,2 2 0 0,-2 0-2 0,2 0 0 0,-1 0 0 0,0-1 0 16,-2 1 0-16,1 0 0 0,1 0 2 0,-2 0 0 0,-1-2 3 16,1 0-1-16,-1 2 2 0,3-1 2 0,-4-1 2 0,0 2 0 15,1-1 3-15,1 0 1 0,0 1-1 0,-4-2 3 0,2 1 0 0,0-1 2 16,0-1-1-16,0 2 0 0,0-1-1 0,-1 0 0 0,-1 0 0 15,1 0-2-15,0 1 1 0,-2-1-1 0,1-1-1 0,1 2 1 0,-3-1-1 16,1-1-1-16,-2 3-1 0,2-2 0 0,-3 2-1 0,0-1 0 16,-2 0-3-16,1 1-3 0,-2-1-8 0,-1-1-9 0,1 2-15 0,-3 0-17 15,-1 0-26-15,-2 0-31 0,0 0-85 0,-2 2-108 0,-2-1-110 16,-2 1-109-16,-2-2-58 0,-2 2-32 0,-1-2-16 0,-3 0-10 16</inkml:trace>
  <inkml:trace contextRef="#ctx0" brushRef="#br0" timeOffset="42016.3255">4852 13711 18 0,'2'-6'488'0,"-1"0"3"0,-1 2 3 16,0-1-65-16,0 1-99 0,0-1-92 0,0 4-86 0,0-2-42 0,0-1-19 16,0 3-6-16,0 0-2 0,0 1-2 0,0-1-2 0,0 1-2 15,0 0 1-15,0 0-3 0,0 0-3 0,0 0-4 0,0 0-6 0,0 0-8 16,0 0-8-16,0 0-7 0,0 0-6 0,0 0-7 0,0 0-7 16,0 0-5-16,0 0-5 0,0 0-2 0,0 0-1 0,2 0 2 0,1 0 3 15,-1 1 2-15,-1 0 3 0,1 0 2 0,1 1 2 0,0 0 2 16,3 1 3-16,-3 0 0 0,2 1 2 0,0-1 0 0,0 2 2 0,1 1-4 15,2-1 0-15,-2 0-3 0,2 2-3 0,-1 1-4 0,2-1 0 0,-1 0-3 16,2 0 0-16,0 1-2 0,0-1-1 0,1 1 0 0,0 1-1 16,0 0 1-16,2-1 0 0,1-1 0 0,-1 2-1 0,1-1-1 15,0-1 1-15,0 0 0 0,2 0 0 0,0 0 0 0,-2 0 0 0,5-1 1 16,-3-1 0-16,1 0 0 0,0 0 1 0,1-3 0 0,1 0 0 16,-3-2 0-16,3 0 0 0,1 0 1 0,-2-2-1 0,2 0-1 0,0-3-1 15,0 0-1-15,0 0 0 0,1-1-1 0,1-1-2 0,-1-1 0 16,1 1-2-16,-3-1 0 0,3 0-1 0,0-1 0 0,-1 1-2 15,-1-1 0-15,2-1 1 0,-4 3-1 0,4-1 0 0,-3 1 0 0,0 0-1 16,-2 1-1-16,2 0 1 0,-3 1-1 0,1 0-1 0,-1 1 1 16,0 1 0-16,-2 1-1 0,0-1 1 0,-1 1-2 0,0 2 2 0,1 2 0 15,-1 1-1-15,-1-3 1 0,1 4 1 0,2-1 0 0,-2 2 1 16,1-1 2-16,1 1-1 0,0 0 2 0,-2 1 0 0,4 0 0 16,-1 0 0-16,0-1 2 0,0 1-1 0,1-1 0 0,-1 2 2 0,1-2-1 15,-1 0 1-15,3 0-1 0,-3 0 1 0,0-1-1 0,1-3 2 0,-1 3 0 16,0-4 0-16,0 0 1 0,-1 0 0 0,1 0-1 15,0-4-1-15,-2 3 1 0,2-3 1 0,0 1-2 0,-2-1 0 0,2-1-1 16,0 0 1-16,-2 0-2 0,0 0-1 0,2 0 1 0,-2-1-2 16,1 1-2-16,0-1 1 0,-2 2-2 0,0-1 1 0,2 0-1 0,-3 0 0 15,0 2-2-15,1-1 1 0,1 1 0 0,-3-1-2 0,2 3 1 16,-1-1-1-16,1 2 1 0,-1 0-2 0,1 0 0 0,-1 3 1 16,0-1 0-16,1 3 1 0,1-1-1 0,-3 1 2 0,3 3 0 0,-1-3 0 15,-2 2 2-15,3 2 0 0,-1 1 0 0,2 0 2 0,-2 0 0 16,1 1 1-16,1-2 1 0,-1 0-1 0,0 1 1 0,2-2 1 0,-2 0-1 15,-1 0 0-15,4 1 1 0,-1-2 0 0,-2-2 1 0,3 0-1 0,-2 0 1 16,2-3 0-16,-1 1 0 0,1-3 1 0,1 0-2 0,-1 0 1 16,2-3-1-16,0 1 1 0,2-1-1 0,-1-2 1 0,2 1-2 15,2-3 0-15,-2 2 0 0,2-5-2 0,1 3-2 0,1-1-3 16,0-1 1-16,-2 2-1 0,4-1 1 0,-2-1 0 0,-1 1-1 0,2 1 1 16,-2 0 0-16,0 2 0 0,1-1 1 0,-1 2 0 0,-1-1 1 15,1 0 0-15,-1 4-1 0,1-2 4 0,-1 3-1 0,-2-1 0 0,2 1 0 16,-1 1 0-16,3 1 0 0,-3-1-1 0,1 2 1 15,1 2-1-15,2-2 0 0,-2 2 0 0,2 0 0 0,2 0 1 0,-1 4 1 16,0-4 0-16,3 3 0 0,-4 0-1 0,3-1 1 0,3 1 1 0,-3-1-1 16,-1 1 0-16,1-3 2 0,-2 3-2 0,2-1 1 0,-1-2 1 15,-3 2-1-15,1-3 0 0,0 1 1 0,0-1-1 0,-2 0 0 0,-1-2 1 16,1 1 0-16,-1-2 0 0,1 1-1 0,-3-1-1 0,2-1-1 16,-2-1-2-16,3-1 0 0,-3 1 0 0,1-1 0 0,-1 1 0 0,1-1 2 15,1-2 0-15,-3 1 0 0,4-2 0 0,-3 2 0 0,2-2-1 0,-3 3 2 16,2-3-1-16,-1 3 1 0,2-3 1 0,-2 3 1 0,0-1-2 15,2 0 0-15,-1 1-1 0,-2 1 0 0,3 0-2 0,0-2 0 16,-1 3 0-16,1-2-1 0,0 2 1 0,-1 0 0 0,3 0-1 0,-1 2 1 16,2-2 0-16,-1 3 2 0,0-2-1 0,1 0 0 0,1 2 0 15,-1 1 0-15,3-1 0 0,-3 2 1 0,3-3-1 0,-1 3-1 16,-1-3 0-16,0 3 0 0,1-2-1 0,-2 2-3 0,0-1 1 0,0-1-1 16,0-1 0-16,-1 1-1 0,1 0-1 0,-2-2 1 0,1 2-2 15,-2-3-1-15,1 2-3 0,-3-1 1 0,3-1-1 0,-3 0 1 0,1-1 2 16,-1-1 2-16,1 2 1 0,-1-3 1 0,-1 2 0 0,1-1 2 15,0-1 2-15,-1 0-1 0,1 0 4 0,0 1-1 0,0-1 2 0,0-1 2 16,0-1 0-16,0 2 1 0,1-1-2 0,-1 1 0 0,3 1-2 16,-3-3 0-16,3 3-1 0,-2-1-2 0,2 0 1 0,-1 1-1 0,1 1 0 15,0 0 0-15,-1-1-1 0,3 2-1 0,-2 0 1 0,0 2 1 16,-1-2-1-16,1 2 1 0,-2 0-1 0,2 1 1 0,-2 2 1 16,1 0 0-16,-1-3 0 0,0 3 1 0,-1 0 1 0,2-1-1 15,-3 1 0-15,1 0 0 0,-2 0 1 0,1-1 0 0,-1 1 1 0,2-1 0 16,-4 1 0-16,2-1 1 0,-1 1-1 0,0-3 1 0,0 1-1 0,0 1 0 15,0-3 0-15,-2 1-1 0,1-2-1 0,1 2 0 0,-2-2-1 16,2-2-1-16,-2 2-1 0,1-2-2 0,1-1 0 0,-2 0-2 16,2 0 2-16,-1-1-1 0,-1-1 1 0,2 0-1 0,-3 1 2 0,1-2-1 15,0 2 2-15,0-1 0 0,-2 1 1 0,0-1 2 0,0 0 0 0,-2 2 1 16,0-1 1-16,-1-1-1 0,-1 2 0 0,-1 1 0 0,-2-1-2 16,0 1-1-16,-2-1-1 0,3 1-1 0,-4 2-2 0,-2-1-7 15,0 0-11-15,-1 1-16 0,-2 0-23 0,0 0-43 0,0 0-53 0,0 0-127 16,-2 2-162-16,-1 0-85 0,-2 1-48 0,-4 0-27 0,0-1-15 15,-3 0-9-15</inkml:trace>
  <inkml:trace contextRef="#ctx0" brushRef="#br0" timeOffset="110766.856">6679 2730 15 0,'-11'-5'427'0,"0"1"-14"0,0 1-20 0,0-1-82 0,0 0-114 0,-2 0-59 16,1 1-29-16,2-2-19 0,-1 2-13 0,-3-1-9 0,1 1-4 0,1-2-1 16,-1 2-2-16,0-2-2 0,-1 2-3 0,1-1-4 0,-2-1-6 15,0 2-6-15,1-1-5 0,-2 1-4 0,-1-2-4 0,1 1-4 0,-1 1 0 16,2-2-2-16,-3 3-1 0,-1-1 2 0,3 0-1 0,-3 0 2 0,1-1-1 16,-2 2 1-16,1-1-3 0,-2 0 1 0,1 0 1 0,-2 0 0 15,1 1 2-15,-1-1-1 0,-2 2 2 0,-1 0-2 0,2-2-2 0,-3 1-1 16,1 0-3-16,-4 2-1 0,1-1-2 0,1 1-1 0,-3-2-2 15,-2 2 0-15,2 0-1 0,0 0-1 0,-3 0-1 0,3 0-1 0,-3 2 0 16,0-2-2-16,-1 1 0 0,3 1-1 0,-4 0 1 0,2 1-1 16,0-2 1-16,1 3-1 0,-1-2 1 0,1 1 1 0,2 1-1 0,-1-1 0 15,-1 1-1-15,2 1 0 0,2 0-2 0,-1 0-1 0,1 0 0 0,-1 0 0 16,3 4 1-16,1-4 2 0,0 3-1 0,2-1 1 0,-1 1 0 0,2 0 1 16,0 1-1-16,1 0 1 0,-1 0 0 0,3 1 2 0,-1 0 0 0,1 2 2 15,-1-2 2-15,2 0 0 0,0 2-1 0,-1 0 2 0,2 2-1 16,-1-2 0-16,0 0 1 0,1 1 1 0,0 1 0 0,1-2 2 0,-2 2 1 15,2 1 1-15,0-2 1 0,0 0 1 0,2 0 1 0,-2 1-1 0,2 0 0 16,0-1 0-16,1 1 0 0,-2-1-1 0,3-1-1 0,-1 2-1 16,1-2-1-16,1 0-3 0,1 1-2 0,-1-2-3 0,3 1-1 0,-1 0-2 15,0 0-2-15,2-2 2 0,-1 2 1 0,3-1 3 0,-1 1 2 0,-2-1 4 16,2 1 2-16,1 0 2 0,0 1 2 0,0-1 2 0,-2 1 3 0,2 0 2 16,0 2 1-16,0-1 1 0,-1 1 1 0,1 0-1 0,-1-1-3 0,1 3-1 15,1 0-4-15,0 0-1 0,0 0-2 0,0 0-1 0,-2 2-1 0,2-2-2 16,-1 3 1-16,2 1 0 0,-1-2-2 0,0 1 0 0,0 1-1 15,-2 2 0-15,3-1 1 0,-2-1-2 0,2 1-2 0,0 2 0 0,-2-1-2 16,2-1-1-16,1 3 0 0,-1-3-1 0,-1 2-2 0,1-2 0 16,1 1 2-16,0 1-2 0,-1-1 1 0,2-1-1 0,-1-1 1 0,0 1 1 0,-1 0-1 15,3 1 1-15,-2 0-1 0,1-2 1 0,1 0-1 0,-2 0 1 16,2-1-1-16,-1 1 0 0,-1 1-1 0,2-1 1 0,-3-1-1 0,2 0 0 16,1 0 1-16,-2 1 0 0,-1 0 2 0,3-2 2 0,-2 1 1 0,-1 2 2 15,2-3 1-15,-1 1 3 0,0 1 1 0,-1-1 2 0,1 1 1 16,1 0 1-16,-1 0 3 0,-1 0 0 0,0-2 2 0,2 2-1 0,-1 0-1 15,-1 1 1-15,1-2-2 0,1 3 0 0,-1-2-1 0,-1 0-2 16,0 0-1-16,1-1-1 0,-1 1-1 0,1 2-2 0,1-3 0 0,-1 3-3 16,0-2 0-16,0-1-2 0,0 1-1 0,2 1-1 0,-1-2 0 0,1 0-2 15,0 1 1-15,0-2-1 0,0 1-1 0,1-1 1 0,-1 0-1 16,2-2 1-16,0 1-1 0,0 2-1 0,1-2 0 0,-1 0-1 0,1 0 0 16,0 0-1-16,0 1 0 0,1 0-2 0,-1-2 0 0,0 1 0 0,0 0-1 15,0 1 0-15,0-1-1 0,2 2 0 0,-2 0-2 0,-1 0 1 16,1 0-2-16,0 0 2 0,1 0 2 0,-1 2 0 0,1 0 5 0,-1 0 0 15,0 2 3-15,1-2 0 0,-1 2 2 0,0-2 2 0,0 0 2 16,2 3 0-16,-2-2 2 0,3 1 0 0,-3-3 3 0,2 4 0 0,0-3-2 16,-2 2-2-16,2-2-2 0,-2 2-1 0,3-4-1 0,-2 3-1 15,0-3 0-15,1 2-1 0,0 0 0 0,1-3-2 0,0 2 2 0,-1-1 0 16,0 0 1-16,0-1 0 0,1 0 1 0,0 1 1 0,-1 0 2 16,0-2 2-16,1-1 0 0,-3 2 2 0,2-1 2 0,-1 1 1 0,1 0 1 0,-1-2 2 15,-1-1-2-15,2 1 0 0,-2 1-2 0,3-1-1 0,-2 1 0 16,0-2-2-16,1 0-2 0,-2 1-1 0,2-2 0 0,-2 1-3 15,0-1-3-15,0 0 0 0,-1-1-1 0,1 1-2 0,1-1 0 0,0-2 1 16,-1 1-1-16,0-1 0 0,0-1 1 0,-1 2-1 0,1-4 2 0,-1 2-2 16,-1-1 0-16,1-1 1 0,1 2-1 0,0-3 1 0,-2 1-2 15,1-1 0-15,1-2-1 0,-1 3 0 0,1-1 0 0,-1-1 1 0,1 1-2 16,0-3 0-16,0 3-2 0,1-1 2 0,0 0 2 0,-1-2-4 0,0 3 1 16,-1-2 1-16,1 1 0 0,2 0 1 0,-2 0 2 0,2-1-1 15,-2-1 0-15,3 0 2 0,-1 2-1 0,-2-2 1 0,2 2 1 0,-2-2 1 16,2 0-1-16,-2 1 1 0,3 0 1 0,-3 0-1 0,2 0 1 15,-2-1-1-15,2-1-1 0,0 2 0 0,0-2-1 0,1 3 1 0,-1-3-1 16,-1 2 1-16,1-1-1 0,0 0 1 0,0 0-1 0,4 1 0 0,-4 0-1 16,3 0-1-16,-2 0 1 0,2 0 0 0,0 0 0 0,2-1 1 15,-1 0-2-15,0 3 0 0,-1-2 0 0,2 1 0 0,2-2-1 0,-2 1 0 16,0 2-1-16,2-3-1 0,-1 2 1 0,2-1-1 0,-2-1-1 16,3 2 0-16,-1-2-1 0,-2 0 1 0,3 2-2 0,0-2 2 0,0 2 0 15,-1-2-1-15,1 1 2 0,-1-1 1 0,1-1 3 0,2 2-1 16,-2-1 1-16,2-1 2 0,0 0-1 0,0 1 3 0,-2-1 0 0,3 3 1 15,0-4 1-15,0 2 0 0,1-2 0 0,-2 1 0 0,3-1 0 16,-1 1-2-16,1-1 1 0,1 0 0 0,-1 0 0 0,2 0 0 16,-1 0-1-16,-1 0-1 0,3 0 0 0,0-1-1 0,-2-1-1 0,2 1 1 15,-2 1-2-15,2-2 0 0,-1 1 0 0,1 1-1 0,-2-2-2 16,1 0-1-16,1 1 1 0,-2 0-1 0,1-1-1 0,0 1 0 0,-1-2 0 16,-1 2 0-16,2-2-1 0,-1 2 1 0,0-1-1 0,-2-1-1 15,1 2 1-15,0 0 0 0,0-2 0 0,1 1 0 0,-2-1-1 16,3 2-1-16,-4-2 1 0,0 0-1 0,2 0-1 0,-1 0 1 0,1 0-1 15,-3 0-1-15,1 0 1 0,-1 0-1 0,1-2 0 0,2 2 0 16,-5-1 0-16,2 1-1 0,0-2-1 0,1 0 0 0,-4 2 0 0,4-1-1 16,-4-1-1-16,3 2 2 0,-2-2 0 0,0 2 0 0,-1 0 0 15,0 0 2-15,-1-2 0 0,1 2 2 0,-1 0 2 0,0 0 1 16,-1-1 1-16,1-1 1 0,-2 2 2 0,1-2 0 0,0 1 3 0,-2 1-1 16,1-1 1-16,2-1 0 0,-2 1 2 0,-2-2 1 0,3 1-3 15,-3-1 0-15,3 0-1 0,-2 0 0 0,1 0-1 0,-2-1 1 0,4-1-2 16,-4-1 0-16,2 2-1 0,-1-2 0 0,1-2 0 0,-1 2 1 15,2-1-5-15,-3-1 2 0,2-1 0 0,-2 0 0 0,3-1 0 0,-2 0 0 16,-1-2 0-16,3 0-2 0,-3 2 2 0,0-3-1 0,1 1 0 16,-1-2-1-16,0 0 0 0,0-1-1 0,3 2-1 0,-3-2 2 15,0 0 0-15,1-2 5 0,-2 0-1 0,1 0 1 0,-2-1 1 0,2 0 2 16,0 0-1-16,-2-1 2 0,2-1 1 0,0 1 1 0,0-2 1 16,-2 1 1-16,2-1 1 0,-1 1-1 0,0-2-2 0,1 1-1 0,-1-1-1 15,-1-2-1-15,2 3-2 0,-2-2 0 0,0 1-3 0,-1-2-3 16,3-2 1-16,-2 2-1 0,1 0-2 0,-1-1 1 0,-1-1-1 15,1 2 1-15,0-1-2 0,-1-1 0 0,0 1 1 0,0-3 0 0,-2 3 0 16,2 0-1-16,-2-2 2 0,1 2-2 0,-1-1 0 0,1-1 1 16,-3 0-2-16,1 1-1 0,1-1-1 0,-1 0 0 0,-1 0-1 0,-1 1-1 15,2-3-1-15,-2 0 2 0,3 2 4 0,-3-1 2 0,0 1 3 0,0 0 2 16,0 0 3-16,0 0 1 0,0 1 3 0,0-1 1 16,0 1 2-16,0 1 3 0,0 0 2 0,0 0 2 0,0 0 1 0,0 0-1 15,0 1-3-15,0-1-1 0,0 2-2 0,0-1 0 0,0-2-2 16,0 1-1-16,0 1-3 0,0-2 1 0,0 1-2 0,-3 1-2 0,3-2 0 15,0 1-1-15,-2-1-4 0,2 0 1 0,-1 1 0 0,-1 1 0 16,2-3-2-16,-1 3-1 0,-1 0 1 0,2-3 0 0,-2 3-1 0,-1 0 1 16,1 0-1-16,1 2 0 0,-1-2-1 0,-2 2 1 0,1-1-1 15,0-1 1-15,-1 1-3 0,1 1 0 0,-2-1 0 0,0 0-1 16,2-1 1-16,-3 1 1 0,3 0 2 0,-2 1 0 0,2-1 2 0,-2 1 3 16,0 1 2-16,1-3 1 0,-1 3 2 0,-1-1 0 0,1 1 2 0,2 1 2 15,-2-1 3-15,2 1-1 0,-2 1 1 0,1-2-1 0,-1 0-2 16,2 2 0-16,-1-1-1 0,-2 0-1 0,3 2-1 0,-1-3 0 0,0 2-2 15,1-1 1-15,0 3-2 0,1-3 1 0,-1 0-1 0,0 0 1 0,0 2 0 16,-1-1 1-16,1 0 0 0,0-1-2 0,0 1 1 0,-2-1-1 16,2 1 1-16,-2-1 0 0,2 1 3 0,-2-1 0 0,2 1 2 0,-3 1 0 15,3-2 2-15,-2 1-1 0,2-1 2 0,-2 1 1 0,0 1 0 0,2 0 2 16,-2 0 1-16,1 0 0 0,-1 0 1 0,2 1-2 0,-2-1-1 16,2 1-1-16,-2 1-1 0,2-1-1 0,-3 3-3 0,1-3-4 0,2 2 0 15,-2 1-3-15,2-2-2 0,-2 0-2 0,2 1-3 0,-3 0 0 16,3-1-2-16,-2 0-1 0,2 3-1 0,-2-2 0 0,0 0 2 0,3 2 2 15,-1-3 1-15,-1 1 2 0,1 2 1 0,-1-1 2 0,1 2 1 0,0-1 2 16,1-1 0-16,-1 0 2 0,0 3 1 0,0-3 2 0,-2 2 1 16,2 1-1-16,2-2-1 0,-1-1-1 0,0 3 1 0,-1 0-1 0,2-1 0 15,-1 0-2-15,0 2 1 0,-1-2-1 0,2 0-1 0,-3 1 1 16,3 1-1-16,-1-1-1 0,-2 1 1 0,2 1-3 0,1-3 0 0,-1 4-5 16,0-2-7-16,-1 2-7 0,0-1-10 0,1 0-11 0,1 0-12 15,-1 1-12-15,-1 1-14 0,1 0-19 0,1-1-20 0,-1 1-23 0,-2 1-28 16,2-2-41-16,2 4-48 0,-1-2-91 0,-1 1-110 0,2 0-91 15,-2 0-82-15,2 1-37 0,-1-1-14 0,-1 0-2 0,2 0 5 0</inkml:trace>
  <inkml:trace contextRef="#ctx0" brushRef="#br0" timeOffset="113532.8933">5350 8322 184 0,'-19'0'428'0,"-3"0"-13"0,2 0-73 16,-4 0-102-16,3 3-61 0,-1-1-40 0,-2 1-26 0,1 0-14 0,0 2-8 15,0 1-3-15,-1-1-3 0,1 1-3 0,0 0-1 0,1 1-1 0,0-1-3 16,3 2 0-16,-2 0-4 0,1-1-5 0,2 1-1 0,0 0-3 16,0 0-3-16,2-1-3 0,-2 1-3 0,1 2-5 0,0 1-4 0,3 0-3 15,-2-1-4-15,0 2-2 0,-1-1-1 0,2 2-2 0,0 1-1 16,0-2-1-16,0 3 0 0,0-1-3 0,0 1-1 0,2 2 0 0,-4 0-1 15,4 0-1-15,-1 1-2 0,0 0-3 0,0 4-2 0,1-2-2 16,-3 1-2-16,3 1-4 0,0 4 0 0,0-2 3 0,1 1 0 0,-2 4 3 16,3-3 1-16,-3 3 1 0,3 2 2 0,0 1-1 0,-2-2 0 15,2 3 1-15,1 1 1 0,1 0 0 0,1 2 3 0,-1 0 1 0,2 1-1 16,0 0-3-16,2 1-3 0,0 2-2 0,0-1-3 0,2 0-2 0,0 5-1 16,-2-5-1-16,2 5-1 0,0-1 0 0,1-2-1 0,1 2-1 15,1 0-2-15,-2 1-2 0,2-2 1 0,-1 1 5 0,1 1 2 0,0-1 2 16,0-2 1-16,0 3 0 0,0 0 1 0,0-3 1 0,0 3 0 15,0-1 1-15,0 1 1 0,0-1 3 0,1 3 0 0,-1 0 1 0,0-1 0 16,0 1-4-16,2 0-2 0,-2 1-4 0,0 0-1 0,0 0-1 0,0 1 0 16,1 1-1-16,-1-4-1 0,0 2-3 0,0 1-2 0,0-2 2 15,0 2 0-15,2 1 2 0,-2-2 1 0,0 1 0 0,0 2 1 0,2-1-1 16,-1-1 0-16,1 2-2 0,-2-1 1 0,1 2-1 0,2-5 0 16,-3 3 1-16,2-1 1 0,-1 0-2 0,-1-1-2 0,2 2-2 0,-2-3 0 15,0 1-4-15,0-1 0 0,0-1-2 0,0-1-2 0,0-1-2 16,0 1-1-16,0-5-1 0,0 2 0 0,-2-4-1 0,2 1-2 0,-1-4 2 15,-1 0 1-15,2-3 0 0,-3 1 1 0,2-3 1 0,1-2 2 16,-2-1 2-16,1-1 3 0,-1-1 2 0,0 0 2 0,1-4 3 0,-1 2 2 16,-1 1 2-16,1-4 0 0,1 0-1 0,-1 1 0 0,-1 0-1 0,1 1 0 15,1-4 0-15,-1 3-1 0,-2-1 0 0,2 1-1 0,1-1-1 0,-1-1 1 16,-1 3-1-16,1-1-2 0,-1 0 0 0,-2 2 2 0,2-1-2 16,1 0 2-16,-1 0-1 0,-1 3 1 0,1-2-2 0,-1 1 0 0,1 0 2 15,0 2-1-15,1-2 0 0,-1 2-1 0,0-1 1 0,0 0-1 16,-2 0 0-16,2 0 1 0,0 1-2 0,0-1-2 0,0 2-1 0,-1-1-1 15,1 1-1-15,0-1 1 0,1 2-1 0,-1 1 0 0,-1-1 1 0,1-2 1 16,1 3 3-16,-1-3 2 0,1 4-1 0,-1-1 3 0,1 0 2 16,-1 0 1-16,1-1 2 0,1 1 2 0,-1 2 2 0,-1-3 2 0,3 2 0 15,-2-1 0-15,2 1-1 0,-2 1 1 0,2 1-2 0,0-3 0 0,0 2-3 16,0 0-1-16,0 1 0 0,2 0 0 0,-2 0-2 0,2-2-2 16,-2 3 0-16,3-1-1 0,-1 1-1 0,-1-1-1 0,1 0-1 0,1-2-2 15,-1 3 0-15,1-2-1 0,0 0-1 0,-1 0-1 0,1-2 0 16,0 2-2-16,2-1 1 0,-2 0-1 0,0 0-2 0,0 0 0 0,-1-2 3 15,1 2 2-15,0-2 3 0,1 1 1 0,-1-1 2 0,3 0 1 0,-3 0 1 16,2 0 2-16,-2-1 2 0,2 0 1 0,-2 0 1 0,2-1 3 16,-1-1 1-16,1 2 1 0,1-1-2 0,-1-1 0 0,0 2-1 0,0-2 0 15,2 1-2-15,-2-2-1 0,2 1-1 0,-1 0-2 0,0-1-1 0,2 1-1 16,-2-2-2-16,1 0-1 0,1 0-2 0,-1-1-2 0,1 2-1 0,-1-3-3 16,1 0 1-16,1 0-2 0,-1 0 1 0,0-2-1 0,0 0 0 0,1 0 0 15,-1-1 1-15,2-1-1 0,-1 1 2 0,2-1 0 0,-3 1-1 16,3 0 1-16,0-3-1 0,-1 1 1 0,2 2 1 0,-2-3-2 0,0 1 1 15,2 1 0-15,-2-1-2 0,-1 0 1 0,2-1-2 0,0 1 0 16,-1-1 0-16,2 0-2 0,-2 1 0 0,4-2 0 0,-3 1 0 0,0-1 0 0,0 1-1 16,2-1 0-16,-1 1 0 0,-2 0-1 0,3-2 0 0,1 1 1 0,-3-1 0 15,1-1 1-15,0 3 1 0,-1-3 2 0,1 1-1 0,-1 0 2 16,2-2-1-16,-2 1 2 0,0 1 1 0,3-2-1 0,-3 0 3 0,2 2 1 16,-2-2 2-16,2 0 0 0,1 1 0 0,-3-1 2 0,3-1 1 0,-1 2 0 15,-2-1 1-15,3 1 1 0,-3-1 1 0,5 1 1 0,-3 1 0 16,1-2 1-16,0 1 1 0,-1 1 0 0,3 0 0 0,-2-2 2 0,2 2-1 15,-2-1 0-15,2 2-1 0,-2-3 2 0,0 4-1 0,2-4 0 0,-2 1-1 16,1 1 0-16,0-1 1 0,1-1-2 0,-2 1 0 0,2-1 0 16,0 1 0-16,0-1-2 0,1-1 0 0,-2 2-2 0,2-3 0 0,-2 1 0 15,1-1-1-15,2 1-2 0,-2-1-1 0,1-1 0 0,-1 1-1 0,3 0-1 16,-2-1 0-16,2 0-2 0,-2-1-1 0,1-1-2 0,2 0 1 16,-2 0 0-16,2-1-2 0,-1 1 1 0,-1-2-2 0,2 2-1 0,2-3 1 15,-4 0-1-15,4 1 0 0,-2-1-1 0,0-1 1 0,0-1 0 16,0 2-1-16,0-2 0 0,0 0-1 0,0 0-2 0,0 0-1 0,0-2 0 15,2 2 1-15,-1-3-3 0,-1 1 0 0,2 0-3 0,-1-1-4 16,1 0 0-16,-1-2-1 0,1 3-1 0,-3-5 1 0,1 2 0 0,1 0 1 16,-2-2 1-16,1 2 0 0,1-4 1 0,-2 1 0 0,1-1 0 15,-2 1 0-15,1-2 1 0,1-2 1 0,-2 2 0 0,-1-2 0 0,3 0-1 16,-5-2 0-16,2 2-1 0,-1-1 0 0,1-1-1 0,-2 1 1 16,0-1-2-16,-2 1 2 0,-2 0 0 0,3-2 1 0,-2 1 1 0,-2-1 3 0,0-1 0 15,0 3 2-15,-1-1 1 0,-3-2 2 0,1 2 2 0,-1 0 1 16,-1-1 4-16,1 0 4 0,-3-2 5 0,0 1 4 0,0-2 4 0,-1 0 3 15,1-1 3-15,-3 0 3 0,2-2 2 0,-2 2 1 0,0-2 1 16,0 0 1-16,0-2 0 0,0 1 1 0,0-2-3 0,0-2-3 0,0 2-2 16,0-4-3-16,0 2-2 0,0-4-4 0,2 0-3 0,-1-2-2 15,-1 1-1-15,0-1-3 0,2-2-1 0,-1 0-2 0,-1-2-3 0,2 0-2 16,-2-3 0-16,2 3-2 0,0-3-1 0,-2 3-2 0,2-3-1 16,-1 3 0-16,-1-3 0 0,2 4-1 0,-2-1 3 0,0-1 4 0,0 0 6 15,0 0 3-15,0 3 5 0,0-2 4 0,0 0 4 0,-2 0 3 0,2 2 5 16,-1-3 2-16,-1 3 4 0,-2-2 1 0,2 0 2 0,1 0 2 15,-1 2-2-15,-1-3-2 0,0 1-4 0,-1-2-4 0,1 4-4 16,0-5-3-16,1 3-4 0,-1-3-4 0,-3 3-2 0,3-3-4 0,-2 3-1 16,2-3-5-16,-2 3 0 0,2-1-1 0,-2 1-3 0,1 0-2 15,-1 1-1-15,2 0-1 0,-2 1 1 0,0 0 2 0,0-1 3 16,1 2 2-16,-2-1 2 0,1 3 1 0,0-3 2 0,0 1 2 0,0 1 3 16,-2 1 1-16,2-1 3 0,0 1 4 0,0 0 1 0,-1 1 2 15,1 0 0-15,-2-1-3 0,2 0-2 0,-2 2-1 0,2-3-3 16,1 0-2-16,-2 1-2 0,1-3 0 0,0 1-4 0,2 1-1 0,-2-2-4 15,2-3-3-15,-2 3 0 0,3-3-3 0,-2 1-2 0,1 2 0 0,1-2-1 16,1 1-2-16,-1 1 0 0,-1 0-1 0,3-1 0 0,-2 3 0 16,2-2 1-16,-1 2 3 0,-1-2 3 0,2 3 2 0,-2 0 3 15,2-1 1-15,-1 3 3 0,1-5 0 0,0 4 2 0,0 2 3 0,0-3 1 16,0 2 1-16,0-3 1 0,-2 3 2 0,2 0-2 0,0-3-1 16,0 1-3-16,0-1-1 0,0-1-3 0,0-2-1 0,0 1-2 15,0-1-4-15,0-1-1 0,0 0-2 0,2-1 0 0,-2 0-2 0,1 2 0 16,1-2-2-16,1 0 0 0,-1 3-1 0,0-1 1 0,-1 1-2 15,2 1 1-15,1 1-1 0,-1 2 0 0,1 0 1 0,-1 0 3 0,2 2 3 16,-2-1 1-16,2 1 2 0,-2-1 3 0,2 5 1 0,1-6 2 16,-1 5 1-16,0-2 3 0,0 0 1 0,1 3 1 0,0-2 2 0,2 1 3 15,-2 1 0-15,-1 0 0 0,2-3 0 0,0 6-2 0,0-4 0 16,-1 0-1-16,-1 0-1 0,1 0 0 0,2 0-2 0,-2 0 0 16,1 0-1-16,-1-4-2 0,-1 5 0 0,2-1 1 0,0-3-2 0,-1 3-2 15,-1-2-1-15,4 1 0 0,-4 1-2 0,1-1 0 0,1 0-1 16,-1 3-1-16,0-1-1 0,1 0 1 0,-1 0-1 0,-1 3-1 15,1-2 0-15,-1 2-1 0,1 0-1 0,-1 1 0 0,1 0 1 0,-1-2-1 16,2 6-1-16,0-6 0 0,-2 3-1 0,1 1 0 0,1 2 0 0,-1-4 0 16,0 1 1-16,2 1 1 0,-3 0 2 0,3-2 1 0,0 3 2 15,-2-1 0-15,2 0 2 0,0-1 1 0,1 0 2 0,-1 1 1 16,0 0 2-16,0-2 0 0,1 1 2 0,1 0-1 0,-2-1 2 0,1 0 0 16,-1 3 0-16,0-3-1 0,0 2 1 0,0-2-1 0,-2 1-1 15,2 1 1-15,-3 0 0 0,3-2-1 0,-2 3 1 0,1-1 0 0,-3 1 0 16,1-1 1-16,0-1 0 0,1 4 0 0,-3-2-1 0,2 0 2 15,-2-2 1-15,0 2 0 0,2 0 1 0,-3 0 0 0,-1 0-1 0,1 0-1 16,1-1 0-16,-2 0 0 0,-1-1 0 0,0 0-1 0,0 1-1 16,0 0 1-16,0-2-2 0,0 1-3 0,0 1-1 0,-1-1-3 15,-2-3-2-15,3 3 0 0,-2-1-1 0,1 0 0 0,-1-3-2 0,1 1 0 16,-3 2 1-16,3-1-1 0,-1 0 0 0,-1-2 0 0,1 3 1 16,1-1 0-16,-1 0 3 0,-1 0 1 0,0 0 6 0,-2 2 3 0,2-3 3 15,0 3 2-15,-2-3 4 0,2 5 2 0,-2-3 3 0,0 0 2 16,-1 2 0-16,0 1 2 0,1-3 2 0,0 4 2 0,-1-2 4 0,-2 2 1 15,0-3-2-15,2 3 3 0,-2-2 3 0,0 1 3 0,0 0 3 16,0 2 1-16,0-1-1 0,-2 1 0 0,0-2 2 0,0 0 0 16,-2 0 0-16,2 1-1 0,-1-1-2 0,-3 0-2 0,1 1-1 0,-1 1-3 15,1-3-5-15,-2 1-2 0,0 0-7 0,-2 0 0 0,-1 0-3 16,0-3-3-16,-3 2-5 0,0 1-3 0,-1 0-3 0,-1 0-5 16,-4-2-3-16,0 3-2 0,-1-2 1 0,-4 3-1 0,1-2-3 0,-4 3-6 15,-2-1-5-15,-4 1-11 0,-1 1-11 0,-3 1-19 0,-4 0-18 16,-4 0-26-16,-3 4-26 0,-6 1-39 0,-5 1-46 0,-5 1-94 0,-6 3-118 15,-7 4-109-15,-6 3-100 0,-10 2-49 0,-7 4-22 0,-7 5-6 16,-12 7 1-16,-7 2 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9-21T07:41:07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7470 2082 145 0,'-4'-4'536'0,"1"3"2"0,0-1-20 0,0-1-31 0,1 1-112 0,-2 0-150 16,2 1-72-16,1 1-34 0,-1-2-23 0,2 2-15 0,0 0-10 15,0 0-6-15,0 0-5 0,0 0-5 0,0 0-3 0,0 0-4 0,0 0-4 16,0 0-8-16,0 0-8 0,0 0-6 0,0 0-7 0,0 0-4 16,0 0-5-16,0 0-2 0,0 0-2 0,0 0-1 0,2 0-2 0,-1 2 0 15,1-2 1-15,1 1-1 0,-2-1 0 0,2 2-1 0,-1 0 1 16,1-2 1-16,-1 3 1 0,-1-2 2 0,1 1 1 0,1 2 2 0,1-1 1 15,-1 0 3-15,0 1 1 0,1-1 1 0,1 2 2 0,0-1 0 0,0 1 3 16,1-1 1-16,-1 2 3 0,2-2 0 0,0 1 0 0,1 2 1 16,0-4 0-16,1 2 1 0,1 2-1 0,-1-4 1 0,2 2-1 0,0-2 1 15,3 2 0-15,-2-1 0 0,-1-3 0 0,4 3 0 0,0-1-1 16,-1-2 0-16,2 1-2 0,1-2 0 0,-1 0 1 0,1 0-2 0,2 0-1 16,-1-3-3-16,1 1 1 0,-2-1-2 0,5 0-2 0,-3 0-1 0,2-1-1 15,-1 1-2-15,1-4-2 0,-2 4-2 0,1-2 0 0,1 0-3 0,-4 0-1 16,4 1-1-16,-2-1-1 0,-2 0-2 0,2 2 0 0,-3-2-2 15,1 3 0-15,-1 0 1 0,0-1-2 0,-2 1 0 0,2 1 1 0,-2 1-1 16,2 0 0-16,-3 0 1 0,4 1 2 0,-4 1 1 0,2 1-1 16,2-1 2-16,-2 1 1 0,1 2 0 0,3-3 1 0,-2 5 1 15,1 0 0-15,-1-4 0 0,2 4 0 0,0 0 1 0,1-1 0 0,1 0-1 16,-2 1-1-16,3 1 0 0,-1-1 0 0,1 0 0 0,0 1-1 0,1-3-1 16,-2 2 2-16,1-2 2 0,0 0 1 0,-1-1 1 0,1-1 1 0,0 0 1 15,-1 0 0-15,0-1 2 0,-1-1 1 0,0-1 1 0,1 0 2 16,-2-1 0-16,3-1 1 0,-3 1 2 0,2-1 0 0,-1-1-3 0,-1 0 0 15,2-1 0-15,-1-1-2 0,-1 2-1 0,0-2-1 0,0 1-2 16,0-1 0-16,0 0-1 0,-3 0-2 0,3 0-1 0,-1 3-1 0,-1-3-1 16,1 1-1-16,-3 0 0 0,2 3-1 0,-1-2-2 0,0 0 1 0,-2 2 0 15,3-1-1-15,-4 2 1 0,3 0 0 0,-2 0-1 0,2 2 1 16,-2-1-1-16,2 2 1 0,-3 0 1 0,2-2 0 0,0 4 0 0,0 0 2 16,-2-1 2-16,4 2-1 0,-4-1 0 0,2 2 1 0,0 0 1 15,0 0 1-15,0 1 0 0,1-3 1 0,1 3-1 0,-1-1 1 0,0-1-1 16,0 2 1-16,0-3-1 0,-1 2 1 0,1-2-1 0,0 2 1 15,0-2-1-15,0-1 1 0,0-1 0 0,-1 0 0 0,1-1-1 0,1 0 0 16,-2-2-2-16,2 3 0 0,-2-3-1 0,2-3 1 0,1 3-4 0,-3-2 1 16,2 0-1-16,1-1-1 0,-1 0-3 0,-1-1 0 0,1 1 1 0,-1-1-1 15,3 1 2-15,-2-2-1 0,-1 1 2 0,1 1-1 0,0 0 2 16,1 1 0-16,-2 0 1 0,0-1 1 0,2 0 1 0,-1 1 1 16,-3 1 2-16,3-1-2 0,-1 0 1 0,0 2-1 0,1 0 0 0,-2 0-1 15,2 2 0-15,-3 0 1 0,3-1 0 0,-2 1 1 0,2 1 0 16,-1 0 0-16,1-1 2 0,1 1-1 0,1 2 1 0,0-3 0 0,-2 3 1 15,5 0 0-15,-3-1-1 0,2-1 2 0,1 1 0 0,0 1 0 0,0-2-2 16,0-1 1-16,0 1-1 0,2-1 0 0,-3 1-1 0,1-2 2 16,1 1-1-16,-1-2 0 0,-1 1 0 0,3-1-1 0,-2 0 1 0,0-1-2 15,0-1-1-15,0 1 1 0,-1-2-2 0,0 1-1 0,-1-1-1 0,2-1-1 16,-3-1 0-16,3 2-1 0,-3-2-2 0,0 3 0 0,0-3-2 16,0 3-1-16,0-3 0 0,-2 0 0 0,1 2-1 0,-1 0 0 0,-2 0 0 15,2 0-1-15,-3 2-1 0,2-2 0 0,-2 1-2 0,0 0 1 16,-1 2 0-16,3 0-1 0,-3 0 2 0,-1 0 1 0,2 2 0 0,-1 0 1 15,0 1 2-15,0 0 2 0,2 0 2 0,-2-1 1 0,1 3 3 16,0-2 1-16,2 4 4 0,-2-3 1 0,2 1 0 0,0 0 2 0,0 2 3 16,1-2-1-16,0 0 1 0,2 1 1 0,-3-2-1 0,3 0 2 0,0 3-2 15,0-4 0-15,1 1 1 0,-2-1-1 0,1 0 0 0,1-1 0 16,-2-1-1-16,4 1-1 0,-3-2-1 0,2 0 0 0,-1-2-1 0,-1 2-1 16,0-3-1-16,1 1 0 0,-2 1-1 0,1-2-2 0,1 0 0 0,-2 0 0 15,2 0-3-15,-3 0-2 0,1 0 1 0,-1 0 0 0,0 0 0 16,0 2-1-16,-3-1-2 0,3 1 1 0,-2-2-1 0,0 1-2 0,-2 2 0 15,4-3 1-15,-4 3-1 0,3 0-1 0,-2 0 2 0,2 0-1 16,-2 0-1-16,3 3 1 0,-2-3-1 0,2 2 0 0,-1 1 1 0,0 0 1 16,1-2 0-16,-1 4 1 0,0-3-1 0,1 3 1 0,-1 0 0 15,0-1 1-15,1-1 0 0,-3 2-1 0,-1-2 2 0,4 2 0 0,-4-1 0 16,1 1-1-16,-1-5 0 0,-1 3-4 0,0 1-5 0,-1-3-6 0,1 1-9 16,-2 0-13-16,-2-2-12 0,3 0-26 0,-2-2-29 0,1 0-48 15,-1 1-59-15,2-3-118 0,-2 1-145 0,1 1-77 0,-2-3-44 0,0 3-18 16,1-5-10-16,-2 2 1 0</inkml:trace>
  <inkml:trace contextRef="#ctx0" brushRef="#br0" timeOffset="1684.3559">13639 2213 328 0,'-1'-3'504'0,"1"-1"7"0,-2-1-57 0,0 2-86 0,2 1-89 15,-3-1-91-15,3-1-45 0,-2 1-22 0,2 1-8 0,0-1-4 16,0 1-2-16,0 1 0 0,0-2-1 0,0 1-1 0,0 0-2 0,0 1-7 15,0-2-6-15,2 3-7 0,-2-1-10 0,0 1-9 0,0 0-9 0,0 0-8 16,3-2-7-16,-3 2-9 0,0 0-7 0,0 0-9 0,0 0-6 16,0 0-6-16,0 0-6 0,0 0-1 0,4 0-2 0,-3 0 0 0,1 2-1 15,-1-1 0-15,1 1 0 0,2-1 1 0,-1 2 1 0,-1 0 1 0,3 2 1 16,-2-2 1-16,2 1 3 0,1 1 0 0,0-2 3 0,1 4-1 16,-1 0 2-16,1-2-1 0,-1 2 1 0,3-2 0 0,-1 0 1 0,0 1 1 15,1 0-2-15,-1 0 1 0,2-2 1 0,1 1-1 0,-2-1 3 16,1-1 0-16,0 0 3 0,2-1 1 0,-1 3 2 0,3-5 0 0,-3 2 1 15,5-2 1-15,-3-2 0 0,1 2 0 0,2-3 0 0,-2 1 1 0,2-3-1 16,3 2-1-16,-3-1 0 0,1-2-2 0,-1-1-2 0,1 3-2 16,1-2-2-16,-1 0-2 0,-1 1-1 0,3-2-1 0,-2 2-2 0,-1 0-1 15,1-2-1-15,-1 2-1 0,2 0 0 0,-4 0-1 0,0 1-2 16,2 0 1-16,-2 1-1 0,1-1 0 0,0 2 1 0,0 0-1 0,0-1 1 16,0 3 1-16,0-1-1 0,-2 1 2 0,4 0 0 0,-1 1 1 0,1-1 1 15,-1 3 0-15,3-1 0 0,0 0 1 0,-1 2-1 0,0-1 1 16,3 1 0-16,-2 0 0 0,3-1 1 0,-3 2-1 0,3 2 0 15,0-3 0-15,0 1 0 0,-1-2 0 0,3 2-1 0,-2 2 0 0,1-4 0 16,-2 2 1-16,1-2 1 0,0 2-2 0,2-1 0 0,-3-3-1 0,2 3 0 16,-1-3 0-16,1 1-1 0,1-2 0 0,-3 0-2 0,1 0 1 0,1 0 0 15,-1-2 1-15,2 1 0 0,-2-3 0 0,-2 3-1 0,2-2 4 16,2 0-1-16,-2 0 1 0,1 0 1 0,-3-2 1 0,2 3 0 0,-3-2 1 16,3 0 0-16,-1-1 1 0,-4 2 0 0,2 1-2 0,0-1 1 15,-1-1-2-15,-1 1 0 0,0 1 1 0,-1 0-2 0,-2 2-1 0,4-1-1 16,-6-1-1-16,2 2 1 0,1 0 1 0,-1 0-1 0,-3 2 1 15,2-1 0-15,2-1 2 0,-2 2-1 0,1 0 1 0,-1 1 2 0,3 1-1 16,-2-1 3-16,3-1 0 0,-1 3 1 0,3-2 1 0,1 2 0 16,-2-1 0-16,4-1 0 0,-1 2 1 0,1-1-1 0,0 1 0 0,0-3 0 15,0 3 0-15,1 0 0 0,-1-2 0 0,1 1-1 0,-2-1 1 0,1 0 0 16,0-1-2-16,2 3 2 0,-3-5-1 0,1 2 0 0,-1-2 0 16,1 0 0-16,-2 0-1 0,2 0-1 0,-2-2 0 0,1 2-1 0,1-5-2 15,0 3-2-15,-3-1-1 0,3 0-2 0,-1-1-2 0,-2 1 1 0,1-2 1 16,-1 0 0-16,0 3-1 0,0-3 2 0,2 2 1 0,-5-1 1 15,2 0 0-15,-1 2 2 0,0-1-1 0,0 0 2 0,1 0 1 0,-4-1 1 16,5 4 1-16,-4-3 0 0,1 3-1 0,2-4-1 0,-4 4 2 16,3-1-1-16,-4-1-1 0,3 2 0 0,-2 0-1 0,2 0 1 0,-2 0-2 15,0 2 1-15,1-1 0 0,0-1 1 0,0 4-1 0,0-4 1 16,0 3-1-16,0-3 1 0,1 4-1 0,1-1 1 0,-1 0-1 0,2 0 1 16,-1-1-1-16,2 2 1 0,-3 0-1 0,5-1 1 0,-3 2-1 0,2-3 0 15,-2 3 0-15,1 0-1 0,0-1 1 0,0-1-1 0,2 2 1 16,-4-2 0-16,4 2-1 0,-4-1 2 0,2 1 1 0,1-5-1 0,-2 3 1 15,3 1-1-15,-3-3 1 0,2-1-1 0,-2 2-1 0,0 0 1 16,2-2-1-16,-2 0 1 0,-1-2-1 0,2 0-1 0,-3 1 1 0,5-1-2 16,-6 0 0-16,3-1-2 0,1 1-1 0,-3-3-1 0,2 3-1 0,1-3-2 15,1 0-1-15,-2 0 0 0,2 0-3 0,0-1 0 0,0 1 0 0,4-1 1 16,-3 0 1-16,2 0 0 0,3 1 1 0,-3 0 0 0,1 1 3 16,0-1-1-16,1 0 3 0,0 0 0 0,0 1 2 0,0 1 2 0,1 0 3 15,1 0-1-15,-2 2-1 0,2-2-1 0,-2 3 0 0,1-2-1 16,-2 1-1-16,1 1 0 0,0 0 0 0,0 1 0 0,1 1 1 0,-5-2-1 15,2 3-1-15,1-2 0 0,-1 2-1 0,-2 0-1 0,1 0 1 0,0-1 0 16,0 3 0-16,-3-3 1 0,2 3 0 0,-2-3 0 0,-2 3 1 16,2-2-1-16,-3 1 1 0,1-1 0 0,-1-1 1 0,2-1-1 0,-4 3 1 15,3-1 0-15,-2-2 0 0,3 2 1 0,0-1-1 0,-2-1-1 16,2 2 0-16,-1-3 0 0,1 1-1 0,1-1-1 0,0 2 0 0,0-2-1 16,2 0-2-16,-1 0 0 0,-1 0-1 0,2 0 0 0,-1 0-2 0,2 0 0 15,0 0 1-15,-1 0 0 0,1 0 1 0,0 0 2 0,-1 0 1 16,3 0 2-16,-1 2 1 0,1-2 1 0,0 0 2 0,-2 1 0 0,0-1 1 15,2 2 1-15,-3-2 2 0,2 0 0 0,-1 1 0 0,0 1 0 16,-2-2-1-16,1 1-1 0,0 1 0 0,-2-2-2 0,2 1 1 0,0 0-1 16,-3-1 0-16,3 2-1 0,-3-2 1 0,0 1-1 0,1 1 0 15,-1-2 0-15,0 2-1 0,-1-1 0 0,1-1 0 0,-1 2-1 0,-1-2 1 16,3 5-1-16,-3-5-1 0,1 2 1 0,-1 1-1 0,2-1 0 16,-1 0 1-16,0-2 0 0,1 3-1 0,-2-1 1 0,1 0 0 0,-1-1-1 15,1 3 1-15,0-4-1 0,1 1-1 0,-3 1 1 0,2-2-1 0,-2 1 1 16,0 0-1-16,0-1 1 0,0 3-1 0,-1-3 1 0,-3 0-1 15,0 2 0-15,3-2 0 0,-3 0-2 0,-1 0-1 0,1 0-5 0,-2 0-5 16,1 0-8-16,-1 0-12 0,-1 0-15 0,-1 0-19 0,2 0-32 16,-3 0-38-16,-1 0-102 0,0 0-134 0,0 0-106 0,-4 0-97 0,2-2-47 15,-1 2-27-15,-2 0-11 0,0-5-7 0</inkml:trace>
  <inkml:trace contextRef="#ctx0" brushRef="#br0" timeOffset="22850.0271">9719 6082 402 0,'-2'0'546'16,"1"0"4"-16,-1 0 7 0,-1 2-69 0,1-2-104 0,1 0-101 16,-1 0-96-16,2 0-51 0,0 0-27 0,0 0-15 0,0 0-9 0,0 0-6 15,0 0-5-15,0 0-3 0,0 0-1 0,0 0-6 0,0 0-6 16,0 0-8-16,2 1-10 0,-2-1-5 0,0 0-5 0,1 0-3 16,-1 0-3-16,0 0 0 0,0 1-2 0,0-1 1 0,0 0-2 0,0 0 1 15,2 0-1-15,-2 0 2 0,0 0-2 0,0 0 0 0,0 0-2 16,2 0-2-16,-1 0-3 0,1 0-2 0,-1 0-2 0,1 0-1 0,1 0-1 15,0 0-2-15,2 0-1 0,-2 0-1 0,2 0-2 0,1 0-1 16,-1 0-2-16,3 0 0 0,3 0 0 0,0 0-3 0,1 0-1 0,0 0-6 16,2 0-6-16,0 0-8 0,2 0-10 0,1-1-14 0,-1 1-16 15,2 0-18-15,0 0-19 0,-2 0-29 0,2 0-31 0,-4 0-77 0,3 0-100 16,-4 1-97-16,1 1-99 0,-4 0-45 0,-2 1-21 0,-2 0-7 16,0 0 2-16</inkml:trace>
  <inkml:trace contextRef="#ctx0" brushRef="#br0" timeOffset="23517.9367">9880 7846 120 0,'-1'-2'559'0,"-1"-1"8"0,-1 1 3 16,3-1 0-16,-2 0-107 0,1 0-159 0,-1 0-85 0,2 0-45 0,-1 0-26 15,1 0-13-15,0 1-10 0,0-1-9 0,0 2-8 0,0-1-7 16,1-1-6-16,-1 2-10 0,2-1-8 0,-1 1-12 0,-1-1-10 0,2 2-11 15,-2-1-8-15,3-1-9 0,-1 2-6 0,2-1-6 0,-1-1-6 16,1 2-6-16,0 0-5 0,3 0-3 0,1-2-1 0,1-1-3 16,-1 3 0-16,0 0 0 0,4-2 0 0,0 2 2 0,-1-2 1 0,3 1 3 15,0 1 1-15,0 0 1 0,-1 0 1 0,1 0 1 0,-1 0 0 16,2 0 1-16,-3 0 0 0,1 0 1 0,-1 0-5 0,-1 0-1 0,2 0-5 16,-4 0-5-16,-1 0-8 0,0 0-7 0,0 0-9 0,-2 0-9 0,-1 0-12 15,0 1-14-15,-2 1-20 0,-1-2-18 0,-1 2-23 0,-1-2-23 16,0 5-40-16,0-5-46 0,0 2-103 0,-3 1-134 0,-2 0-68 0,0 0-35 15,-3 1-13-15,-1-1-3 0</inkml:trace>
  <inkml:trace contextRef="#ctx0" brushRef="#br0" timeOffset="24033.1897">9883 8801 434 0,'-3'-1'576'16,"3"0"9"-16,-1 1 9 0,1 0-76 0,0-2-117 0,0 2-94 0,0 0-81 16,0 0-44-16,0 0-25 0,0 0-17 0,0-1-11 0,0-1-11 15,1 2-9-15,-1-1-8 0,0 1-7 0,3-2-10 0,-3 2-9 16,2-1-11-16,-2 1-11 0,1-2-9 0,-1 2-9 0,2 0-8 0,-2 0-6 15,2 0-5-15,-1 0-3 0,2 0-4 0,-1 0-3 0,0 0 0 16,1 0-2-16,0 2 2 0,2-1 2 0,-1-1 0 0,1 2 1 0,1-1 1 16,-1-1 0-16,3 2 0 0,0-1 1 0,1 1 0 0,-1 0-1 15,1-2 0-15,1 2 1 0,2 1-1 0,0-1-1 0,-1-1 0 0,0-1 0 16,3 2-1-16,-2-2 0 0,1 0 1 0,-1 3 0 0,1-3 1 16,-1 1-1-16,1 0 1 0,1-1-1 0,-3 2 0 0,3-1-2 0,-3-1-1 15,1 2-1-15,-2-2-5 0,0 0-5 0,-2 2-10 0,0-1-9 16,-1-1-14-16,-2 2-16 0,-2 0-19 0,1-2-18 0,-3 0-30 15,-1 3-32-15,0-3-69 0,-1 0-89 0,-3 4-117 0,1-3-132 0,-2 3-64 16,-4-1-32-16,1-1-13 0,-1 1-3 0</inkml:trace>
  <inkml:trace contextRef="#ctx0" brushRef="#br0" timeOffset="49133.1648">13996 3164 184 0,'-1'-2'492'15,"-3"-1"-13"-15,1 0-21 0,0 1-94 0,0-1-129 0,-1 2-69 16,0-2-41-16,1 1-22 0,1-1-9 0,-2 0-7 0,0 2-3 0,0-1-6 16,0 1-2-16,-2-2-5 0,3 1-4 0,-2 2-5 0,1-3-7 15,-1 1-5-15,0 2-5 0,0-2-4 0,-1 1-4 0,1 1-2 0,-1-2-3 16,-1 0-4-16,1 2-3 0,-3 0-3 0,3 0-1 0,-1 2 1 16,-1 0-1-16,-1-2 2 0,1 3 0 0,0-3 1 0,-1 5 0 0,1-3 0 15,-2 1 0-15,0 1 0 0,1 1 1 0,-2 1 2 0,1 0 2 0,-2 1 1 16,2 1 1-16,1 1 3 0,-4-1 1 0,2 4 2 0,0-1 1 0,2 1 1 15,-1 2 0-15,-2-1-1 0,2 3 2 0,2-2-2 0,-1 1-2 16,1 2-2-16,0-1-3 0,1-1-3 0,3 2-3 0,-1-2-4 16,2 1-3-16,2-1-2 0,1 1-2 0,0-2-2 0,1 0-1 0,2 0 1 15,2-2-1-15,1 0 0 0,0 0 0 0,4-1 1 0,1-2-1 0,0 0-1 16,0-1-2-16,7-2-6 0,-4 1-8 0,5-4-6 0,0 0-8 0,0 0-11 16,4-3-10-16,-1-1-19 0,4-1-19 0,0-3-27 0,-1 0-34 15,3 0-50-15,0-2-59 0,1-1-103 0,-1-1-126 0,-1 0-65 0,0 1-37 16,-2-4-14-16,-2 0-5 0</inkml:trace>
  <inkml:trace contextRef="#ctx0" brushRef="#br0" timeOffset="49766.7728">14273 3163 111 0,'2'-4'544'0,"-2"1"10"0,1-2-21 0,-1 1-37 0,0 1-92 0,0-2-120 15,0 4-67-15,0-2-39 0,0 0-22 0,0 1-12 0,0-1-10 16,0 1-8-16,0 0-9 0,2 1-8 0,-2 1-8 0,0 0-6 0,0 0-10 16,0 0-7-16,0 0-12 0,0 0-10 0,0 0-8 0,0 0-9 0,0 0-7 15,0 0-8-15,0 1-3 0,0 1-3 0,-2 3-4 0,2-3-1 16,-1 4-2-16,1 0 1 0,-2 1 4 0,0 2 4 0,1 0 6 0,-1 3 6 15,0 0 4-15,-1 2 4 0,2-1 3 0,-3 1 1 0,1 2 0 16,-1 0-2-16,1 0 1 0,0-1-1 0,-1 2-3 0,1 0-2 0,1-1-3 16,-1 0-4-16,0-1-4 0,1 1-4 0,1-1-6 0,-1-1-2 0,1-1-8 15,-2-1-11-15,1 0-10 0,2-1-8 0,-1-1-11 0,-1 0-11 16,2-3-11-16,0 0-13 0,0-1-10 0,0-1-9 0,0-1-10 0,0 1-7 16,0-2-7-16,0-2-7 0,0-1-3 0,0 0-3 0,0 0-2 15,0 0-4-15,0-1 0 0,0-2-3 0,0-2 0 0,0-1 0 0,0 0 2 16,0-2 4-16,0 1 0 0,0-2-4 0,0-4 2 0,0 4 3 0,0-5 6 15,0 1 12-15,0 0 11 0,0-3 13 0,0-1 14 0,0 1 16 16,0 0 15-16,0 0 16 0,2-4 14 0,-1 5 13 0,-1-2 15 0,2 1 18 16,1-1 17-16,-3 2 17 0,1-1 9 0,-1 2 8 0,2 1 8 15,-1 0 5-15,-1-1 3 0,2 5 3 0,1-3 0 0,-1 1 2 0,-1 2-1 16,1 1-3-16,1-1-3 0,1 2-4 0,-3 1-7 0,2 0-10 0,2 0-7 16,-1 2-5-16,1-2-8 0,-2 3-8 0,2-2-7 0,0 2-5 15,0 0-7-15,2 2-5 0,0-1-5 0,1 1-7 0,-2 1-6 0,3 0-3 16,0 0-3-16,-1 0-2 0,2 3-3 0,-2-2-1 0,0 2 0 15,0 0-2-15,2 2 0 0,-4-1 0 0,4 1 1 0,-4 0-1 0,3 2 0 16,-4 0 1-16,1 0-1 0,-1 1 1 0,0 1 1 0,1-1 2 0,-3 1 1 16,0 0 1-16,-1 0 3 0,-2-2 0 0,2 2 3 0,-2 1 0 15,0-1 3-15,-2-1 2 0,0-2 1 0,-1 2 4 0,2-1 1 0,-5 1 4 16,-1-1-1-16,2-2 1 0,-3 4-1 0,2-4 1 0,-3 2-1 16,-1-1 0-16,1 1-3 0,-4-2-3 0,0-1-8 0,-1 1-12 0,3-1-12 15,-2 1-13-15,1-2-19 0,-1 1-22 0,1 0-26 0,0 0-27 16,3-3-52-16,-2 1-60 0,5-2-109 0,-1 2-131 0,4 0-70 0,0-2-39 15,3 0-15-15,0 0-3 0</inkml:trace>
  <inkml:trace contextRef="#ctx0" brushRef="#br0" timeOffset="50251.2069">14649 3135 354 0,'1'-3'592'0,"-1"-2"6"0,0 3 0 0,0-3-6 0,2 2-108 16,-2-1-161-16,3 1-84 0,-3 1-46 0,2 0-26 0,-1-1-19 0,-1 1-15 15,2 1-17-15,-2-1-12 0,0 0-9 0,0 2-9 0,0 0-6 16,0 0-9-16,0 0-9 0,0 0-9 0,0 0-9 0,0 0-8 16,0 0-8-16,0 0-7 0,0 0-6 0,0 2-5 0,-2 0-3 0,2 1-2 15,-1-1 3-15,-1 1 1 0,2-1 1 0,-3 5 2 0,1-2 0 0,1 3 3 16,-2-2 4-16,2 3 3 0,-3 0 5 0,1 1 5 0,0 2 3 15,0 0 3-15,-1 0 1 0,1 2 0 0,2 0-3 0,-3 1-3 0,1-2-1 16,0 3-2-16,0-3 1 0,2 2-3 0,-1-1-4 0,0 0-1 0,2 0-2 16,0-1-2-16,0-1-1 0,0 0-1 0,2 0 0 0,1 0-1 15,-1-2-1-15,-1 2-1 0,4-4 0 0,-2 1-2 0,0-1-1 0,0-2 1 16,2 0-2-16,-2 0-1 0,2-3 0 0,0 2 0 0,1-1 0 16,0-3 1-16,-1 1 1 0,3-1 0 0,0-1 1 0,0-1-2 0,0-1 0 15,2-1-1-15,0-2 0 0,0 0-1 0,0 0-2 0,3-2 1 16,-3-1-1-16,2-1-2 0,0 0 1 0,-1 1-2 0,1-4-1 0,0 0 1 15,-1 1 1-15,1-1 3 0,-2 0 2 0,1-1 4 0,-3 1 4 0,1-1 4 16,-1 0 3-16,0-2 6 0,-2 1 3 0,1-1 6 0,-1 2 2 16,-1-3 4-16,1 2 2 0,-3 0 2 0,0 0-1 0,0 0-1 0,-1 0 0 15,1 1-5-15,-3-1-1 0,2 2-4 0,0-1-3 0,-2-1-7 16,0 2-9-16,0 0-13 0,0 0-14 0,0 2-20 0,-2 0-24 0,0-2-28 16,2 2-30-16,-1 1-32 0,-1 0-29 0,0 0-43 0,1 2-49 15,-1 1-98-15,-1 1-121 0,1-2-109 0,1 2-99 0,-1 0-45 0,-4 2-16 16,3 1 0-16,0 0 12 0</inkml:trace>
  <inkml:trace contextRef="#ctx0" brushRef="#br0" timeOffset="76966.6538">14532 7354 156 0,'-2'-3'528'0,"-1"0"6"0,0 0 1 0,2 0-2 0,-1 1-106 16,-1-2-155-16,1 1-79 0,2 1-45 0,-1-1-20 0,-1-1-9 15,2 1-8-15,-1 2-4 0,1-3-6 0,-2 1-3 0,0 1-6 0,2 2-4 16,0-3-7-16,0 1-7 0,-1 2-4 0,1-2-3 0,0 1 1 16,-2 1 1-16,2 0-1 0,0 0 0 0,0 0-2 0,0-1-1 15,0 1-2-15,0 0-2 0,0 0-4 0,0 0-1 0,0 0-4 0,0 0-2 16,0 0-5-16,0 0-5 0,0 0-5 0,0 0-7 0,0 0-5 16,0 0-7-16,0 0-6 0,0 0-5 0,0 0-5 0,0 0-4 0,0 0-5 15,0 0-2-15,0 0-3 0,0 0 0 0,0 0-1 0,3 0 0 16,-1 1 1-16,0-1 1 0,1 1 1 0,0 1 1 0,2 0 2 15,-1-2 1-15,2 3 2 0,-1-1 4 0,3 1 2 0,0 1 3 0,2-3 2 16,-1 2 2-16,2 1 0 0,0-1 1 0,2-1-1 0,3 1 0 16,-4 1-3-16,2-4 0 0,2 5-4 0,0-5-4 0,0 2-1 0,1-1-5 15,-2 2-4-15,2-1-3 0,-3-1-2 0,2 2-3 0,-2-2-4 16,0 1-1-16,-1 1-1 0,1-1-2 0,-1-1 1 0,-2 1 1 16,0 1 1-16,0-3 2 0,-3 1 3 0,1 1 3 0,-1-2 3 0,1 1 2 15,-5 1 3-15,4-2 2 0,-3 1 3 0,-1-1 2 0,0 1 2 16,-1-1 3-16,-1 0 1 0,-1 0 3 0,1 0 0 0,-2 0 3 0,0 0 1 15,0 0 2-15,0 0 1 0,0 0 1 0,0 0 1 0,0 0 0 16,-2 2 1-16,2-2-1 0,-1 0 1 0,-3 0-3 0,1 0-1 16,1 0-6-16,-2 0-1 0,0 0-6 0,-3 0-1 0,1 0-1 0,-1 0-3 15,1-2-2-15,-2 2-1 0,-1 0-2 0,-3 0 0 0,3 0-1 16,-4 0-1-16,2 0 1 0,-3 0 0 0,3 0 3 0,-1 0 2 16,-3 2 1-16,2-2 2 0,-1 2-1 0,1-2 2 0,-2 0-1 0,3 3 2 15,-1-3-2-15,0 0 2 0,1 3 1 0,2-3-1 0,0 1 2 0,0-1 0 16,1 0 0-16,1 1 2 0,2-1-1 0,-1 0 0 0,1 0 1 15,3 0 0-15,-2 0 2 0,2 0-1 0,0 0 0 0,1 0 2 16,1 0-1-16,1 0 0 0,0 0 1 0,0 0-2 0,0 0 1 0,0 0 0 16,0 0-2-16,0 0-2 0,0 0-1 0,0 0 0 0,0 0-1 15,1 0-2-15,1 0-1 0,0 0-2 0,-1 0-2 0,2 0-2 16,-1 0 0-16,1 0 0 0,0 0 0 0,2 0 1 0,0 0 0 0,-1 0 1 16,1 0 1-16,0 0 0 0,3 0 1 0,1 0 1 0,1 0 3 15,0 0 0-15,0 0 2 0,2 0 1 0,0 0-1 0,-1 0-1 0,2 0 1 16,1 0 0-16,-3 2-3 0,3-2 0 0,-3 0-2 0,2 0-1 15,1 0-2-15,-3 0 0 0,3 0-1 0,-2 0-2 0,-1 0 0 0,0 0-2 16,0 0-1-16,0 0-2 0,-3 0 0 0,0 0-2 0,-2-2-2 16,3 2-5-16,-2 0-5 0,-3 0-7 0,1 0-12 0,-1 0-16 15,-1 0-22-15,0 0-33 0,0 0-40 0,-3 0-104 0,0 0-139 0,0 0-86 16,0 0-60-16,-3 4-31 0,0-3-14 0,-2 1-6 0</inkml:trace>
  <inkml:trace contextRef="#ctx0" brushRef="#br0" timeOffset="89050.0265">26605 14550 243 0,'-1'0'423'0,"1"0"-44"0,0 0-52 0,0 0-58 0,0 0-41 15,0 0-33-15,0 0-31 0,0 0-28 0,0 0-19 0,0 0-12 0,0 0-7 16,0 0-5-16,0 0-3 0,0 0-4 0,0 0-4 0,0 0-5 16,0 0-2-16,0 0-3 0,0 0-1 0,0 0-1 0,0 0 0 0,0 0 0 15,0 0-1-15,0 0-1 0,0 0 1 0,0 0-2 0,0 0 1 16,0 0-1-16,0 0 0 0,0 0-1 0,0 0-2 0,0 0-2 0,0 0-3 15,0 0-3-15,0 0-3 0,0 0-3 0,0 0 0 0,0 0-2 16,0 0-1-16,0 0-2 0,0 0 0 0,0 0-2 0,0 0-1 16,0 0-2-16,0 0-1 0,0 0-2 0,0 0-1 0,0 0 0 0,0 0 0 15,0 0 0-15,0 0 1 0,0 0 1 0,1 0 3 0,4 0 0 16,-4 0 3-16,1 0 0 0,-1 0 1 0,3 0 0 0,-3-2 0 16,2 2 0-16,1-2-1 0,-3 1-3 0,3 1 0 0,0-2-4 0,2 0-3 15,1 0-6-15,-1-1-4 0,2-1-6 0,1-1-4 0,3-1-3 16,0 0-3-16,4-1-4 0,0-1-7 0,3 0-4 0,0-1-9 0,1-3-9 15,1 2-8-15,2-2-10 0,-1 0-14 0,3 0-15 0,-2-1-22 16,2-1-27-16,-1 0-54 0,3-4-71 0,-5 2-127 0,3-1-156 0,1-2-78 16,-3 0-42-16,-2-1-21 0,0-2-10 0,-4-1-5 0</inkml:trace>
  <inkml:trace contextRef="#ctx0" brushRef="#br0" timeOffset="103083.226">7901 14004 393 0,'2'-5'476'0,"-2"1"-16"15,0 0-27-15,0 0-85 0,-2 1-115 0,2-1-67 0,-1 1-38 16,-1-2-23-16,2 3-10 0,-1-3-5 0,-1 0-1 0,2 0-3 0,-2 1 0 16,2-1-3-16,-3 0-3 0,1 0-2 0,1 2-3 0,-1-1-4 15,-1-2-5-15,1 1-4 0,-2 1-5 0,1-1-4 0,1 1-4 0,-2-1-4 16,0 0-5-16,-1-2-3 0,-1 2-2 0,0 0-4 0,1-2-4 15,-3 2-4-15,2-2-3 0,-2 2-2 0,-3-1-2 0,3 1-3 0,-2-1-3 16,-2 2-2-16,1-1-2 0,-3 2-1 0,3-2-3 16,-2-2-1-16,-3 4-1 0,3-2 1 0,-2 3 3 0,0-1-1 0,0-1 2 15,0 4 0-15,-2-5 1 0,4 5 2 0,-2 0 1 0,0 0 0 0,0 0 1 16,0 0 2-16,1 0 1 0,1 2 0 0,-1 1 1 0,0-1-2 16,3 1 0-16,-2 1 0 0,0-1-1 0,1 2 0 0,1 0-1 0,1 2-1 15,-2-2 0-15,2 2 0 0,-2 1 0 0,2 1 0 0,1-2 1 16,-4 3 2-16,4 2-1 0,-1 0 1 0,2-1 3 0,-3 3 2 15,2-1 1-15,-1 4 2 0,2-2 2 0,0 1 3 0,0 2 2 0,-1 1 2 16,4 1 1-16,-1 0-1 0,1 1 1 0,0 1 1 0,2 2-2 16,1-3-1-16,-2 3-1 0,4-1-1 0,0 0-1 0,4 2-2 15,-2-1-1-15,3-2-3 0,0 2-2 0,1-2-2 0,1 1-1 0,2 0-3 16,0-1-2-16,1 2-1 0,1-4-2 0,0 1-2 0,3 0 0 0,-1-3-2 16,0 0 0-16,2 0-1 0,0-1-1 0,0 0 1 0,1-2 2 15,1 0 0-15,1-2 4 0,-1-1 1 0,0 1 2 0,1-3 3 16,1-1 3-16,1 0 2 0,-2-1 3 0,2-1 4 0,2-2 2 0,-4 0 2 15,4 0 4-15,-3-3 2 0,3-1 0 0,-1-1 1 0,1-1 0 16,-3-1 0-16,3-1 0 0,0-4 0 0,-1 4-1 0,1-5-2 16,0 1 1-16,0-2-2 0,-3-2-2 0,3 0-2 0,0-2-2 0,-1 0-2 15,-1-1-2-15,2-1-2 0,-4 0-2 0,2-2-2 0,-1 1-1 0,-3-3-2 16,3 1-2-16,-4-1 0 0,0-3-2 0,-4 1 0 0,1 1 0 16,-2-4 0-16,-2 1-2 0,0 0 1 0,-2-1 0 0,-1-1-1 15,-3-1 1-15,-1-1 0 0,-2 2-2 0,-2-3 1 0,-3 1 1 0,-1 0-1 16,-4 1-3-16,1-1 1 0,-2 1-3 0,-3 1 0 0,-2-1-2 15,-3 2-1-15,-1 0-1 0,-1 2-1 0,-3-1-4 0,1 2-7 16,-3 2-8-16,0-1-15 0,-1 2-15 0,-1 0-18 0,-1 1-18 0,0 3-18 16,0-1-23-16,0 1-23 0,3 2-28 0,-3 0-30 0,2 4-30 15,1-1-64-15,0 2-83 0,2 2-97 0,-1 2-103 0,1 3-45 0,-2 0-11 16,2 5 2-16,0 0 11 0</inkml:trace>
  <inkml:trace contextRef="#ctx0" brushRef="#br0" timeOffset="111649.7071">23205 13967 421 0,'0'-2'419'16,"0"0"-35"-16,0 1-62 0,0-3-72 0,0 4-55 0,0-3-49 0,0 1-28 16,0 0-19-16,0 1-12 0,0-1-8 0,0 0-10 0,0-1-6 15,0 1-3-15,0 0-4 0,0 1-2 0,0-1-3 0,0-1-4 16,0 0-2-16,0 0-3 0,0 0-3 0,0 0-2 0,-1 0-1 0,1 0 0 16,-2 0 2-16,2 0 2 0,0 0 1 0,-1 2 1 0,1-2 0 15,-2 1-1-15,0-2 0 0,2 1-3 0,-1 0-2 0,1 0-3 16,-2-1-2-16,0-1 0 0,2 2-2 0,-1-1-2 0,-1-1-2 0,1 2-4 15,-3-2-2-15,3 2-2 0,-2-1-1 0,1 1-3 0,-2-2 0 0,0 2-2 16,1-1 0-16,2-1 0 0,-3 2 2 0,0 0-2 0,0-2 1 16,0 0 0-16,-1 0-1 0,0 0 0 0,-1 1-1 0,1 1 0 15,0-2 0-15,-1 1 1 0,-2-1-1 0,4 2 1 0,-3-1 0 0,-1 0 0 16,1 1 0-16,-1-2-1 0,1 2 0 0,1-1 0 0,-3 1-1 16,1-2 0-16,3 2 1 0,-3 1-1 0,1-1-1 0,0-1 0 0,0 1-1 15,1 1-1-15,-2-1 0 0,0 1 0 0,3 0-1 0,-1 1 0 16,0-1-1-16,-1 0 1 0,1 2-2 0,-2-3-1 0,3 1 1 0,-1 2-2 15,0 0 1-15,0-2-1 0,-1 2 1 0,-1-1 1 0,2-1-1 16,-3 2 0-16,2 0 0 0,-1 0 2 0,2 0-1 0,-2 0 0 16,0 0 2-16,0 0 1 0,0 0 0 0,-1 0 2 0,1 0 0 0,-2 0 0 15,1 0 1-15,1 0 0 0,2 2 0 0,-2-1 0 0,-1-1 1 16,2 2 1-16,-1-2 2 0,2 0 0 0,-3 2 2 0,2 1-1 0,-1-3 1 16,2 2 1-16,-4 1 0 0,4-1-1 0,0 0 3 0,-2-2 0 15,0 3 0-15,2-1 1 0,-1 0 1 0,2-1-1 0,-1 3 0 0,-2-3 1 16,4 1-1-16,-4 0 1 0,3 1 1 0,-2-1-1 0,0 1 1 15,0 0 2-15,3 0-1 0,-5 1 1 0,3-1-1 0,-1 2 1 16,0-2-2-16,1 1-1 0,-1-1 1 0,0 2-1 0,0-2-1 0,1 2 0 16,-1 0 0-16,3-1-1 0,-4 3-1 0,2-2 0 0,-1-1-1 15,2 2-2-15,-4-2 1 0,4 2-1 0,-1 0-2 0,0 0 0 0,-1 0 1 16,1 0-2-16,0-1 0 0,-1 4-2 0,3-4 0 0,-1 3-1 16,0-1 0-16,-1 0-1 0,1-1-2 0,0 1 0 0,2 1 0 15,-2-1 1-15,0 1 0 0,2 0-2 0,-3-1 1 0,3 0-1 0,2 0 1 16,-3 1-1-16,1-2 2 0,0 3 1 0,0-1-1 0,1-1 2 15,0 1 1-15,-1 0 0 0,2-1 1 0,-2 2 0 0,1-1 1 0,-1-1-1 16,2 0 1-16,1 0 1 0,-2 3 1 0,0-2-1 0,2 1 0 16,-1 1 0-16,1-1-1 0,0-1 1 0,0 2 0 0,0-1-1 15,0 0 0-15,0-1 0 0,0 2 1 0,0 0-2 0,0-1 0 0,1 1 0 16,-1-2 0-16,2 1 0 0,0-1 0 0,-2 1 0 0,1 0 1 16,1-1-1-16,-1 1 0 0,-1-1-1 0,2 1 0 0,1 0 0 0,-3-1 1 15,1-1 1-15,1 1 0 0,-1-1 1 0,3 2 0 0,-3-1 0 16,1-1 3-16,-1 1 0 0,3-1 0 0,-3 1 1 0,1-1 0 0,1 1 0 15,0 1-1-15,1-2 1 0,-2 0 0 0,1 1 0 0,2 0-1 16,-1 0 0-16,-3-1-1 0,2-1-1 0,1 1 1 0,-1-1-2 16,0 2 0-16,1-3 0 0,-1 2 0 0,2-2 0 0,-1 2 2 15,0-2 0-15,0 0 0 0,0 2 1 0,1-2 0 0,0 1 1 0,-1 0 1 16,0-1-1-16,0-1-1 0,1 1 2 0,2 1-1 0,-1-2 1 16,-2 1-1-16,1-1-1 0,2 2 1 0,-1-2-1 0,2 2-2 0,-4-4 1 15,3 3-3-15,-1-1-1 0,2-1-1 0,0 2 0 0,-2-2-1 16,2 1-1-16,-1-1-2 0,2-1 0 0,-3 1-2 0,2 0 0 0,-1 0-1 15,0-2-1-15,1 1 0 0,0 1-1 0,-1-2 0 0,0 0 0 16,1-1-1-16,0 2 0 0,0-2 1 0,2 2 0 0,-2-1 0 0,0-1 1 16,1 2 0-16,-3-2 0 0,2 0 0 0,0 0 2 0,1 0-1 15,-1 0 0-15,-1 2 1 0,-1-2 1 0,5 0 0 0,-5 0 1 16,2 0-1-16,1 0 1 0,0 0 0 0,-3 0 0 0,2 0-1 0,-1 0 1 16,2 0-1-16,-3 0 2 0,1 0 0 0,1 0-2 0,1 0 1 15,-3 0-1-15,1 0 0 0,1-2 0 0,-1 2 1 0,0 0-2 0,1-2 0 16,0 2 1-16,-1-1 0 0,0-1 0 0,1 2-1 0,-2-2 0 15,3 1 0-15,-2 0-1 0,1-2 0 0,-2 1-1 0,1 1 1 0,2-2 1 16,-1 1-2-16,-2 1 0 0,1-2 0 0,2 1 0 0,-3 1-1 16,1-1 0-16,1-1-1 0,-1 2 1 0,0-1 0 0,-3 1-1 15,3-2 0-15,-1 1-1 0,3-1-1 0,-4 1 1 0,2-1 0 0,-1-1 0 16,1 2-1-16,-2-1 1 0,2-1 0 0,-1 1 0 0,1 0-1 16,0 0 1-16,0-1-1 0,-3 2 0 0,3-1 1 0,-1 1-1 0,2 0-1 15,-2-1 2-15,1 0-1 0,-2 0-1 0,2-2 1 0,-1 2 0 16,-1-1-1-16,2-1 1 0,-2 2 1 0,2 0-1 0,-2-2 1 15,0 2 0-15,-1-1 0 0,1-1 1 0,0 2 1 0,3-1 1 0,-4 1-1 16,1-2 0-16,0 1 0 0,2 1 0 0,-3-1 1 0,2 1-1 16,-1-2 1-16,0 1 0 0,0 0 0 0,0 0 0 0,-2 1 0 0,3-1 1 15,-3 1-1-15,0-2 0 0,2 3-1 0,-2-5 1 0,2 4 0 16,-2-2 0-16,2 1 0 0,-1 1 0 0,0-4 1 0,-1 4-1 16,0-2 0-16,0 1 0 0,0-2 1 0,1 1-1 0,-3 1 0 0,3-1 1 15,0 1-1-15,-1-1 0 0,0 0 0 0,0-2 1 0,1 2 0 0,-1 0 1 16,0 0-1-16,0-2 0 0,1 4-1 0,-3-2 2 0,3-1 0 15,0 2 0-15,-3-3 1 0,2 2 1 0,-1 0 2 0,0-1 1 16,-1 1 1-16,2-2 1 0,-1 2 1 0,0 0 1 0,-1-2 0 0,3 0 0 16,-3 1 2-16,3-1-1 0,-2-1 2 0,0 1 0 0,-2-1-2 15,1 0 1-15,-1 0-3 0,2-1-1 0,-1-1-1 0,-1 1-1 0,0-2-1 16,0 0-2-16,0 1 0 0,0 0-3 0,-1-2-3 0,-1-2-5 16,2 2-6-16,-1-2-10 0,-1 1-10 0,0-2-15 0,-2 1-15 0,3-3-18 15,-3 2-21-15,1-1-24 0,-2-1-25 0,0 0-36 16,1 2-37-16,-5-2-83 0,0 1-101 0,-2-1-107 0,1 0-111 0,-5 1-52 15,-4 1-21-15,2 0-6 0,-9 0 3 0,1-2 9 0</inkml:trace>
  <inkml:trace contextRef="#ctx0" brushRef="#br0" timeOffset="122516.7099">25083 14083 39 0,'0'0'463'0,"0"0"7"0,0 0-32 0,0 0-46 0,0 0-86 15,2-2-104-15,-2 2-61 0,0 0-41 0,0-1-20 0,0 0-11 16,0 1-6-16,0-3-5 0,0 1-4 0,0 1-3 0,0-2-4 0,0 1-3 15,0 0-3-15,0 1 0 0,0-2 1 0,0 0 0 0,0 0 2 16,0 2 2-16,0-2 2 0,0 1 0 0,0-3 3 0,0 2 0 16,0-2 3-16,0 1 3 0,0-1 0 0,0 0-1 0,0 0-1 0,0 1-2 15,0-2-2-15,0 2-4 0,0-2-2 0,0-1-3 0,0 3-4 16,0-2-1-16,0 2-3 0,0-1-2 0,0 0-1 0,-2 0-3 0,0 1-2 16,2-1-3-16,-1 0 0 0,-1-2-3 0,2 4-1 0,-1-2-1 15,1 1-1-15,-4-1-2 0,3 1-2 0,-1-1 0 0,1 1-2 16,-3-1-2-16,3 1-2 0,-2 2-3 0,-2-3 0 0,2 0-2 0,-2 0-1 15,0 0 0-15,2 1-1 0,-2 1 1 0,0-2 0 0,0 1 0 16,0 1 1-16,0-2 0 0,-1 3-1 0,1-3 0 0,-4 1 1 0,1 0 1 16,1 0 0-16,-1 1 1 0,-1-1 2 0,-1 1 2 0,1-2 0 15,0 3 1-15,-3-1 1 0,3-1 0 0,-4 3 1 0,4-3 2 16,-3 1 0-16,-2 1 1 0,3-1 1 0,-3-1 1 0,3 1 1 16,-2 1 1-16,-1 0 0 0,3 1-1 0,-3-1 0 0,3-1 0 0,-3 1-2 15,3 1 0-15,-2 0-1 0,0-2-1 0,4 1-1 0,-4 1 0 16,0-1-1-16,2 1-1 0,0 1-1 0,0-2-1 0,-2 0 0 0,3 2-1 15,-2 0-1-15,-2 0 1 0,3 0 2 0,1 0 0 0,-2 0 2 0,-1 0 2 16,4 0-1-16,-2 2 0 0,1 0 1 0,-2-2-1 16,2 1 2-16,1 1-1 0,-4 1 2 0,4-2-1 0,-1 1 1 0,-1 0 0 15,3 1-2-15,-1 1 1 0,-1-1-2 0,-1 2-1 0,3-3 1 0,0 3 0 16,-1-3 0-16,-1 3 0 0,2-2-2 0,-1 2-1 0,3-1 0 16,-1 1-1-16,-1-1-1 0,-1 1 0 0,4-1 1 0,-1 1-1 0,-1 1 0 15,3-2-1-15,-4 0 1 0,3 3 0 0,-1-2 0 16,1 2-1-16,0-2 1 0,-1 0 0 0,0 2 0 0,1-2 0 0,0 1 1 15,0 2 0-15,-1-2 0 0,1 1-1 0,-1-1 0 0,1 2-1 0,1-1 1 16,-3 0-1-16,2 1 0 0,-1 0 1 0,2-1 0 0,-1 1 0 16,2-1 1-16,-2 1-2 0,2-1 2 0,-2 1 0 0,0 1 0 15,1-1 1-15,0-1 0 0,1 0 0 0,2 1-1 0,-3-1 1 0,0 1-1 16,2 1 1-16,0-2-1 0,1 3 1 0,-4-1 0 0,4-1 1 16,-1 1 0-16,1-1 0 0,1-1 0 0,-2 2 0 0,0 0 1 0,2 0 1 15,0 0 0-15,0-2 0 0,0 1 0 0,0 1-1 0,0-1 0 16,0 1-1-16,0-2 0 0,0 2-1 0,2 0 0 0,0-2 0 0,-2 2 2 15,1-1-2-15,-1 1 1 0,2-1-1 0,-1-1 1 0,4 1 0 16,-4 1 0-16,-1-2 1 0,4 0 2 0,-1 1-1 0,-2-1 0 16,1 2 2-16,0-1-2 0,-1-2 1 0,2 2-2 0,-1-2 0 0,0 1 2 15,-1 0-2-15,2 0 0 0,0 0 0 0,0-1 1 0,1 2-1 16,-3-2 0-16,2 1 0 0,1-2 1 0,-1-1-1 0,2 2 1 16,-4 0 2-16,2 0-1 0,2 0 2 0,-2 0-1 0,0-2 2 0,2 1 1 15,-2 0 0-15,2 0 0 0,-2 0 0 0,3 0 1 0,-3-1 0 16,2 1 0-16,2-1-1 0,-3 2-1 0,1-1 1 0,1-2 0 15,-1 1-1-15,0 1-1 0,1-2-2 0,1 1 1 0,-1-1-2 0,2 1-1 16,-4 1 0-16,5-2 0 0,-3 1-1 0,1-1-1 0,1 1 0 0,1-1 0 16,-3 0-1-16,1-1-2 0,2 3 1 0,0-3-1 0,-1 1 0 15,1-2 0-15,-1 2-1 0,0 0-1 0,2 0 1 0,-2 0-1 16,0 0 1-16,0-1-2 0,1 1 0 0,-3-2 0 0,2 1-1 0,0 1 1 16,1-2 1-16,-1 0-2 0,-1 1 0 0,1 1-1 0,1-1 1 15,-3-2 1-15,3 4-1 0,0-4 0 0,-1 1 0 0,0 1 1 0,-2-2-1 16,3 2 0-16,-1-1 0 0,0-1 1 0,0 2-1 0,3-2 0 15,-3 1 0-15,0 0 2 0,1-1-1 0,-1 0 1 0,0 0-1 16,0 0 0-16,2 0 0 0,-2 0-1 0,0 0 0 0,0 0 1 16,-1 0 1-16,1 0-2 0,-1 0 0 0,-1 0 1 0,3 0-1 0,-1-1 0 15,-1 0-1-15,-1 1 1 0,3-2 2 0,-2 2-1 0,-2-1 1 16,1-1-1-16,0 2 0 0,3-2 1 0,-4 1-1 0,3-1 0 0,-1 0 2 16,0 0-1-16,1 1 0 0,0-1-1 0,-1-1 2 0,0 0-2 0,1 0-1 15,-1 0 1-15,1 0-1 0,-1 0 0 0,1 0 0 0,0 0 1 16,-1 0-1-16,0-1 0 0,1 1-1 0,0 1 0 0,-1-3 0 15,0 2 1-15,1-1-1 0,-1 2 0 0,-1-1 0 0,2-2 0 16,-2 3-1-16,1-1 1 0,-2-2-1 0,-1 3 1 0,1-1-1 0,3-1 0 16,-3 2 0-16,-1-1 0 0,1 0 0 0,2 0 0 0,-2 0 0 15,0-2 0-15,0 2 0 0,2 0 0 0,-3 0 0 0,1-1-1 16,1 2 0-16,-1-3 1 0,0 2 1 0,0-1-1 0,-1-1-1 0,1 2 1 16,3 1 0-16,-5-3 0 0,2 2 0 0,0-1 0 0,-1-1-1 0,1 2 1 15,1-1 1-15,-3 1-1 0,2-2 1 0,2 0-1 0,-4 3 1 16,2-3 0-16,-2 2 1 0,1-1-1 0,1 2 0 0,-2-3 1 15,2-2 0-15,-2 2 1 0,2 1-1 0,-2 0 0 0,3-1 1 0,-1-1 0 16,-2 1-1-16,2 0 1 0,-2-1 0 0,2-1 0 0,-2 2-1 16,3-1 0-16,-3-2 2 0,1 1-1 0,-1 0-1 0,2-1 1 0,-4-1-2 15,3 0 1-15,-1-2-1 0,0 1 1 0,1-1 0 0,-2-1-1 16,-1 0-2-16,1 0-1 0,0-1 1 0,-2-2-1 0,-2-1-2 16,0 1-4-16,-1-1-4 0,-1-2-6 0,-1 2-10 0,-1-2-14 0,-2-3-18 15,-1 3-19-15,-3-3-21 0,1 2-23 0,-4-3-25 0,-2 1-39 16,-1-1-47-16,-6 0-126 0,-1-1-165 0,-1 0-98 0,-6-1-65 0,-2 0-27 15,-2 0-13-15,-7-1 1 0,-4-1 8 0</inkml:trace>
  <inkml:trace contextRef="#ctx0" brushRef="#br0" timeOffset="143918.051">19987 17527 133 0,'-1'-6'581'0,"1"0"7"0,-4 1 10 0,1 0 7 0,1-2 8 0,1 4-98 16,-1-1-151-16,1-1-102 0,-3 2-75 0,3 1-46 0,-1-1-28 15,2 1-18-15,-1-1-8 0,1 3-9 0,-2-2-10 0,2 2-10 0,0 0-13 16,0 0-12-16,0 0-10 0,0 0-8 0,0 0-8 0,0 0-3 15,0 0-3-15,-2 2 1 0,2 1 4 0,-1 0 4 0,-2-1 3 0,1 3 4 16,1-1 5-16,-1 1 4 0,1 2 5 0,-3 1 6 0,1 0 6 0,2 3 3 16,-4-1 4-16,2 2-1 0,-1 0 1 0,3 0-3 0,-2 3-4 15,1-1-3-15,-1 1-4 0,2-1-2 0,1 1-3 0,-2 2-3 16,2-2-3-16,0 0-3 0,0 1-6 0,2 1-1 0,-2 0-3 0,1-2 0 16,2 1-2-16,2-1-1 0,0 1 0 0,-2-2-1 0,3 0-2 0,-1-1 0 15,1 0 0-15,0-1-2 0,1 1 0 0,-1-1-2 0,1-2 0 16,2-1 1-16,-3-2 0 0,1 0 0 0,-1 0 2 0,2-2-1 15,0 0 1-15,0-5 0 0,-2 2 2 0,2-2 0 0,1-2 1 0,-1 2-1 16,0-7 2-16,3 2 0 0,-3-2 2 0,2-3-1 0,-1-1 0 0,2-1-1 16,-3-1 0-16,0-4 0 0,1 2-1 0,-1-3 0 0,-1 0-3 0,-2-2 1 15,1 1-1-15,-5-2 0 0,2 1-1 0,-3-2 0 0,2 1 0 16,-2 0 2-16,-2 2 1 0,1-2 1 0,-2 4 1 0,-2-1-2 0,0 2 1 16,1 2-1-16,-3 1 0 0,2 1-3 0,-1 1 0 0,2 2-3 0,-3 0-2 15,1 4-6-15,-1-2-8 0,1 2-11 0,2 1-15 0,-3 3-15 16,2 1-18-16,0 0-14 0,1 1-16 0,-4 3-15 0,3-1-14 0,1 4-18 15,-1 0-19-15,1 2-20 0,1 1-20 0,0 3-27 0,1-1-31 16,-2 2-51-16,4-1-60 0,-1 2-79 0,1 0-86 0,0-2-38 0,1 1-11 16,1-1 2-16,0-1 7 0</inkml:trace>
  <inkml:trace contextRef="#ctx0" brushRef="#br0" timeOffset="144649.9969">20211 17704 311 0,'3'-3'591'0,"-1"-2"15"16,0 3 17-16,-1-3 16 0,1 1-70 0,-1 0-116 0,1 2-90 0,-2-1-76 15,3 0-47-15,-3 1-35 0,2-1-22 0,0 2-14 0,-2-1-14 16,2 2-13-16,-2 0-15 0,0 0-18 0,0 0-15 0,2 0-15 0,-1 0-10 16,1 3-7-16,0-1-6 0,-1 1-4 0,1 1-6 0,-1-1-3 0,1 2-4 15,1 1-3-15,1 1-1 0,-3-1-1 0,2 1-1 0,-1 2 1 16,0 1-1-16,-1 0-2 0,3-1-4 0,-2 0-5 0,0 2-6 0,-1-1-2 16,2 1-4-16,-1-1-1 0,0 0-2 0,-1 0-2 0,3 0 0 15,-3-2-1-15,-1 0 0 0,3 0-2 0,-3-1 0 0,2 2 1 0,0-6 0 16,-2 4 3-16,4-2 1 0,-3-3 2 0,1 1 2 0,-2 0 2 15,3-1 3-15,-3-1 2 0,4-1 1 0,-3 0-1 0,1 0-1 0,-1-3-4 16,3 0-1-16,-1 0-2 0,2-2-4 0,-1-4-2 0,1 2-4 0,0-1-4 16,3-2-1-16,-4 0-5 0,6-1-4 0,-4-1-3 0,0 2-1 0,2 0-1 15,2-2 1-15,-4 2 4 0,0 0 0 0,2 1 2 0,-3 0 0 16,1 1 2-16,1 1-1 0,-3 0-1 0,0 4-2 0,-1-2-3 16,0 1-3-16,0 1-2 0,-1 1-2 0,1 2 0 0,-2 0 1 0,2 0 0 15,-1 2 3-15,0 1 2 0,-1 1 2 0,-1 1 4 0,3 0 3 0,-1 3 3 16,-2-1 4-16,3-1 5 0,-3 3 4 0,2 2 3 0,0-3 3 15,-1 4 0-15,-1-3 1 0,3 3-2 0,2-2-1 0,-4 0-2 0,1 1-2 16,-1-1-1-16,3-2-2 0,-3 2 1 0,1-3-1 0,0 2 1 16,-1-4-1-16,2 1 2 0,-1 0 2 0,0 0 2 0,1-3 2 15,0 0 4-15,1-1 2 0,-1-1 2 0,-1-1 1 0,5 0 2 0,-4-1-1 0,2-2 1 16,1-2-1-16,1 1 0 0,0-2-2 0,1-2-2 0,0-1-4 16,1 1-5-16,-1-4-6 0,0 0-8 0,1 1-2 0,-1-1-5 0,0-1-1 15,-1-2-2-15,0 1-2 0,-2 2-1 0,2-2 0 0,-4 2 0 16,0 1 1-16,2-1 3 0,-2 3 0 0,-1 1 4 0,0 0 3 0,0 1 5 15,0 0 1-15,-2 5 0 0,0-3 0 0,0 2-1 0,0 2-2 0,0 1 0 16,0 0-1-16,-2 1 0 0,0 1 0 0,2 1 1 0,-2 1-1 16,0 1 1-16,1 1 0 0,-1-1 0 0,-1 3 0 0,1 1 1 0,0 1 0 15,1 0-1-15,-1 0-6 0,2 2-7 0,-1-1-13 0,1-1-17 16,0 0-15-16,0 2-16 0,0-3-15 0,0-1-15 0,1 1-14 0,1 0-12 16,-1-1-12-16,3-1-10 0,1 1-10 0,-4-3-6 0,5 2-2 15,-3-2 1-15,2-1 4 0,-2-1 9 0,2-1 6 0,2-1 5 0,-2-1 8 16,0-3 7-16,2 0 8 0,-1-1 9 0,1-3 9 0,-3 2 10 0,2-5 9 15,-1 1 9-15,2-2 8 0,-3-2 8 0,0 0 6 0,-1-1 5 16,1-3 8-16,-2-1 8 0,-1-1 8 0,-1 0 13 0,0-3 9 0,0 2 10 16,0-3 11-16,-1 1 8 0,-1 1 10 0,-1-2 8 0,0 1 9 15,0 1 7-15,-2 1 8 0,2 1 8 0,-2 2 6 0,3 0 3 0,-2 2 1 16,-1 2-2-16,2 0-5 0,2 3-6 0,-3 1-10 0,1-1-9 16,2 3-13-16,-1 1-14 0,0 1-15 0,2 1-17 0,-1 1-15 0,1 0-15 15,0 1-14-15,0 2-13 0,0 0-16 0,0 0-17 0,0 2-23 16,0-1-24-16,1 2-43 0,-1 0-53 0,4 2-67 0,-3-2-76 0,1 1-52 0,-1-1-42 15,3 1-14-15,-1 1-4 0</inkml:trace>
  <inkml:trace contextRef="#ctx0" brushRef="#br0" timeOffset="144883.1436">20851 17374 301 0,'5'-4'515'0,"2"-1"19"0,-2 0-23 0,2 0-38 0,-4 0-68 16,2 3-82-16,-2-3-54 0,1 2-41 0,-3-1-24 0,2 4-15 0,-1-3-14 15,0 1-13-15,-2 2-5 0,0 0-4 0,0 2-4 0,1 1-3 0,-1 2-3 16,3-1-2-16,-2 3-4 0,-1 1-4 0,2 0-4 0,0 3-3 15,-2 2-2-15,1 1-1 0,-1 0-1 0,0 3 2 0,0 2-7 0,0 1-11 16,-1 2-13-16,1 0-12 0,-2 2-11 0,0-2-12 0,-2 2-8 0,3 2-8 16,-1-1-8-16,0-1-5 0,-1 0-9 0,2-2-8 0,1 2-8 15,-2-3-13-15,0-1-12 0,2 2-10 0,0-5-15 0,0-1-16 0,2 1-18 16,0 0-18-16,-1-5-18 0,1 1-18 0,1-1-16 0,0-1-17 16,1-4-14-16,1 2-15 0,-2-2-14 0,4-3-16 0,-2 1-14 0,1-5-13 15,2 0-23-15,-2 0-24 0,1-4-41 0,1 1-48 0,-1-4-67 0,0 0-73 16,-1-1-30-16,0-2-9 0,-1-1 5 0,-1-1 10 0</inkml:trace>
  <inkml:trace contextRef="#ctx0" brushRef="#br0" timeOffset="145023.8116">20929 17660 282 0,'-8'-5'540'0,"0"2"13"0,0-1 13 0,-1 4-34 0,1-3-57 16,0 3-91-16,1-2-110 0,-2 2-63 0,3 0-46 0,1 0-29 16,0 0-22-16,4 0-19 0,-3 0-14 0,4 0-13 0,0 0-14 0,0 0-12 15,0 2-12-15,4-2-13 0,-3 0-13 0,4 3-14 0,0-3-15 0,1 0-16 16,5 0-19-16,-1 0-24 0,-1 0-28 0,4-3-57 0,1 1-73 0,2-1-107 15,0-4-125-15,3 3-63 0,-3-2-35 0,4 0-14 16,-1-1-5-16,-2-2 3 0</inkml:trace>
  <inkml:trace contextRef="#ctx0" brushRef="#br0" timeOffset="145350.6556">21518 17333 617 0,'-1'-2'675'0,"-1"-1"18"0,1-1 11 0,-3 3 9 16,3-2-69-16,-2 3-105 0,3-1-123 0,0 1-133 0,0 0-80 0,0 0-51 16,0 0-26-16,0 0-14 0,0 1-12 0,3 2-10 0,-2 2-15 0,-1 0-18 15,4 2-10-15,-3 1-8 0,1 2-2 0,1 0 1 0,0 1 4 16,1 4 3-16,-3-3 2 0,2 5 3 0,-1-2-4 0,0 3-3 0,2 2-5 15,-3-1-6-15,3 1-2 0,-4 3-4 0,1-3-2 0,-1 4-2 16,0-2-8-16,0 0-8 0,-1 0-14 0,1 0-14 0,-2 0-19 0,0 1-17 16,2-3-19-16,-1 1-17 0,-2-1-20 0,2-1-19 0,1 1-20 15,-2-4-20-15,0-1-25 0,2 0-25 0,0-3-24 0,0 2-26 0,0-3-29 16,0-3-37-16,2 2-52 0,0-3-64 0,-2-2-61 0,1-2-64 16,3-1-20-16,-4-2-3 0,0 0 9 0,0 0 14 0</inkml:trace>
  <inkml:trace contextRef="#ctx0" brushRef="#br0" timeOffset="145666.5133">21406 17770 24 0,'-8'-4'565'0,"4"1"11"0,-3-2 10 16,1 2 9-16,1 0-33 0,1 0-58 0,0 2-102 0,1-1-126 0,1-1-75 15,-1 2-49-15,2-1-30 0,1 2-20 0,0 0-15 0,0 0-13 16,1-3-11-16,2 3-12 0,-1-1-12 0,3 0-11 0,-2 1-10 0,4-2-8 16,0 1-7-16,1-1-9 0,2-1-5 0,-1 1-6 0,4 0-6 0,0-1-4 15,1 1-3-15,0-1-3 0,2-1-2 0,1-1-1 0,0 3-1 16,1-3 0-16,1 1 0 0,0 1 1 0,0-1 1 0,-2 1 4 0,3-2 3 15,-3 2 4-15,0 0 5 0,-1 0 6 0,-1 2 8 0,0-1 8 16,0 1 6-16,-3 1 7 0,-1 0 9 0,0 1 7 0,-2 1 10 0,-1-1 9 16,1 2 9-16,0 2 11 0,-5-3 11 0,3 5 12 0,-2-1 8 0,0-1 11 15,-1 2 6-15,-1 2 3 0,0-1 2 0,-1-1 1 0,-1 3-5 16,-1-1-4-16,2 2-7 0,-2-1-7 0,0 1-9 0,0-1-10 0,-2 1-8 16,2-1-11-16,-1 1-11 0,-1-3-11 0,2 3-8 0,-1-2-8 15,1 1-11-15,-2-1-11 0,0-2-15 0,2 1-16 0,0-1-18 0,0 0-19 16,0-1-22-16,0-1-18 0,0-2-19 0,0 1-17 0,0-1-18 15,0-2-23-15,0-1-26 0,0 0-26 0,0 0-25 0,0-1-22 0,0-3-33 16,0-1-35-16,2-1-57 0,0-3-68 0,-2 0-51 0,1-3-43 0,1-2-14 16,-1 1 1-16,3-4 12 0</inkml:trace>
  <inkml:trace contextRef="#ctx0" brushRef="#br0" timeOffset="145780.7759">21863 17486 315 0,'-1'-10'525'15,"-3"3"7"-15,3-2 4 0,-1 1 1 0,1 2-89 0,-3 0-135 0,3 1-101 16,-2 2-80-16,-1-1-54 0,2 3-40 0,-2-1-32 0,1 4-31 0,-2-1-31 15,2 3-34-15,-2-1-56 0,2 2-66 0,1 1-93 0,-3 2-103 16,1 2-59-16,0 2-35 0,-1 0-13 0,0 2-3 0</inkml:trace>
  <inkml:trace contextRef="#ctx0" brushRef="#br0" timeOffset="146366.505">21817 17769 472 0,'7'0'491'0,"-3"-3"15"0,1 1-39 0,2-1-65 16,0 0-73-16,0 0-80 0,-1 0-42 0,0-1-24 0,0-1-12 0,1 2-6 15,-1 0-4-15,-1 1-6 0,1 0-7 0,-1-1-10 0,1 0-10 16,-1 1-11-16,0 0-9 0,0 2-10 0,0 0-7 0,-1 0-5 0,4 0-5 16,-3 2-3-16,-2 0-2 0,0 1 2 0,2 0-2 0,-2 1 2 15,0 1-2-15,2 1 1 0,-2 0-3 0,-2 0-2 0,3 3-2 0,-3-2-4 16,-1 0-3-16,2 3-4 0,-2-1-5 0,0 1-5 0,0-1-6 0,-2 1-7 16,2 3-6-16,-1-3-5 0,1-1-4 0,-4 1-3 0,3 0-3 15,-1-3-1-15,1 2-2 0,-1-2-1 0,-1 1 0 0,3-2 0 0,-1 0 0 16,-1-1 0-16,2 0 3 0,0-1 1 0,0-3 3 0,0 3 4 0,2-4-2 15,-2 0 0-15,0 0-4 0,1 0-6 0,4-2-5 0,-4-1-7 16,2-1-3-16,2-1-4 0,-1 0-6 0,2-2-5 0,-1-1-6 16,2 1-7-16,0-2-4 0,-2 0-4 0,3 0-4 0,-1-2 0 0,1 1 2 15,-1 2 5-15,1-1 3 0,-4 0 4 0,4 2 3 0,-2-1 4 0,1 1 2 16,-1-1 3-16,-1 3 2 0,1 0 3 0,-3 1 0 0,2-1 1 16,-2 3-1-16,0-1 1 0,1 1 0 0,-3 1 3 0,1 1 2 0,0 0 1 15,-1 0 2-15,2 1 0 0,-2 1 4 0,-1 1 2 0,2-1 4 0,0 3 3 16,-2 0 4-16,1-1 4 0,-1 3 3 0,0-1 1 0,0 1 2 15,0-1-2-15,0 2 0 0,0-1 0 0,0 1 1 0,0-1-2 0,0 0-1 16,0 1-3-16,0-1 0 0,0 0-3 0,0-2-1 0,2 0-2 16,-1 1 0-16,-1-3 2 0,2 2 2 0,0-3 5 0,-2 2 5 0,1-3 5 15,-1 1 5-15,2-2 4 0,-2 0 2 0,1 0 2 0,3 0-2 16,-3-3 0-16,3-1 0 0,1 2-1 0,-1-3-2 0,0-1-4 0,3-1-3 16,-1-1-6-16,-1 0-5 0,3-1-8 0,-2 1-4 0,1-1-6 0,1-2-3 15,1 1-2-15,-3-1-1 0,1 2 0 0,-1 1-1 0,1-1-1 16,-2-1 0-16,3 3 1 0,-3 1 1 0,0-1-1 0,-2 3-1 0,3-2-1 15,-3 3 0-15,1 0-1 0,-3 0-1 0,2 3-1 0,-1-1 1 16,0 1 1-16,-1 0 0 0,1 1 0 0,-1 2 1 0,1-3 0 0,0 3 0 16,-1 2 1-16,-1-1 0 0,2 0-1 0,1 3-1 0,-3-1-1 0,1-1-8 15,2 2-11-15,-1 2-16 0,0-1-20 0,-1-1-21 0,2 0-20 16,-1 2-20-16,0-1-22 0,1-1-21 0,0 1-19 0,0-1-17 0,2 0-15 16,-2 0-15-16,2-2-18 0,-1 0-22 0,1 0-23 0,2-2-31 0,0-1-32 15,1-2-32-15,0 0-30 0,0 0-33 0,1-2-33 0,-1-1-13 16,1-2-1-16</inkml:trace>
  <inkml:trace contextRef="#ctx0" brushRef="#br0" timeOffset="146701.5228">22484 17771 295 0,'0'-5'552'16,"0"0"14"-16,-1 0 12 0,1 3-30 0,-2-1-50 0,-1 0-76 0,2 1-90 15,1-1-64-15,-2 2-51 0,0-1-37 0,2 2-28 0,0 0-22 16,0 0-19-16,-3 0-16 0,2 2-16 0,1-1-14 0,-2 2-13 0,0-1-12 16,2 1-11-16,-1 0-6 0,-1-1-6 0,2 3-3 0,0 0-2 15,0-2-2-15,0 1-2 0,0-1 0 0,0 2-1 0,2-3 0 0,-1 1-1 16,-1 1-2-16,2-3 1 0,0 3-4 0,-1-4-3 0,2 3-3 15,-1-3-2-15,1 0-4 0,2 2-2 0,-4-2-5 0,4 0-5 0,-2-2-3 16,2 2-3-16,0-3-4 0,0 1-1 0,1-1-2 0,2-1 0 0,-4-1 1 16,3 0 1-16,-2-1 4 0,1-1 1 0,-2 0 5 0,1 0 2 15,0 0 5-15,0 0 5 0,-2-1 4 0,0 1 3 0,2-2 3 0,-4 2 6 16,-1-1 4-16,2 3 5 0,-2-1 7 0,0 0 6 0,-2 1 4 16,2-1 2-16,-1 3 3 0,-4 0 1 0,2 1 5 0,2 0 5 0,-4 2 7 15,-2 0 10-15,2 2 7 0,1-1 9 0,-6 3 6 0,4-1 3 16,-2 3 4-16,-3 0 0 0,3 2 2 0,-1-1 3 0,1 2 1 0,-2-2 1 15,2 5-3-15,0-3-5 0,0 1-8 0,1 0-8 0,0 1-8 0,3-1-9 16,0-2-8-16,1 2-10 0,1 1-12 0,2-3-15 0,4 0-21 16,1 0-23-16,-1-3-30 0,6 2-37 0,2-1-34 0,4-4-33 0,3 0-51 0,6-2-60 15,2-3-133-15,5-1-174 0,4-4-89 0,4-1-46 0,4-3-21 16,4-2-9-16,0-1 2 0,4-5 8 0</inkml:trace>
  <inkml:trace contextRef="#ctx0" brushRef="#br0" timeOffset="5.42674E6">18820 18223 226 0,'-11'-3'490'0,"0"-1"3"0,0 1 0 0,1 0-95 16,-2 1-142-16,2-1-85 0,1 0-56 0,-2 0-28 0,1 0-16 0,2 2-7 16,-1-1-1-16,1-1 2 0,-1 3 4 0,0-3 3 0,2 1 3 0,1 0 3 15,-1 1 0-15,2-1 0 0,-1 0-3 0,2 1-4 0,0 1-4 0,1-2-7 16,0 0-4-16,1 2-8 0,1 0-6 0,-1 0-9 0,2 0-7 15,0 0-8-15,0 0-7 0,0 0-5 0,0 0-7 0,2-3-2 16,-1 2-3-16,1 1-1 0,1 0 0 0,0 0 2 0,1 0 0 0,2 0 1 16,2 0-1-16,-2 0 1 0,2 0 0 0,3 1 1 0,2 2 0 0,0-3 0 15,2 0 2-15,4 0 0 0,-1 0-1 0,3 0 1 0,1 0 2 0,3 0 2 16,1 0 3-16,1 0 1 0,3 0 1 0,0-3 1 0,4 2 0 0,-3 1 1 16,2-1 1-16,2-1 1 0,1 2 1 0,1-1-1 0,-3 1-1 15,-2 0-2-15,3 0-3 0,-3 0-5 0,-2 0-7 0,0 0-5 0,-2 0-5 16,-1 0-3-16,-2 1-4 0,-3-1-3 0,-3 2-1 0,-1-1 0 15,-2-1 0-15,-4 1 1 0,-2 2 5 0,-2-3 1 0,-2 0 2 0,-3 0 3 0,-3 0 2 16,0 0 4-16,-3 0 4 0,-3 0 1 0,-2 0 3 0,-2 0 2 16,-2 0 0-16,-4 0-2 0,-2 0-2 0,-1 0-4 0,-3 2-2 0,-3 0-2 15,-2-2-1-15,-1 1-1 0,-2 1 1 0,0 0-1 0,-4-1 2 0,0 1 2 16,-3 0 4-16,2 1 2 0,-1-3 7 0,-2 3 4 0,2-1 4 0,-1-1 6 16,1 2 6-16,0-1 4 0,1 1 5 0,0-2 3 0,4 2 3 15,-1-1 0-15,0 1 2 0,4 0-1 0,1-2-1 0,0 1-1 0,2 1-2 16,4-2-4-16,-1 0-1 0,3 1-6 0,3 1-2 0,-1-1-5 0,4-2-3 15,4 0-4-15,-2 2-3 0,1-2-4 0,5 2-4 0,1-2-3 0,-1 0-3 16,2 0-2-16,3 0-1 0,2 0-1 0,2 0 1 0,1 0-1 16,1 0 1-16,2 0 1 0,5 0 0 0,-1 0 0 0,6 0 2 0,-1 0 0 15,5-2 2-15,2 2-1 0,0-2 1 0,5 0-2 0,2-1 0 0,2 0 1 16,0 0 0-16,4-1 1 0,-1 1 0 0,2-2 1 0,1 2 1 0,-1-1-1 16,0-1 2-16,0 2 1 0,0 0 1 0,-2-2 2 0,-2 3-1 15,-3-1 0-15,-1 0-1 0,-3-1-3 0,-6 4-1 0,3 0-2 0,-7-3 2 16,-3 2-1-16,-1 1 2 0,-5 0 0 0,-4 0-1 0,-2 1-1 15,-4 2 1-15,-1-3-1 0,-5 0 2 0,-3 4 1 0,-3-3 3 0,-3 3 2 16,-2-1 0-16,-3-1 1 0,-5 3-2 0,0-1 2 0,-1-1 1 0,-4 2 6 0,0-1 6 16,1 1 5-16,-4-1 9 0,1 1 6 0,1-3 7 0,0 3 7 15,1-3 6-15,1 3 6 0,2-1 6 0,1-3 2 0,3 2 2 0,1-2-4 16,6 2-6-16,0-3-9 0,5 0-10 0,2 0-11 0,6 0-9 0,4 0-14 16,5-3-13-16,5 1-21 0,6-1-23 0,10-4-20 0,5 2-20 0,8-3-28 15,13-2-34-15,10-4-88 0,14 1-118 0,10-4-101 0,17-2-92 0,11-4-43 16,12-1-22-16,12-3-9 0,8-1-5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0688" y="704850"/>
            <a:ext cx="6246812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7FB57BDF-5A19-4586-A466-117799703F7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1DA627-4F84-4B33-AC87-DA82337CCD88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FCDA40B-13CE-4260-9D58-5D13C8526EC1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7C063F-5F6D-43E0-A56D-8D0A7E5833D6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44A2E4-873B-47F4-88D2-C68EAEE17356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5F006A-4085-4CD6-A3B2-8A5EB021073A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36B1F4-9555-4261-8A5F-F730B4B4CE2A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004F41A-71BF-4B1D-B01E-2F6127DF2B75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8C2B01-A0BB-4E40-B401-2C019CA74E26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446CAE-3E1B-4CA0-8B69-19C589E03819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D5994AC-AA19-4519-89C9-700830203B93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B0192E-6082-46C9-8179-55BAF649D412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128DF3-EFE4-4254-AFB1-8709B8DBBDD7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047DE8-AD26-45C5-A816-02985F7E7E12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4A38AD-97DA-4BF5-92F7-67643283CBE6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BDF-5A19-4586-A466-117799703F71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13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1667F6-A04B-41A4-B9E1-684AE092940D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96F1A34-6B44-443D-9C73-4821C6114518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5AE47C-DBB4-474E-9F2D-8A7F3C51AFF2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1D132A-A2D0-4644-AA69-F4F852D6A6DD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E5C215-94F2-41C3-8833-9A63B6717807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16151A-E07B-4D3E-9E21-9F4CA5029B0B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4850"/>
            <a:ext cx="6246812" cy="3514725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0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8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745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0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3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6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6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2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75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28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6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emf"/><Relationship Id="rId4" Type="http://schemas.openxmlformats.org/officeDocument/2006/relationships/customXml" Target="../ink/ink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5" Type="http://schemas.openxmlformats.org/officeDocument/2006/relationships/image" Target="../media/image45.emf"/><Relationship Id="rId4" Type="http://schemas.openxmlformats.org/officeDocument/2006/relationships/customXml" Target="../ink/ink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782638"/>
            <a:ext cx="7772400" cy="21272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6000" dirty="0" smtClean="0"/>
              <a:t>CPU Scheduling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15200" y="4646951"/>
            <a:ext cx="2944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Santosh Kumar Verma</a:t>
            </a:r>
          </a:p>
          <a:p>
            <a:r>
              <a:rPr lang="en-US" sz="2000" dirty="0" smtClean="0"/>
              <a:t>Mentor-</a:t>
            </a:r>
            <a:r>
              <a:rPr lang="en-US" sz="2000" dirty="0" err="1" smtClean="0"/>
              <a:t>GeeksforGeeks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47720" y="4550400"/>
              <a:ext cx="151560" cy="174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40" y="4541040"/>
                <a:ext cx="165240" cy="19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856" y="304801"/>
            <a:ext cx="7704137" cy="5762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mtClean="0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086316" y="881063"/>
            <a:ext cx="10343213" cy="4530725"/>
          </a:xfrm>
        </p:spPr>
        <p:txBody>
          <a:bodyPr>
            <a:noAutofit/>
          </a:bodyPr>
          <a:lstStyle/>
          <a:p>
            <a:pPr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Suppose that the processes arrive in the order:</a:t>
            </a:r>
          </a:p>
          <a:p>
            <a:pPr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Waiting time for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 </a:t>
            </a:r>
            <a:r>
              <a:rPr lang="en-US" altLang="en-US" i="1" dirty="0" smtClean="0"/>
              <a:t>=</a:t>
            </a:r>
            <a:r>
              <a:rPr lang="en-US" altLang="en-US" dirty="0" smtClean="0"/>
              <a:t> 6</a:t>
            </a:r>
            <a:r>
              <a:rPr lang="en-US" altLang="en-US" i="1" dirty="0" smtClean="0"/>
              <a:t>;</a:t>
            </a:r>
            <a:r>
              <a:rPr lang="en-US" altLang="en-US" i="1" baseline="-25000" dirty="0" smtClean="0"/>
              <a:t>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= 0</a:t>
            </a:r>
            <a:r>
              <a:rPr lang="en-US" altLang="en-US" i="1" baseline="-25000" dirty="0" smtClean="0"/>
              <a:t>;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</a:t>
            </a:r>
            <a:r>
              <a:rPr lang="en-US" altLang="en-US" i="1" dirty="0" smtClean="0"/>
              <a:t>= </a:t>
            </a:r>
            <a:r>
              <a:rPr lang="en-US" altLang="en-US" dirty="0" smtClean="0"/>
              <a:t>3</a:t>
            </a:r>
            <a:endParaRPr lang="en-US" altLang="en-US" i="1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Average waiting time:   (6 + 0 + 3)/3 = 3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Much better than previous case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b="1" dirty="0" smtClean="0">
                <a:solidFill>
                  <a:srgbClr val="3366FF"/>
                </a:solidFill>
              </a:rPr>
              <a:t>Convoy effect </a:t>
            </a:r>
            <a:r>
              <a:rPr lang="en-US" altLang="en-US" dirty="0" smtClean="0"/>
              <a:t>- short process behind long process</a:t>
            </a:r>
          </a:p>
          <a:p>
            <a:pPr lvl="1">
              <a:tabLst>
                <a:tab pos="3649345" algn="ctr"/>
              </a:tabLst>
              <a:defRPr/>
            </a:pPr>
            <a:r>
              <a:rPr lang="en-US" altLang="en-US" dirty="0" smtClean="0">
                <a:solidFill>
                  <a:srgbClr val="FF0000"/>
                </a:solidFill>
              </a:rPr>
              <a:t>Consider one CPU-bound and many I/O-bound processes</a:t>
            </a:r>
          </a:p>
          <a:p>
            <a:pPr lvl="1">
              <a:tabLst>
                <a:tab pos="3649345" algn="ctr"/>
              </a:tabLst>
              <a:defRPr/>
            </a:pPr>
            <a:r>
              <a:rPr lang="en-US" altLang="en-US" dirty="0" smtClean="0">
                <a:solidFill>
                  <a:srgbClr val="FF0000"/>
                </a:solidFill>
              </a:rPr>
              <a:t>Not Suitable for Time-sharing systems</a:t>
            </a:r>
          </a:p>
        </p:txBody>
      </p:sp>
      <p:pic>
        <p:nvPicPr>
          <p:cNvPr id="1434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65" y="2743994"/>
            <a:ext cx="71231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58360" y="1248480"/>
              <a:ext cx="5693040" cy="457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0080" y="1236600"/>
                <a:ext cx="5713920" cy="459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705" y="337774"/>
            <a:ext cx="10658006" cy="1491993"/>
          </a:xfrm>
        </p:spPr>
        <p:txBody>
          <a:bodyPr>
            <a:noAutofit/>
          </a:bodyPr>
          <a:lstStyle/>
          <a:p>
            <a:r>
              <a:rPr lang="en-US" sz="2800" b="0" dirty="0"/>
              <a:t>The arrival time and burst times for a set of 6 processes are given in the table below. If FCFS Scheduling Algorithm is followed and there is 1 unit of overhead in scheduling the processes, find the algorithm's efficiency.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56" y="2318597"/>
            <a:ext cx="4565340" cy="26731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1955" y="0"/>
            <a:ext cx="1751875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>
                <a:solidFill>
                  <a:srgbClr val="FF0000"/>
                </a:solidFill>
              </a:rPr>
              <a:t>Practice</a:t>
            </a:r>
            <a:endParaRPr lang="en-IN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83360" y="776520"/>
              <a:ext cx="11283840" cy="5221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360" y="772920"/>
                <a:ext cx="11305800" cy="52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3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82864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768839" y="1233489"/>
            <a:ext cx="9353863" cy="527224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Associate with each process the length of its next CPU burst</a:t>
            </a:r>
          </a:p>
          <a:p>
            <a:pPr lvl="1"/>
            <a:r>
              <a:rPr lang="en-US" altLang="en-US" dirty="0" smtClean="0"/>
              <a:t> Use these lengths to schedule the process with the shortest time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SJF is optimal – gives minimum average waiting time for a given set of processes</a:t>
            </a:r>
          </a:p>
          <a:p>
            <a:endParaRPr lang="en-US" altLang="en-US" dirty="0"/>
          </a:p>
          <a:p>
            <a:r>
              <a:rPr lang="en-US" altLang="en-US" dirty="0" smtClean="0"/>
              <a:t>It Could be preemptive as well as non-pre-emptive</a:t>
            </a:r>
          </a:p>
          <a:p>
            <a:endParaRPr lang="en-US" altLang="en-US" dirty="0"/>
          </a:p>
          <a:p>
            <a:pPr>
              <a:defRPr/>
            </a:pPr>
            <a:r>
              <a:rPr lang="en-US" altLang="en-US" dirty="0"/>
              <a:t>Preemptive version called </a:t>
            </a:r>
            <a:r>
              <a:rPr lang="en-US" altLang="en-US" b="1" dirty="0">
                <a:solidFill>
                  <a:srgbClr val="3366FF"/>
                </a:solidFill>
              </a:rPr>
              <a:t>shortest-remaining-time-first</a:t>
            </a:r>
          </a:p>
          <a:p>
            <a:pPr lvl="1">
              <a:buNone/>
              <a:defRPr/>
            </a:pPr>
            <a:endParaRPr lang="en-US" altLang="en-US" dirty="0"/>
          </a:p>
          <a:p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808080" y="1658880"/>
              <a:ext cx="7683840" cy="4135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6920" y="1647360"/>
                <a:ext cx="7710840" cy="415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94707" y="332581"/>
            <a:ext cx="8229600" cy="5762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Example of SJF( Non-Preemptive)</a:t>
            </a:r>
          </a:p>
        </p:txBody>
      </p:sp>
      <p:sp>
        <p:nvSpPr>
          <p:cNvPr id="16387" name="Rectangle 36"/>
          <p:cNvSpPr>
            <a:spLocks noGrp="1" noChangeArrowheads="1"/>
          </p:cNvSpPr>
          <p:nvPr>
            <p:ph idx="1"/>
          </p:nvPr>
        </p:nvSpPr>
        <p:spPr>
          <a:xfrm>
            <a:off x="1981200" y="1226019"/>
            <a:ext cx="9006590" cy="5264722"/>
          </a:xfrm>
          <a:noFill/>
        </p:spPr>
        <p:txBody>
          <a:bodyPr>
            <a:normAutofit fontScale="85000" lnSpcReduction="20000"/>
          </a:bodyPr>
          <a:lstStyle/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      	                </a:t>
            </a:r>
            <a:r>
              <a:rPr lang="en-US" altLang="en-US" u="sng" dirty="0" err="1" smtClean="0"/>
              <a:t>Process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Arrival</a:t>
            </a:r>
            <a:r>
              <a:rPr lang="en-US" altLang="en-US" u="sng" dirty="0" smtClean="0">
                <a:solidFill>
                  <a:schemeClr val="bg1"/>
                </a:solidFill>
              </a:rPr>
              <a:t> Time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  <a:endParaRPr lang="en-US" altLang="en-US" dirty="0" smtClean="0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0.0</a:t>
            </a:r>
            <a:r>
              <a:rPr lang="en-US" altLang="en-US" dirty="0" smtClean="0"/>
              <a:t>	6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chemeClr val="bg1"/>
                </a:solidFill>
              </a:rPr>
              <a:t>2.0</a:t>
            </a:r>
            <a:r>
              <a:rPr lang="en-US" altLang="en-US" dirty="0" smtClean="0"/>
              <a:t>	8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4.0</a:t>
            </a:r>
            <a:r>
              <a:rPr lang="en-US" altLang="en-US" dirty="0" smtClean="0"/>
              <a:t>	7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5.0</a:t>
            </a:r>
            <a:r>
              <a:rPr lang="en-US" altLang="en-US" dirty="0" smtClean="0"/>
              <a:t>	3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SJF scheduling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Average waiting time = (3 + 16 + 9 + 0) / 4 = 7</a:t>
            </a:r>
            <a:endParaRPr lang="en-US" altLang="en-US" i="1" baseline="-25000" dirty="0" smtClean="0"/>
          </a:p>
        </p:txBody>
      </p:sp>
      <p:pic>
        <p:nvPicPr>
          <p:cNvPr id="1638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64" y="4076700"/>
            <a:ext cx="67960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48720" y="1018800"/>
              <a:ext cx="10427400" cy="5229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8640" y="1009080"/>
                <a:ext cx="10448280" cy="524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314472" y="247833"/>
            <a:ext cx="7594600" cy="57626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200" dirty="0"/>
              <a:t>Example of Shortest-remaining-time-first</a:t>
            </a:r>
          </a:p>
        </p:txBody>
      </p:sp>
      <p:sp>
        <p:nvSpPr>
          <p:cNvPr id="19459" name="Rectangle 36"/>
          <p:cNvSpPr>
            <a:spLocks noGrp="1" noChangeArrowheads="1"/>
          </p:cNvSpPr>
          <p:nvPr>
            <p:ph idx="1"/>
          </p:nvPr>
        </p:nvSpPr>
        <p:spPr>
          <a:xfrm>
            <a:off x="839448" y="1049312"/>
            <a:ext cx="11002781" cy="5808688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Now we add the concepts of varying arrival times and preemption to the analysis</a:t>
            </a:r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        </a:t>
            </a:r>
            <a:r>
              <a:rPr lang="en-US" altLang="en-US" u="sng" dirty="0" err="1" smtClean="0"/>
              <a:t>Process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</a:t>
            </a:r>
            <a:r>
              <a:rPr lang="en-US" altLang="en-US" u="sng" dirty="0" smtClean="0">
                <a:solidFill>
                  <a:schemeClr val="bg1"/>
                </a:solidFill>
              </a:rPr>
              <a:t>	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arri</a:t>
            </a:r>
            <a:r>
              <a:rPr lang="en-US" altLang="en-US" u="sng" dirty="0" smtClean="0">
                <a:solidFill>
                  <a:schemeClr val="bg1"/>
                </a:solidFill>
              </a:rPr>
              <a:t> </a:t>
            </a:r>
            <a:r>
              <a:rPr lang="en-US" altLang="en-US" i="1" u="sng" dirty="0" smtClean="0"/>
              <a:t>Arrival </a:t>
            </a:r>
            <a:r>
              <a:rPr lang="en-US" altLang="en-US" u="sng" dirty="0" err="1" smtClean="0"/>
              <a:t>Time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u="sng" dirty="0" smtClean="0">
                <a:solidFill>
                  <a:schemeClr val="bg1"/>
                </a:solidFill>
              </a:rPr>
              <a:t>	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  <a:endParaRPr lang="en-US" altLang="en-US" dirty="0" smtClean="0"/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/>
              <a:t>		8</a:t>
            </a:r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/>
              <a:t>		4</a:t>
            </a:r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2</a:t>
            </a:r>
            <a:r>
              <a:rPr lang="en-US" altLang="en-US" dirty="0" smtClean="0"/>
              <a:t>		9</a:t>
            </a:r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3</a:t>
            </a:r>
            <a:r>
              <a:rPr lang="en-US" altLang="en-US" dirty="0" smtClean="0"/>
              <a:t>		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i="1" dirty="0" smtClean="0"/>
              <a:t>Preemptive </a:t>
            </a:r>
            <a:r>
              <a:rPr lang="en-US" altLang="en-US" dirty="0" smtClean="0"/>
              <a:t>SJF Gantt Chart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 smtClean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 smtClean="0"/>
          </a:p>
          <a:p>
            <a:pPr marL="0" indent="0"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 smtClean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Average waiting time = [(10-1-0)+(1-0-1)+(17-0-2)+(5-0-3)]/4 = 26/4 = 6.5 </a:t>
            </a:r>
            <a:r>
              <a:rPr lang="en-US" altLang="en-US" dirty="0" err="1" smtClean="0"/>
              <a:t>msec</a:t>
            </a:r>
            <a:endParaRPr lang="en-US" altLang="en-US" dirty="0" smtClean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b="1" i="1" dirty="0" smtClean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b="1" i="1" dirty="0" smtClean="0"/>
              <a:t>Waiting </a:t>
            </a:r>
            <a:r>
              <a:rPr lang="en-US" b="1" i="1" dirty="0"/>
              <a:t>Time = Total Waiting Time – No. of milliseconds process executed – Arrived Time.</a:t>
            </a:r>
            <a:endParaRPr 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 smtClean="0"/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 smtClean="0"/>
          </a:p>
        </p:txBody>
      </p:sp>
      <p:pic>
        <p:nvPicPr>
          <p:cNvPr id="1946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77" y="4227226"/>
            <a:ext cx="6535737" cy="73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17120" y="1682640"/>
              <a:ext cx="9478440" cy="4556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760" y="1672920"/>
                <a:ext cx="9490680" cy="457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977" y="288520"/>
            <a:ext cx="9876744" cy="6569480"/>
          </a:xfrm>
        </p:spPr>
        <p:txBody>
          <a:bodyPr>
            <a:normAutofit/>
          </a:bodyPr>
          <a:lstStyle/>
          <a:p>
            <a:r>
              <a:rPr lang="en-US" b="1" dirty="0"/>
              <a:t>Disadvantages of SJF Scheduling Algorithm</a:t>
            </a:r>
          </a:p>
          <a:p>
            <a:pPr lvl="1"/>
            <a:r>
              <a:rPr lang="en-US" dirty="0"/>
              <a:t>The real difficulty with the SJF algorithm is knowing the length of the next CPU request</a:t>
            </a:r>
          </a:p>
          <a:p>
            <a:pPr lvl="1"/>
            <a:r>
              <a:rPr lang="en-US" dirty="0"/>
              <a:t>Although the SJF algorithm is optimal, it cannot be implemented at the level of short-term CPU scheduling.</a:t>
            </a:r>
          </a:p>
          <a:p>
            <a:pPr lvl="1"/>
            <a:r>
              <a:rPr lang="en-US" dirty="0"/>
              <a:t>There is no way to know the length of the next CPU burst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Approach to use SJF scheduling algorithm is:</a:t>
            </a:r>
          </a:p>
          <a:p>
            <a:pPr lvl="1"/>
            <a:r>
              <a:rPr lang="en-US" dirty="0"/>
              <a:t>To try to approximate SJF scheduling</a:t>
            </a:r>
          </a:p>
          <a:p>
            <a:pPr lvl="1"/>
            <a:r>
              <a:rPr lang="en-US" dirty="0"/>
              <a:t>We may not know the length of the next CPU burst, but we may be able to predict its value.</a:t>
            </a:r>
          </a:p>
          <a:p>
            <a:pPr lvl="1"/>
            <a:r>
              <a:rPr lang="en-US" dirty="0"/>
              <a:t>We may expect that the next CPU burst will be similar in length to the previous ones.</a:t>
            </a:r>
          </a:p>
          <a:p>
            <a:pPr lvl="1"/>
            <a:r>
              <a:rPr lang="en-US" dirty="0"/>
              <a:t>Thus, by computing an approximation of the length of the next CPU burst, we can pick the process with the shortest predicted CPU burst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08320" y="1091160"/>
              <a:ext cx="7932240" cy="403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8600" y="1084320"/>
                <a:ext cx="794880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67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0144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Gate 2014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16731" y="501445"/>
            <a:ext cx="10020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 operating system uses the shortest remaining time first scheduling algorithm for pre-emptive scheduling of processes. Consider the following set of processes with their arrival times and CPU burst times (in milliseconds):</a:t>
            </a:r>
          </a:p>
        </p:txBody>
      </p:sp>
      <p:sp>
        <p:nvSpPr>
          <p:cNvPr id="9" name="Rectangle 8"/>
          <p:cNvSpPr/>
          <p:nvPr/>
        </p:nvSpPr>
        <p:spPr>
          <a:xfrm>
            <a:off x="1536654" y="1937117"/>
            <a:ext cx="106553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Lato"/>
              </a:rPr>
              <a:t>The average waiting time (in milliseconds) of the processes is _____________.</a:t>
            </a:r>
          </a:p>
          <a:p>
            <a:r>
              <a:rPr lang="en-US" sz="2200" dirty="0">
                <a:latin typeface="Lato"/>
              </a:rPr>
              <a:t>(A)4.5 </a:t>
            </a:r>
            <a:r>
              <a:rPr lang="en-US" sz="2200" dirty="0" smtClean="0">
                <a:latin typeface="Lato"/>
              </a:rPr>
              <a:t>		(</a:t>
            </a:r>
            <a:r>
              <a:rPr lang="en-US" sz="2200" dirty="0">
                <a:latin typeface="Lato"/>
              </a:rPr>
              <a:t>B) 5.0 </a:t>
            </a:r>
            <a:r>
              <a:rPr lang="en-US" sz="2200" dirty="0" smtClean="0">
                <a:latin typeface="Lato"/>
              </a:rPr>
              <a:t>		(</a:t>
            </a:r>
            <a:r>
              <a:rPr lang="en-US" sz="2200" dirty="0">
                <a:latin typeface="Lato"/>
              </a:rPr>
              <a:t>C)5.5 </a:t>
            </a:r>
            <a:r>
              <a:rPr lang="en-US" sz="2200" dirty="0" smtClean="0">
                <a:latin typeface="Lato"/>
              </a:rPr>
              <a:t>			(</a:t>
            </a:r>
            <a:r>
              <a:rPr lang="en-US" sz="2200" dirty="0">
                <a:latin typeface="Lato"/>
              </a:rPr>
              <a:t>D) 6.5</a:t>
            </a:r>
            <a:endParaRPr lang="en-US" sz="2200" b="0" i="0" dirty="0">
              <a:effectLst/>
              <a:latin typeface="La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40" y="3260180"/>
            <a:ext cx="5840915" cy="23461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3000" y="849600"/>
              <a:ext cx="11885400" cy="5199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40" y="839880"/>
                <a:ext cx="11904840" cy="521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0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518348" cy="43471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Gate 2016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4105" y="539645"/>
            <a:ext cx="9593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"/>
              </a:rPr>
              <a:t>Consider the following processes, with the arrival time and the length of the CPU burst given in milliseconds. The scheduling algorithm used is preemptive shortest remaining-time first.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364105" y="1844904"/>
            <a:ext cx="9473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Lato"/>
              </a:rPr>
              <a:t>The average turnaround time of these processes is _____________ milliseconds.</a:t>
            </a:r>
          </a:p>
          <a:p>
            <a:r>
              <a:rPr lang="en-US" sz="2000" dirty="0">
                <a:latin typeface="Lato"/>
              </a:rPr>
              <a:t>(A)8.25 </a:t>
            </a:r>
            <a:r>
              <a:rPr lang="en-US" sz="2000" dirty="0" smtClean="0">
                <a:latin typeface="Lato"/>
              </a:rPr>
              <a:t>		(</a:t>
            </a:r>
            <a:r>
              <a:rPr lang="en-US" sz="2000" dirty="0">
                <a:latin typeface="Lato"/>
              </a:rPr>
              <a:t>B) </a:t>
            </a:r>
            <a:r>
              <a:rPr lang="en-US" sz="2000" dirty="0" smtClean="0">
                <a:latin typeface="Lato"/>
              </a:rPr>
              <a:t>10.25		 </a:t>
            </a:r>
            <a:r>
              <a:rPr lang="en-US" sz="2000" dirty="0">
                <a:latin typeface="Lato"/>
              </a:rPr>
              <a:t>(C)6.35 </a:t>
            </a:r>
            <a:r>
              <a:rPr lang="en-US" sz="2000" dirty="0" smtClean="0">
                <a:latin typeface="Lato"/>
              </a:rPr>
              <a:t>		(</a:t>
            </a:r>
            <a:r>
              <a:rPr lang="en-US" sz="2000" dirty="0">
                <a:latin typeface="Lato"/>
              </a:rPr>
              <a:t>D)4.25</a:t>
            </a:r>
            <a:endParaRPr lang="en-US" sz="2000" b="0" i="0" dirty="0">
              <a:effectLst/>
              <a:latin typeface="Lat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2" y="3355513"/>
            <a:ext cx="4718439" cy="24456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4960" y="1672200"/>
              <a:ext cx="11140200" cy="4721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240" y="1663920"/>
                <a:ext cx="11162520" cy="47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45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6631" y="276564"/>
            <a:ext cx="7723187" cy="5762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989352" y="1034321"/>
            <a:ext cx="10193310" cy="5996066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A priority number (integer) is associated with each process</a:t>
            </a:r>
          </a:p>
          <a:p>
            <a:endParaRPr lang="en-US" altLang="en-US" sz="800" dirty="0"/>
          </a:p>
          <a:p>
            <a:r>
              <a:rPr lang="en-US" altLang="en-US" dirty="0" smtClean="0"/>
              <a:t>The CPU is allocated to the process with the highest priority (smallest integer </a:t>
            </a:r>
            <a:r>
              <a:rPr lang="en-US" altLang="en-US" dirty="0" smtClean="0">
                <a:sym typeface="Symbol" panose="05050102010706020507" pitchFamily="18" charset="2"/>
              </a:rPr>
              <a:t> highest priority)</a:t>
            </a:r>
          </a:p>
          <a:p>
            <a:pPr lvl="1"/>
            <a:r>
              <a:rPr lang="en-US" altLang="en-US" dirty="0" smtClean="0"/>
              <a:t>Preemptive</a:t>
            </a:r>
          </a:p>
          <a:p>
            <a:pPr lvl="1"/>
            <a:r>
              <a:rPr lang="en-US" altLang="en-US" dirty="0" smtClean="0"/>
              <a:t>Non-preemptive</a:t>
            </a:r>
          </a:p>
          <a:p>
            <a:pPr lvl="1"/>
            <a:endParaRPr lang="en-US" altLang="en-US" sz="800" dirty="0"/>
          </a:p>
          <a:p>
            <a:r>
              <a:rPr lang="en-US" altLang="en-US" dirty="0" smtClean="0"/>
              <a:t>SJF is priority scheduling where priority is the inverse of predicted next CPU burst time</a:t>
            </a:r>
          </a:p>
          <a:p>
            <a:endParaRPr lang="en-US" altLang="en-US" sz="800" dirty="0"/>
          </a:p>
          <a:p>
            <a:r>
              <a:rPr lang="en-US" altLang="en-US" dirty="0" smtClean="0"/>
              <a:t>Problem </a:t>
            </a:r>
            <a:r>
              <a:rPr lang="en-US" altLang="en-US" dirty="0" smtClean="0">
                <a:sym typeface="Symbol" panose="05050102010706020507" pitchFamily="18" charset="2"/>
              </a:rPr>
              <a:t> </a:t>
            </a:r>
            <a:r>
              <a:rPr lang="en-US" altLang="en-US" b="1" dirty="0" smtClean="0">
                <a:solidFill>
                  <a:srgbClr val="3366FF"/>
                </a:solidFill>
                <a:sym typeface="Symbol" panose="05050102010706020507" pitchFamily="18" charset="2"/>
              </a:rPr>
              <a:t>Starvation</a:t>
            </a:r>
            <a:r>
              <a:rPr lang="en-US" altLang="en-US" b="1" dirty="0" smtClean="0"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– low priority processes may never execute</a:t>
            </a:r>
          </a:p>
          <a:p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 smtClean="0">
                <a:sym typeface="Symbol" panose="05050102010706020507" pitchFamily="18" charset="2"/>
              </a:rPr>
              <a:t>Solution  </a:t>
            </a:r>
            <a:r>
              <a:rPr lang="en-US" altLang="en-US" b="1" dirty="0" smtClean="0">
                <a:solidFill>
                  <a:srgbClr val="3366FF"/>
                </a:solidFill>
                <a:sym typeface="Symbol" panose="05050102010706020507" pitchFamily="18" charset="2"/>
              </a:rPr>
              <a:t>Aging</a:t>
            </a:r>
            <a:r>
              <a:rPr lang="en-US" altLang="en-US" b="1" dirty="0" smtClean="0"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– as time progresses increase the priority of the process</a:t>
            </a:r>
          </a:p>
          <a:p>
            <a:pPr>
              <a:buFont typeface="Monotype Sorts" pitchFamily="-84" charset="2"/>
              <a:buNone/>
            </a:pPr>
            <a:endParaRPr lang="en-US" altLang="en-US" b="1" dirty="0" smtClean="0">
              <a:solidFill>
                <a:srgbClr val="3366FF"/>
              </a:solidFill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2080" y="2555280"/>
              <a:ext cx="4855320" cy="2669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3080" y="2545560"/>
                <a:ext cx="4871880" cy="268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930526" y="201613"/>
            <a:ext cx="72802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Example of Priority Scheduling</a:t>
            </a:r>
          </a:p>
        </p:txBody>
      </p:sp>
      <p:sp>
        <p:nvSpPr>
          <p:cNvPr id="21507" name="Rectangle 36"/>
          <p:cNvSpPr>
            <a:spLocks noGrp="1" noChangeArrowheads="1"/>
          </p:cNvSpPr>
          <p:nvPr>
            <p:ph idx="1"/>
          </p:nvPr>
        </p:nvSpPr>
        <p:spPr>
          <a:xfrm>
            <a:off x="1047750" y="1026902"/>
            <a:ext cx="9385404" cy="5831098"/>
          </a:xfrm>
          <a:noFill/>
        </p:spPr>
        <p:txBody>
          <a:bodyPr>
            <a:normAutofit fontScale="92500" lnSpcReduction="20000"/>
          </a:bodyPr>
          <a:lstStyle/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</a:t>
            </a:r>
            <a:r>
              <a:rPr lang="en-US" altLang="en-US" u="sng" dirty="0" err="1" smtClean="0"/>
              <a:t>Process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</a:t>
            </a:r>
            <a:r>
              <a:rPr lang="en-US" altLang="en-US" u="sng" dirty="0" smtClean="0">
                <a:solidFill>
                  <a:schemeClr val="bg1"/>
                </a:solidFill>
              </a:rPr>
              <a:t>	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arri</a:t>
            </a:r>
            <a:r>
              <a:rPr lang="en-US" altLang="en-US" u="sng" dirty="0" smtClean="0">
                <a:solidFill>
                  <a:schemeClr val="bg1"/>
                </a:solidFill>
              </a:rPr>
              <a:t> </a:t>
            </a:r>
            <a:r>
              <a:rPr lang="en-US" altLang="en-US" u="sng" dirty="0" smtClean="0"/>
              <a:t>Burst </a:t>
            </a:r>
            <a:r>
              <a:rPr lang="en-US" altLang="en-US" u="sng" dirty="0" err="1" smtClean="0"/>
              <a:t>Time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Priority</a:t>
            </a:r>
            <a:endParaRPr lang="en-US" altLang="en-US" dirty="0" smtClean="0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1</a:t>
            </a:r>
            <a:r>
              <a:rPr lang="en-US" altLang="en-US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/>
              <a:t>	3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/>
              <a:t>	1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2</a:t>
            </a:r>
            <a:r>
              <a:rPr lang="en-US" altLang="en-US" dirty="0" smtClean="0"/>
              <a:t>	4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/>
              <a:t>	5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5	</a:t>
            </a:r>
            <a:r>
              <a:rPr lang="en-US" altLang="en-US" dirty="0" smtClean="0"/>
              <a:t>5	2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baseline="-25000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Priority scheduling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Average waiting time = 8.2 </a:t>
            </a:r>
            <a:r>
              <a:rPr lang="en-US" altLang="en-US" dirty="0" err="1" smtClean="0"/>
              <a:t>msec</a:t>
            </a:r>
            <a:endParaRPr lang="en-US" altLang="en-US" i="1" baseline="-25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57" y="3291296"/>
            <a:ext cx="5584105" cy="1021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4478" y="4312618"/>
            <a:ext cx="76075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Lato"/>
              </a:rPr>
              <a:t>Waiting Time for P1 = </a:t>
            </a:r>
            <a:r>
              <a:rPr lang="en-IN" sz="1600" b="1" i="1" dirty="0">
                <a:latin typeface="Lato"/>
              </a:rPr>
              <a:t>6 milliseconds.</a:t>
            </a:r>
            <a:endParaRPr lang="en-IN" sz="1600" dirty="0">
              <a:latin typeface="Lato"/>
            </a:endParaRPr>
          </a:p>
          <a:p>
            <a:r>
              <a:rPr lang="en-IN" sz="1600" dirty="0">
                <a:latin typeface="Lato"/>
              </a:rPr>
              <a:t>Waiting Time for P2 = </a:t>
            </a:r>
            <a:r>
              <a:rPr lang="en-IN" sz="1600" b="1" i="1" dirty="0">
                <a:latin typeface="Lato"/>
              </a:rPr>
              <a:t>0 milliseconds.</a:t>
            </a:r>
            <a:endParaRPr lang="en-IN" sz="1600" dirty="0">
              <a:latin typeface="Lato"/>
            </a:endParaRPr>
          </a:p>
          <a:p>
            <a:r>
              <a:rPr lang="en-IN" sz="1600" dirty="0">
                <a:latin typeface="Lato"/>
              </a:rPr>
              <a:t>Waiting Time for P3 = </a:t>
            </a:r>
            <a:r>
              <a:rPr lang="en-IN" sz="1600" b="1" i="1" dirty="0">
                <a:latin typeface="Lato"/>
              </a:rPr>
              <a:t>16 milliseconds.</a:t>
            </a:r>
            <a:endParaRPr lang="en-IN" sz="1600" dirty="0">
              <a:latin typeface="Lato"/>
            </a:endParaRPr>
          </a:p>
          <a:p>
            <a:r>
              <a:rPr lang="en-IN" sz="1600" dirty="0">
                <a:latin typeface="Lato"/>
              </a:rPr>
              <a:t>Waiting Time for P4 = </a:t>
            </a:r>
            <a:r>
              <a:rPr lang="en-IN" sz="1600" b="1" i="1" dirty="0">
                <a:latin typeface="Lato"/>
              </a:rPr>
              <a:t>18 milliseconds.</a:t>
            </a:r>
            <a:endParaRPr lang="en-IN" sz="1600" dirty="0">
              <a:latin typeface="Lato"/>
            </a:endParaRPr>
          </a:p>
          <a:p>
            <a:r>
              <a:rPr lang="en-IN" sz="1600" dirty="0">
                <a:latin typeface="Lato"/>
              </a:rPr>
              <a:t>Waiting Time for P5 = </a:t>
            </a:r>
            <a:r>
              <a:rPr lang="en-IN" sz="1600" b="1" i="1" dirty="0">
                <a:latin typeface="Lato"/>
              </a:rPr>
              <a:t>1 milliseconds.</a:t>
            </a:r>
            <a:endParaRPr lang="en-IN" sz="1600" dirty="0">
              <a:latin typeface="Lato"/>
            </a:endParaRPr>
          </a:p>
          <a:p>
            <a:r>
              <a:rPr lang="en-IN" sz="1600" dirty="0">
                <a:latin typeface="Lato"/>
              </a:rPr>
              <a:t>So, the </a:t>
            </a:r>
            <a:r>
              <a:rPr lang="en-IN" sz="1600" b="1" i="1" dirty="0">
                <a:latin typeface="Lato"/>
              </a:rPr>
              <a:t>Average Waiting Time </a:t>
            </a:r>
            <a:r>
              <a:rPr lang="en-IN" sz="1600" dirty="0">
                <a:latin typeface="Lato"/>
              </a:rPr>
              <a:t>= (6+0+16+18+1)/5 = </a:t>
            </a:r>
            <a:r>
              <a:rPr lang="en-IN" sz="1600" b="1" i="1" dirty="0">
                <a:latin typeface="Lato"/>
              </a:rPr>
              <a:t>8.2 milliseconds.</a:t>
            </a:r>
            <a:endParaRPr lang="en-IN" sz="1600" dirty="0">
              <a:latin typeface="Lato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137280" y="1387080"/>
              <a:ext cx="4911120" cy="4462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9000" y="1378800"/>
                <a:ext cx="4928400" cy="447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176213"/>
            <a:ext cx="7772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CPU Scheduling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998032" y="1195389"/>
            <a:ext cx="6719055" cy="4890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3200" dirty="0" smtClean="0"/>
              <a:t>Basic Concepts</a:t>
            </a:r>
          </a:p>
          <a:p>
            <a:pPr>
              <a:lnSpc>
                <a:spcPct val="150000"/>
              </a:lnSpc>
            </a:pPr>
            <a:r>
              <a:rPr lang="en-US" altLang="en-US" sz="3200" dirty="0" smtClean="0"/>
              <a:t>Scheduling Criteria </a:t>
            </a:r>
          </a:p>
          <a:p>
            <a:pPr>
              <a:lnSpc>
                <a:spcPct val="150000"/>
              </a:lnSpc>
            </a:pPr>
            <a:r>
              <a:rPr lang="en-US" altLang="en-US" sz="3200" dirty="0" smtClean="0"/>
              <a:t>Scheduling Algorithms</a:t>
            </a:r>
          </a:p>
          <a:p>
            <a:pPr>
              <a:lnSpc>
                <a:spcPct val="150000"/>
              </a:lnSpc>
            </a:pPr>
            <a:r>
              <a:rPr lang="en-US" altLang="en-US" sz="3200" dirty="0" smtClean="0"/>
              <a:t>Multiple-Processor Scheduling</a:t>
            </a:r>
          </a:p>
          <a:p>
            <a:pPr>
              <a:lnSpc>
                <a:spcPct val="150000"/>
              </a:lnSpc>
            </a:pPr>
            <a:r>
              <a:rPr lang="en-US" altLang="en-US" sz="3200" dirty="0" smtClean="0"/>
              <a:t>Algorithm Evaluation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36440" y="963000"/>
              <a:ext cx="6334560" cy="4609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6720" y="952920"/>
                <a:ext cx="6358320" cy="463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5" y="0"/>
            <a:ext cx="1751875" cy="5762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Gate 2017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6906" y="424158"/>
            <a:ext cx="11200391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"/>
              </a:rPr>
              <a:t>Consider the set of processes with arrival time (in milliseconds), CPU burst time (in milliseconds), and priority (0 is the highest priority) shown below. None of the processes has I/O burst time.</a:t>
            </a:r>
          </a:p>
          <a:p>
            <a:r>
              <a:rPr lang="en-US" sz="2400" dirty="0"/>
              <a:t>The average waiting time (in milliseconds) of all the processing using preemptive priority scheduling algorithm is _________________.</a:t>
            </a:r>
          </a:p>
          <a:p>
            <a:endParaRPr lang="en-US" sz="1200" dirty="0" smtClean="0"/>
          </a:p>
          <a:p>
            <a:r>
              <a:rPr lang="en-US" sz="2400" dirty="0" smtClean="0"/>
              <a:t>(</a:t>
            </a:r>
            <a:r>
              <a:rPr lang="en-US" sz="2400" dirty="0"/>
              <a:t>A) 29 </a:t>
            </a:r>
            <a:r>
              <a:rPr lang="en-US" sz="2400" dirty="0" smtClean="0"/>
              <a:t>		(</a:t>
            </a:r>
            <a:r>
              <a:rPr lang="en-US" sz="2400" dirty="0"/>
              <a:t>B) 30 </a:t>
            </a:r>
            <a:r>
              <a:rPr lang="en-US" sz="2400" dirty="0" smtClean="0"/>
              <a:t>		(</a:t>
            </a:r>
            <a:r>
              <a:rPr lang="en-US" sz="2400" dirty="0"/>
              <a:t>C)31 </a:t>
            </a:r>
            <a:r>
              <a:rPr lang="en-US" sz="2400" dirty="0" smtClean="0"/>
              <a:t>		(</a:t>
            </a:r>
            <a:r>
              <a:rPr lang="en-US" sz="2400" dirty="0"/>
              <a:t>D)32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06" y="3212170"/>
            <a:ext cx="5296886" cy="25590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6040" y="1130040"/>
              <a:ext cx="11748600" cy="5303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120" y="1119960"/>
                <a:ext cx="11767680" cy="531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4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7892" y="468221"/>
            <a:ext cx="104331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"/>
              </a:rPr>
              <a:t>Consider the set of processes with arrival time (in milliseconds), CPU burst time (in milliseconds), and priority shown below. </a:t>
            </a:r>
            <a:r>
              <a:rPr lang="en-US" sz="2400" b="1" i="1" dirty="0">
                <a:latin typeface="Lato"/>
              </a:rPr>
              <a:t>(Higher number represents higher priority</a:t>
            </a:r>
            <a:r>
              <a:rPr lang="en-US" sz="2400" b="1" i="1" dirty="0" smtClean="0">
                <a:latin typeface="Lato"/>
              </a:rPr>
              <a:t>).</a:t>
            </a:r>
          </a:p>
          <a:p>
            <a:r>
              <a:rPr lang="en-US" sz="2400" dirty="0"/>
              <a:t>If the CPU scheduling policy is priority non-preemptive, calculate the </a:t>
            </a:r>
            <a:r>
              <a:rPr lang="en-US" sz="2400" b="1" i="1" dirty="0"/>
              <a:t>average waiting time</a:t>
            </a:r>
            <a:r>
              <a:rPr lang="en-US" sz="2400" dirty="0"/>
              <a:t> and </a:t>
            </a:r>
            <a:r>
              <a:rPr lang="en-US" sz="2400" b="1" i="1" dirty="0"/>
              <a:t>average turnaround time.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892" y="2875434"/>
            <a:ext cx="4819610" cy="270443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955" y="0"/>
            <a:ext cx="1751875" cy="5762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Practice</a:t>
            </a:r>
            <a:endParaRPr lang="en-IN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775160" y="2308680"/>
              <a:ext cx="10352160" cy="425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6520" y="2295000"/>
                <a:ext cx="10363680" cy="42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6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97100" y="206194"/>
            <a:ext cx="8229600" cy="5762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004341" y="1231899"/>
            <a:ext cx="10358203" cy="5483693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Each process gets a small unit of CPU time (</a:t>
            </a:r>
            <a:r>
              <a:rPr lang="en-US" altLang="en-US" b="1" dirty="0" smtClean="0">
                <a:solidFill>
                  <a:srgbClr val="3366FF"/>
                </a:solidFill>
              </a:rPr>
              <a:t>time</a:t>
            </a:r>
            <a:r>
              <a:rPr lang="en-US" altLang="en-US" b="1" dirty="0" smtClean="0"/>
              <a:t> </a:t>
            </a:r>
            <a:r>
              <a:rPr lang="en-US" altLang="en-US" b="1" dirty="0" smtClean="0">
                <a:solidFill>
                  <a:srgbClr val="3366FF"/>
                </a:solidFill>
              </a:rPr>
              <a:t>quantum</a:t>
            </a:r>
            <a:r>
              <a:rPr lang="en-US" altLang="en-US" b="1" dirty="0" smtClean="0"/>
              <a:t> </a:t>
            </a:r>
            <a:r>
              <a:rPr lang="en-US" altLang="en-US" sz="3200" b="1" i="1" dirty="0" smtClean="0">
                <a:solidFill>
                  <a:srgbClr val="0070C0"/>
                </a:solidFill>
              </a:rPr>
              <a:t>q</a:t>
            </a:r>
            <a:r>
              <a:rPr lang="en-US" altLang="en-US" dirty="0" smtClean="0"/>
              <a:t>), usually 10-100 milliseconds.  After this time has elapsed, the process is preempted and added to the end of the ready queue.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If there are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 processes in the ready queue and the time quantum is </a:t>
            </a:r>
            <a:r>
              <a:rPr lang="en-US" altLang="en-US" i="1" dirty="0" smtClean="0"/>
              <a:t>q</a:t>
            </a:r>
            <a:r>
              <a:rPr lang="en-US" altLang="en-US" dirty="0" smtClean="0"/>
              <a:t>, then </a:t>
            </a:r>
            <a:r>
              <a:rPr lang="en-US" altLang="en-US" b="1" dirty="0" smtClean="0"/>
              <a:t>each process gets 1/</a:t>
            </a:r>
            <a:r>
              <a:rPr lang="en-US" altLang="en-US" b="1" i="1" dirty="0" smtClean="0"/>
              <a:t>n</a:t>
            </a:r>
            <a:r>
              <a:rPr lang="en-US" altLang="en-US" b="1" dirty="0" smtClean="0"/>
              <a:t> of the CPU time in chunks of at most </a:t>
            </a:r>
            <a:r>
              <a:rPr lang="en-US" altLang="en-US" b="1" i="1" dirty="0" smtClean="0"/>
              <a:t>q</a:t>
            </a:r>
            <a:r>
              <a:rPr lang="en-US" altLang="en-US" b="1" dirty="0" smtClean="0"/>
              <a:t> time </a:t>
            </a:r>
            <a:r>
              <a:rPr lang="en-US" altLang="en-US" dirty="0" smtClean="0"/>
              <a:t>units at once.  </a:t>
            </a:r>
            <a:r>
              <a:rPr lang="en-US" altLang="en-US" b="1" dirty="0" smtClean="0"/>
              <a:t>No process waits more than (</a:t>
            </a:r>
            <a:r>
              <a:rPr lang="en-US" altLang="en-US" b="1" i="1" dirty="0" smtClean="0"/>
              <a:t>n</a:t>
            </a:r>
            <a:r>
              <a:rPr lang="en-US" altLang="en-US" b="1" dirty="0" smtClean="0"/>
              <a:t>-1)</a:t>
            </a:r>
            <a:r>
              <a:rPr lang="en-US" altLang="en-US" b="1" i="1" dirty="0" smtClean="0"/>
              <a:t>q </a:t>
            </a:r>
            <a:r>
              <a:rPr lang="en-US" altLang="en-US" b="1" dirty="0" smtClean="0"/>
              <a:t>time units.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Timer interrupts every quantum to schedule next process</a:t>
            </a:r>
          </a:p>
          <a:p>
            <a:r>
              <a:rPr lang="en-US" altLang="en-US" dirty="0" smtClean="0"/>
              <a:t>Performance</a:t>
            </a:r>
          </a:p>
          <a:p>
            <a:pPr lvl="1"/>
            <a:r>
              <a:rPr lang="en-US" altLang="en-US" i="1" dirty="0" smtClean="0"/>
              <a:t>q</a:t>
            </a:r>
            <a:r>
              <a:rPr lang="en-US" altLang="en-US" dirty="0" smtClean="0"/>
              <a:t> large </a:t>
            </a:r>
            <a:r>
              <a:rPr lang="en-US" altLang="en-US" dirty="0" smtClean="0">
                <a:sym typeface="Symbol" panose="05050102010706020507" pitchFamily="18" charset="2"/>
              </a:rPr>
              <a:t> FIFO</a:t>
            </a:r>
          </a:p>
          <a:p>
            <a:pPr lvl="1"/>
            <a:r>
              <a:rPr lang="en-US" altLang="en-US" i="1" dirty="0" smtClean="0">
                <a:sym typeface="Symbol" panose="05050102010706020507" pitchFamily="18" charset="2"/>
              </a:rPr>
              <a:t>q </a:t>
            </a:r>
            <a:r>
              <a:rPr lang="en-US" altLang="en-US" dirty="0" smtClean="0">
                <a:sym typeface="Symbol" panose="05050102010706020507" pitchFamily="18" charset="2"/>
              </a:rPr>
              <a:t>small  </a:t>
            </a:r>
            <a:r>
              <a:rPr lang="en-US" altLang="en-US" i="1" dirty="0" smtClean="0">
                <a:sym typeface="Symbol" panose="05050102010706020507" pitchFamily="18" charset="2"/>
              </a:rPr>
              <a:t>q </a:t>
            </a:r>
            <a:r>
              <a:rPr lang="en-US" altLang="en-US" dirty="0" smtClean="0">
                <a:sym typeface="Symbol" panose="05050102010706020507" pitchFamily="18" charset="2"/>
              </a:rPr>
              <a:t>must be large with respect to context switch, otherwise overhead is too high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46920" y="1603080"/>
              <a:ext cx="6415560" cy="3744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4320" y="1591560"/>
                <a:ext cx="6431040" cy="376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5490" y="197090"/>
            <a:ext cx="9164040" cy="6477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884420" y="1109272"/>
            <a:ext cx="10418164" cy="45676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Typically, higher average turnaround than SJF, but better </a:t>
            </a:r>
            <a:r>
              <a:rPr lang="en-US" altLang="en-US" b="1" i="1" dirty="0" smtClean="0"/>
              <a:t>response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q should be large compared to context switch time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q usually 10ms to 100ms, context switch &lt; 10 </a:t>
            </a:r>
            <a:r>
              <a:rPr lang="en-US" altLang="en-US" dirty="0" err="1" smtClean="0"/>
              <a:t>micro</a:t>
            </a:r>
            <a:r>
              <a:rPr lang="en-US" altLang="en-US" dirty="0" err="1" smtClean="0"/>
              <a:t>sec</a:t>
            </a:r>
            <a:endParaRPr lang="en-US" altLang="en-US" dirty="0" smtClean="0"/>
          </a:p>
        </p:txBody>
      </p:sp>
      <p:pic>
        <p:nvPicPr>
          <p:cNvPr id="2355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9" y="3227389"/>
            <a:ext cx="6770687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77962" y="5676900"/>
            <a:ext cx="82590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Turn Around Time = Completion time - Arrival Time</a:t>
            </a:r>
          </a:p>
          <a:p>
            <a:r>
              <a:rPr lang="en-US" sz="2000" b="1" dirty="0"/>
              <a:t>Waiting Time = Turn Around Time – Burst </a:t>
            </a:r>
            <a:r>
              <a:rPr lang="en-US" sz="2000" b="1" dirty="0" smtClean="0"/>
              <a:t>Time</a:t>
            </a:r>
          </a:p>
          <a:p>
            <a:r>
              <a:rPr lang="en-US" sz="2000" b="1" i="1" dirty="0"/>
              <a:t>Waiting Time = Last Start Time -Arrival Time – (Preemption * Time Quantum</a:t>
            </a:r>
            <a:r>
              <a:rPr lang="en-US" sz="2000" b="1" i="1" dirty="0" smtClean="0"/>
              <a:t>)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06280" y="730080"/>
              <a:ext cx="7013520" cy="6128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5480" y="720000"/>
                <a:ext cx="7040880" cy="615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06643" y="287367"/>
            <a:ext cx="101308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/>
              </a:rPr>
              <a:t>Consider the set of 5 processes whose arrival time and burst time are given below:</a:t>
            </a:r>
          </a:p>
          <a:p>
            <a:r>
              <a:rPr lang="en-US" sz="2800" dirty="0"/>
              <a:t>If the CPU scheduling policy is Round Robin with time quantum = 2 units, calculate the average waiting and turnaround times.</a:t>
            </a:r>
            <a:br>
              <a:rPr lang="en-US" sz="2800" dirty="0"/>
            </a:b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2315073"/>
            <a:ext cx="5068801" cy="25567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955" y="0"/>
            <a:ext cx="1751875" cy="5762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Practice</a:t>
            </a:r>
            <a:endParaRPr lang="en-IN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200" y="1578240"/>
              <a:ext cx="12137040" cy="5280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40" y="1569600"/>
                <a:ext cx="12161520" cy="52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3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7138" y="153988"/>
            <a:ext cx="7713662" cy="5762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1034321" y="1068389"/>
            <a:ext cx="10613036" cy="5789611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Ready queue is partitioned into separate queues, </a:t>
            </a:r>
            <a:r>
              <a:rPr lang="en-US" altLang="en-US" dirty="0" err="1" smtClean="0"/>
              <a:t>eg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b="1" dirty="0" smtClean="0">
                <a:solidFill>
                  <a:srgbClr val="3366FF"/>
                </a:solidFill>
              </a:rPr>
              <a:t>foreground</a:t>
            </a:r>
            <a:r>
              <a:rPr lang="en-US" altLang="en-US" dirty="0" smtClean="0"/>
              <a:t> (interactive)</a:t>
            </a:r>
          </a:p>
          <a:p>
            <a:pPr lvl="1"/>
            <a:r>
              <a:rPr lang="en-US" altLang="en-US" b="1" dirty="0" smtClean="0">
                <a:solidFill>
                  <a:srgbClr val="3366FF"/>
                </a:solidFill>
              </a:rPr>
              <a:t>background</a:t>
            </a:r>
            <a:r>
              <a:rPr lang="en-US" altLang="en-US" dirty="0" smtClean="0"/>
              <a:t> (batch)</a:t>
            </a:r>
          </a:p>
          <a:p>
            <a:r>
              <a:rPr lang="en-US" altLang="en-US" dirty="0" smtClean="0"/>
              <a:t>Process permanently in a given queue</a:t>
            </a:r>
            <a:endParaRPr lang="en-US" altLang="en-US" sz="800" dirty="0"/>
          </a:p>
          <a:p>
            <a:r>
              <a:rPr lang="en-US" altLang="en-US" dirty="0" smtClean="0"/>
              <a:t>Each </a:t>
            </a:r>
            <a:r>
              <a:rPr lang="en-US" altLang="en-US" b="1" dirty="0" smtClean="0"/>
              <a:t>queue has its own scheduling algorithm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dirty="0" smtClean="0"/>
              <a:t>foreground – RR</a:t>
            </a:r>
          </a:p>
          <a:p>
            <a:pPr lvl="1"/>
            <a:r>
              <a:rPr lang="en-US" altLang="en-US" dirty="0" smtClean="0"/>
              <a:t>background – FCFS</a:t>
            </a:r>
            <a:endParaRPr lang="en-US" altLang="en-US" sz="800" dirty="0"/>
          </a:p>
          <a:p>
            <a:r>
              <a:rPr lang="en-US" altLang="en-US" dirty="0" smtClean="0"/>
              <a:t>Scheduling must be </a:t>
            </a:r>
            <a:r>
              <a:rPr lang="en-US" altLang="en-US" b="1" dirty="0" smtClean="0"/>
              <a:t>done between the queues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b="1" dirty="0" smtClean="0"/>
              <a:t>Fixed priority scheduling</a:t>
            </a:r>
            <a:r>
              <a:rPr lang="en-US" altLang="en-US" dirty="0" smtClean="0"/>
              <a:t>; (i.e., serve all from foreground then from background).  Possibility of starvation.</a:t>
            </a:r>
          </a:p>
          <a:p>
            <a:pPr lvl="1"/>
            <a:r>
              <a:rPr lang="en-US" altLang="en-US" dirty="0" smtClean="0"/>
              <a:t>Time slice – each queue gets a certain amount of CPU time which it can schedule amongst its processes; i.e., 80% to foreground in RR</a:t>
            </a:r>
          </a:p>
          <a:p>
            <a:pPr lvl="1"/>
            <a:r>
              <a:rPr lang="en-US" altLang="en-US" dirty="0" smtClean="0"/>
              <a:t>20% to background in FCFS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99225" y="173923"/>
            <a:ext cx="7596187" cy="5762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Multilevel Queue Scheduling</a:t>
            </a:r>
          </a:p>
        </p:txBody>
      </p:sp>
      <p:pic>
        <p:nvPicPr>
          <p:cNvPr id="27651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432" y="1197028"/>
            <a:ext cx="7725775" cy="511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83720" y="771480"/>
              <a:ext cx="9196920" cy="4228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560" y="760680"/>
                <a:ext cx="9213480" cy="424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144" y="224723"/>
            <a:ext cx="8026400" cy="5762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184223" y="1109272"/>
            <a:ext cx="9938479" cy="5748728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A process can move between the various queues; aging can be implemented this way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Multilevel-feedback-queue scheduler defined by the following parameters:</a:t>
            </a:r>
          </a:p>
          <a:p>
            <a:pPr lvl="1"/>
            <a:r>
              <a:rPr lang="en-US" altLang="en-US" dirty="0" smtClean="0"/>
              <a:t>number of queues</a:t>
            </a:r>
          </a:p>
          <a:p>
            <a:pPr lvl="1"/>
            <a:r>
              <a:rPr lang="en-US" altLang="en-US" dirty="0" smtClean="0"/>
              <a:t>scheduling algorithms for each queue</a:t>
            </a:r>
          </a:p>
          <a:p>
            <a:pPr lvl="1"/>
            <a:r>
              <a:rPr lang="en-US" altLang="en-US" dirty="0" smtClean="0"/>
              <a:t>method used to determine when to upgrade a process</a:t>
            </a:r>
          </a:p>
          <a:p>
            <a:pPr lvl="1"/>
            <a:r>
              <a:rPr lang="en-US" altLang="en-US" dirty="0" smtClean="0"/>
              <a:t>method used to determine when to demote a process</a:t>
            </a:r>
          </a:p>
          <a:p>
            <a:pPr lvl="1"/>
            <a:r>
              <a:rPr lang="en-US" altLang="en-US" dirty="0" smtClean="0"/>
              <a:t>method used to determine which queue a process will enter when that process needs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4498" y="0"/>
            <a:ext cx="10538086" cy="67945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764498" y="1049311"/>
            <a:ext cx="6745573" cy="5486400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>Three queues: </a:t>
            </a:r>
          </a:p>
          <a:p>
            <a:pPr lvl="1"/>
            <a:r>
              <a:rPr lang="en-US" altLang="en-US" sz="1800" i="1" dirty="0"/>
              <a:t>Q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 – RR with time quantum 8 milliseconds</a:t>
            </a:r>
          </a:p>
          <a:p>
            <a:pPr lvl="1"/>
            <a:r>
              <a:rPr lang="en-US" altLang="en-US" sz="1800" i="1" dirty="0"/>
              <a:t>Q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 – RR time quantum 16 milliseconds</a:t>
            </a:r>
          </a:p>
          <a:p>
            <a:pPr lvl="1"/>
            <a:r>
              <a:rPr lang="en-US" altLang="en-US" sz="1800" i="1" dirty="0"/>
              <a:t>Q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 – FCFS</a:t>
            </a:r>
          </a:p>
          <a:p>
            <a:pPr lvl="1"/>
            <a:endParaRPr lang="en-US" altLang="en-US" sz="1800" dirty="0"/>
          </a:p>
          <a:p>
            <a:r>
              <a:rPr lang="en-US" altLang="en-US" sz="3600" dirty="0" smtClean="0"/>
              <a:t>Scheduling</a:t>
            </a:r>
          </a:p>
          <a:p>
            <a:pPr lvl="1"/>
            <a:r>
              <a:rPr lang="en-US" altLang="en-US" sz="1800" dirty="0"/>
              <a:t>A new job enters queue </a:t>
            </a:r>
            <a:r>
              <a:rPr lang="en-US" altLang="en-US" sz="1800" i="1" dirty="0"/>
              <a:t>Q</a:t>
            </a:r>
            <a:r>
              <a:rPr lang="en-US" altLang="en-US" sz="1800" i="1" baseline="-25000" dirty="0"/>
              <a:t>0</a:t>
            </a:r>
            <a:r>
              <a:rPr lang="en-US" altLang="en-US" sz="1800" i="1" dirty="0"/>
              <a:t> </a:t>
            </a:r>
            <a:r>
              <a:rPr lang="en-US" altLang="en-US" sz="1800" dirty="0"/>
              <a:t>which is served</a:t>
            </a:r>
            <a:r>
              <a:rPr lang="en-US" altLang="en-US" sz="1800" i="1" dirty="0"/>
              <a:t> </a:t>
            </a:r>
            <a:r>
              <a:rPr lang="en-US" altLang="en-US" sz="1800" dirty="0"/>
              <a:t>FCFS</a:t>
            </a:r>
          </a:p>
          <a:p>
            <a:pPr lvl="2"/>
            <a:r>
              <a:rPr lang="en-US" altLang="en-US" sz="1800" dirty="0"/>
              <a:t>When it gains CPU, job receives 8 milliseconds</a:t>
            </a:r>
          </a:p>
          <a:p>
            <a:pPr lvl="2"/>
            <a:r>
              <a:rPr lang="en-US" altLang="en-US" sz="1800" dirty="0"/>
              <a:t>If it does not finish in 8 milliseconds, job is moved to queue </a:t>
            </a:r>
            <a:r>
              <a:rPr lang="en-US" altLang="en-US" sz="1800" i="1" dirty="0"/>
              <a:t>Q</a:t>
            </a:r>
            <a:r>
              <a:rPr lang="en-US" altLang="en-US" sz="1800" baseline="-25000" dirty="0"/>
              <a:t>1</a:t>
            </a:r>
            <a:endParaRPr lang="en-US" altLang="en-US" sz="1800" dirty="0"/>
          </a:p>
          <a:p>
            <a:pPr lvl="1"/>
            <a:r>
              <a:rPr lang="en-US" altLang="en-US" sz="1800" dirty="0"/>
              <a:t>At </a:t>
            </a:r>
            <a:r>
              <a:rPr lang="en-US" altLang="en-US" sz="1800" i="1" dirty="0"/>
              <a:t>Q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 job is again served FCFS and receives 16 additional milliseconds</a:t>
            </a:r>
          </a:p>
          <a:p>
            <a:pPr lvl="2"/>
            <a:r>
              <a:rPr lang="en-US" altLang="en-US" sz="1800" dirty="0"/>
              <a:t>If it still does not complete, it is preempted and moved to queue </a:t>
            </a:r>
            <a:r>
              <a:rPr lang="en-US" altLang="en-US" sz="1800" i="1" dirty="0"/>
              <a:t>Q</a:t>
            </a:r>
            <a:r>
              <a:rPr lang="en-US" altLang="en-US" sz="1800" baseline="-25000" dirty="0"/>
              <a:t>2</a:t>
            </a:r>
            <a:endParaRPr lang="en-US" altLang="en-US" sz="1800" dirty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645" y="1573967"/>
            <a:ext cx="4739939" cy="315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269280" y="1491480"/>
              <a:ext cx="2244240" cy="1887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9920" y="1488240"/>
                <a:ext cx="2256120" cy="189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07" y="269111"/>
            <a:ext cx="10996697" cy="45819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214" y="84445"/>
            <a:ext cx="1149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Gate 2017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0846" y="5671595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  <a:r>
              <a:rPr lang="en-US" sz="2800" dirty="0" smtClean="0"/>
              <a:t>.0</a:t>
            </a:r>
            <a:endParaRPr lang="en-IN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31800" y="3665160"/>
              <a:ext cx="6021720" cy="548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3520" y="3655800"/>
                <a:ext cx="6040080" cy="5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7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Objectives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2470149" y="1233489"/>
            <a:ext cx="9342099" cy="4530725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To introduce CPU scheduling, which is the basis for multiprogrammed operating systems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To describe various CPU-scheduling algorithms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To discuss evaluation criteria for selecting a CPU-scheduling algorithm for a particular system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To examine the scheduling algorithms of several operating systems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6160" y="1642320"/>
              <a:ext cx="5952600" cy="3022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80" y="1636200"/>
                <a:ext cx="5972400" cy="303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214" y="84445"/>
            <a:ext cx="1149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Gate 2019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50" y="453777"/>
            <a:ext cx="11041424" cy="37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1529" y="6076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320480" y="1539360"/>
              <a:ext cx="9756000" cy="3377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5800" y="1527840"/>
                <a:ext cx="9772560" cy="34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785680" y="2152080"/>
              <a:ext cx="8904600" cy="4517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7400" y="2149560"/>
                <a:ext cx="8928360" cy="45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349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214" y="84445"/>
            <a:ext cx="1149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Gate 2020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9970"/>
          <a:stretch/>
        </p:blipFill>
        <p:spPr>
          <a:xfrm>
            <a:off x="695147" y="453777"/>
            <a:ext cx="11370942" cy="564417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95147" y="5190466"/>
            <a:ext cx="460855" cy="32591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28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214" y="84445"/>
            <a:ext cx="1149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Gate 2017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9" y="84445"/>
            <a:ext cx="10284850" cy="48201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3895" y="63045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25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9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047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Basic Concepts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944379" y="1274764"/>
            <a:ext cx="6430781" cy="5463305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Maximum CPU utilization obtained with multiprogramming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CPU–I/O Burst Cycle – Process execution consists of a </a:t>
            </a:r>
            <a:r>
              <a:rPr lang="en-US" altLang="en-US" b="1" dirty="0" smtClean="0">
                <a:solidFill>
                  <a:srgbClr val="3366FF"/>
                </a:solidFill>
              </a:rPr>
              <a:t>cycle</a:t>
            </a:r>
            <a:r>
              <a:rPr lang="en-US" altLang="en-US" dirty="0" smtClean="0"/>
              <a:t> of CPU execution and I/O wait</a:t>
            </a:r>
          </a:p>
          <a:p>
            <a:endParaRPr lang="en-US" altLang="en-US" b="1" dirty="0" smtClean="0">
              <a:solidFill>
                <a:srgbClr val="3366FF"/>
              </a:solidFill>
            </a:endParaRPr>
          </a:p>
          <a:p>
            <a:r>
              <a:rPr lang="en-US" altLang="en-US" b="1" dirty="0" smtClean="0">
                <a:solidFill>
                  <a:srgbClr val="3366FF"/>
                </a:solidFill>
              </a:rPr>
              <a:t>CPU burst </a:t>
            </a:r>
            <a:r>
              <a:rPr lang="en-US" altLang="en-US" dirty="0" smtClean="0"/>
              <a:t>followed by </a:t>
            </a:r>
            <a:r>
              <a:rPr lang="en-US" altLang="en-US" b="1" dirty="0" smtClean="0">
                <a:solidFill>
                  <a:srgbClr val="3366FF"/>
                </a:solidFill>
              </a:rPr>
              <a:t>I/O burst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CPU burst distribution is of main concern</a:t>
            </a:r>
          </a:p>
          <a:p>
            <a:pPr>
              <a:buFont typeface="Monotype Sorts" pitchFamily="-84" charset="2"/>
              <a:buNone/>
            </a:pPr>
            <a:endParaRPr lang="en-US" altLang="en-US" dirty="0" smtClean="0"/>
          </a:p>
        </p:txBody>
      </p:sp>
      <p:pic>
        <p:nvPicPr>
          <p:cNvPr id="7172" name="Picture 1" descr="6_0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976" y="204788"/>
            <a:ext cx="3107803" cy="653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23640" y="235080"/>
              <a:ext cx="10855080" cy="6524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3920" y="225720"/>
                <a:ext cx="10879200" cy="653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439056" y="996476"/>
            <a:ext cx="9233941" cy="5861523"/>
          </a:xfrm>
        </p:spPr>
        <p:txBody>
          <a:bodyPr>
            <a:normAutofit fontScale="92500" lnSpcReduction="10000"/>
          </a:bodyPr>
          <a:lstStyle/>
          <a:p>
            <a:pPr marL="342815" indent="-342815">
              <a:buFont typeface="Monotype Sorts" charset="2"/>
              <a:buChar char="n"/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Short-term scheduler </a:t>
            </a:r>
            <a:r>
              <a:rPr lang="en-US" dirty="0" smtClean="0">
                <a:ea typeface="ＭＳ Ｐゴシック" charset="-128"/>
              </a:rPr>
              <a:t>selects </a:t>
            </a:r>
            <a:r>
              <a:rPr lang="en-US" dirty="0">
                <a:ea typeface="ＭＳ Ｐゴシック" charset="-128"/>
              </a:rPr>
              <a:t>from among the processes in</a:t>
            </a:r>
            <a:r>
              <a:rPr lang="en-US" dirty="0" smtClean="0">
                <a:ea typeface="ＭＳ Ｐゴシック" charset="-128"/>
              </a:rPr>
              <a:t> ready queue, and </a:t>
            </a:r>
            <a:r>
              <a:rPr lang="en-US" dirty="0">
                <a:ea typeface="ＭＳ Ｐゴシック" charset="-128"/>
              </a:rPr>
              <a:t>allocates the CPU to one of </a:t>
            </a:r>
            <a:r>
              <a:rPr lang="en-US" dirty="0" smtClean="0">
                <a:ea typeface="ＭＳ Ｐゴシック" charset="-128"/>
              </a:rPr>
              <a:t>them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dirty="0" smtClean="0">
                <a:ea typeface="ＭＳ Ｐゴシック" charset="-128"/>
              </a:rPr>
              <a:t>Queue may be ordered in various ways</a:t>
            </a:r>
          </a:p>
          <a:p>
            <a:pPr marL="742765" lvl="1" indent="-285680">
              <a:buFont typeface="Monotype Sorts" charset="2"/>
              <a:buChar char="l"/>
              <a:defRPr/>
            </a:pPr>
            <a:endParaRPr lang="en-US" dirty="0" smtClean="0">
              <a:ea typeface="ＭＳ Ｐゴシック" charset="-128"/>
            </a:endParaRPr>
          </a:p>
          <a:p>
            <a:pPr marL="342815" indent="-342815">
              <a:buFont typeface="Monotype Sorts" charset="2"/>
              <a:buChar char="n"/>
              <a:defRPr/>
            </a:pPr>
            <a:r>
              <a:rPr lang="en-US" dirty="0">
                <a:ea typeface="ＭＳ Ｐゴシック" charset="-128"/>
              </a:rPr>
              <a:t>CPU scheduling decisions may take place when a process:</a:t>
            </a:r>
          </a:p>
          <a:p>
            <a:pPr marL="799900" lvl="1" indent="-342815">
              <a:buNone/>
              <a:defRPr/>
            </a:pPr>
            <a:r>
              <a:rPr lang="en-US" dirty="0">
                <a:ea typeface="ＭＳ Ｐゴシック" charset="-128"/>
              </a:rPr>
              <a:t>1.</a:t>
            </a:r>
            <a:r>
              <a:rPr lang="en-US" dirty="0">
                <a:solidFill>
                  <a:srgbClr val="CC6600"/>
                </a:solidFill>
                <a:ea typeface="ＭＳ Ｐゴシック" charset="-128"/>
              </a:rPr>
              <a:t>	</a:t>
            </a:r>
            <a:r>
              <a:rPr lang="en-US" dirty="0">
                <a:ea typeface="ＭＳ Ｐゴシック" charset="-128"/>
              </a:rPr>
              <a:t>Switches from running to waiting state</a:t>
            </a:r>
          </a:p>
          <a:p>
            <a:pPr marL="799900" lvl="1" indent="-342815">
              <a:buNone/>
              <a:defRPr/>
            </a:pPr>
            <a:r>
              <a:rPr lang="en-US" dirty="0">
                <a:solidFill>
                  <a:srgbClr val="CC6600"/>
                </a:solidFill>
                <a:ea typeface="ＭＳ Ｐゴシック" charset="-128"/>
              </a:rPr>
              <a:t>2.</a:t>
            </a:r>
            <a:r>
              <a:rPr lang="en-US" dirty="0">
                <a:ea typeface="ＭＳ Ｐゴシック" charset="-128"/>
              </a:rPr>
              <a:t>	Switches from running to ready state</a:t>
            </a:r>
          </a:p>
          <a:p>
            <a:pPr marL="799900" lvl="1" indent="-342815">
              <a:buNone/>
              <a:defRPr/>
            </a:pPr>
            <a:r>
              <a:rPr lang="en-US" dirty="0" smtClean="0">
                <a:solidFill>
                  <a:srgbClr val="CC6600"/>
                </a:solidFill>
                <a:ea typeface="ＭＳ Ｐゴシック" charset="-128"/>
              </a:rPr>
              <a:t>3.</a:t>
            </a:r>
            <a:r>
              <a:rPr lang="en-US" dirty="0" smtClean="0">
                <a:ea typeface="ＭＳ Ｐゴシック" charset="-128"/>
              </a:rPr>
              <a:t>	Switches </a:t>
            </a:r>
            <a:r>
              <a:rPr lang="en-US" dirty="0">
                <a:ea typeface="ＭＳ Ｐゴシック" charset="-128"/>
              </a:rPr>
              <a:t>from waiting to </a:t>
            </a:r>
            <a:r>
              <a:rPr lang="en-US" dirty="0" smtClean="0">
                <a:ea typeface="ＭＳ Ｐゴシック" charset="-128"/>
              </a:rPr>
              <a:t>ready</a:t>
            </a:r>
          </a:p>
          <a:p>
            <a:pPr marL="799900" lvl="1" indent="-342815">
              <a:buFont typeface="Monotype Sorts" charset="2"/>
              <a:buAutoNum type="arabicPeriod" startAt="4"/>
              <a:defRPr/>
            </a:pPr>
            <a:r>
              <a:rPr lang="en-US" dirty="0" smtClean="0">
                <a:ea typeface="ＭＳ Ｐゴシック" charset="-128"/>
              </a:rPr>
              <a:t>Terminates</a:t>
            </a:r>
          </a:p>
          <a:p>
            <a:pPr marL="342815" indent="-342815">
              <a:buFont typeface="Monotype Sorts" charset="2"/>
              <a:buChar char="n"/>
              <a:defRPr/>
            </a:pPr>
            <a:r>
              <a:rPr lang="en-US" dirty="0" smtClean="0">
                <a:ea typeface="ＭＳ Ｐゴシック" charset="-128"/>
              </a:rPr>
              <a:t>Scheduling </a:t>
            </a:r>
            <a:r>
              <a:rPr lang="en-US" dirty="0">
                <a:ea typeface="ＭＳ Ｐゴシック" charset="-128"/>
              </a:rPr>
              <a:t>under 1 and 4 is </a:t>
            </a:r>
            <a:r>
              <a:rPr lang="en-US" b="1" dirty="0" smtClean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non-preemptive</a:t>
            </a:r>
          </a:p>
          <a:p>
            <a:pPr marL="342815" indent="-342815">
              <a:buFont typeface="Monotype Sorts" charset="2"/>
              <a:buChar char="n"/>
              <a:defRPr/>
            </a:pPr>
            <a:endParaRPr lang="en-US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  <a:p>
            <a:pPr marL="342815" indent="-342815">
              <a:buFont typeface="Monotype Sorts" charset="2"/>
              <a:buChar char="n"/>
              <a:defRPr/>
            </a:pPr>
            <a:r>
              <a:rPr lang="en-US" dirty="0">
                <a:ea typeface="ＭＳ Ｐゴシック" charset="-128"/>
              </a:rPr>
              <a:t>All other scheduling is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preemptive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dirty="0" smtClean="0">
                <a:ea typeface="ＭＳ Ｐゴシック" charset="-128"/>
              </a:rPr>
              <a:t>Consider access to shared data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dirty="0" smtClean="0">
                <a:ea typeface="ＭＳ Ｐゴシック" charset="-128"/>
              </a:rPr>
              <a:t>Consider preemption while in kernel mode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dirty="0" smtClean="0">
                <a:ea typeface="ＭＳ Ｐゴシック" charset="-128"/>
              </a:rPr>
              <a:t>Consider interrupts occurring during crucial OS activities</a:t>
            </a:r>
            <a:endParaRPr lang="en-US" dirty="0">
              <a:ea typeface="ＭＳ Ｐゴシック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93960" y="873360"/>
              <a:ext cx="11186280" cy="5635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320" y="862560"/>
                <a:ext cx="11206440" cy="565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3335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Dispatcher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469036" y="1013033"/>
            <a:ext cx="9713625" cy="570256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Dispatcher module gives control of the CPU to the process selected by the short-term scheduler; this involves:</a:t>
            </a:r>
          </a:p>
          <a:p>
            <a:pPr lvl="1"/>
            <a:r>
              <a:rPr lang="en-US" altLang="en-US" sz="2800" dirty="0" smtClean="0"/>
              <a:t>switching context</a:t>
            </a:r>
          </a:p>
          <a:p>
            <a:pPr lvl="1"/>
            <a:r>
              <a:rPr lang="en-US" altLang="en-US" sz="2800" dirty="0" smtClean="0"/>
              <a:t>switching to user mode</a:t>
            </a:r>
          </a:p>
          <a:p>
            <a:pPr lvl="1"/>
            <a:r>
              <a:rPr lang="en-US" altLang="en-US" sz="2800" dirty="0" smtClean="0"/>
              <a:t>jumping to the proper location in the user program to restart that program</a:t>
            </a:r>
          </a:p>
          <a:p>
            <a:pPr lvl="1"/>
            <a:endParaRPr lang="en-US" altLang="en-US" sz="2800" dirty="0" smtClean="0"/>
          </a:p>
          <a:p>
            <a:r>
              <a:rPr lang="en-US" altLang="en-US" sz="3200" b="1" dirty="0" smtClean="0">
                <a:solidFill>
                  <a:srgbClr val="3366FF"/>
                </a:solidFill>
              </a:rPr>
              <a:t>Dispatch latency </a:t>
            </a:r>
            <a:r>
              <a:rPr lang="en-US" altLang="en-US" sz="3200" dirty="0" smtClean="0"/>
              <a:t>– time it takes for the dispatcher to stop one process and start another running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47000" y="2717640"/>
              <a:ext cx="352800" cy="135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8000" y="2708280"/>
                <a:ext cx="370440" cy="15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59768" y="199322"/>
            <a:ext cx="7696200" cy="5762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151386" y="901415"/>
            <a:ext cx="9912964" cy="5836664"/>
          </a:xfrm>
        </p:spPr>
        <p:txBody>
          <a:bodyPr>
            <a:normAutofit fontScale="92500"/>
          </a:bodyPr>
          <a:lstStyle/>
          <a:p>
            <a:r>
              <a:rPr lang="en-US" altLang="en-US" b="1" dirty="0" smtClean="0"/>
              <a:t>CPU utilization </a:t>
            </a:r>
            <a:r>
              <a:rPr lang="en-US" altLang="en-US" dirty="0" smtClean="0"/>
              <a:t>– keep the CPU as busy as possible</a:t>
            </a:r>
          </a:p>
          <a:p>
            <a:endParaRPr lang="en-US" altLang="en-US" dirty="0" smtClean="0"/>
          </a:p>
          <a:p>
            <a:r>
              <a:rPr lang="en-US" altLang="en-US" b="1" dirty="0" smtClean="0"/>
              <a:t>Throughput</a:t>
            </a:r>
            <a:r>
              <a:rPr lang="en-US" altLang="en-US" dirty="0" smtClean="0"/>
              <a:t> – # of processes that complete their execution per time unit</a:t>
            </a:r>
          </a:p>
          <a:p>
            <a:endParaRPr lang="en-US" altLang="en-US" b="1" dirty="0" smtClean="0"/>
          </a:p>
          <a:p>
            <a:r>
              <a:rPr lang="en-US" altLang="en-US" b="1" dirty="0" smtClean="0"/>
              <a:t>Turnaround time </a:t>
            </a:r>
            <a:r>
              <a:rPr lang="en-US" altLang="en-US" dirty="0" smtClean="0"/>
              <a:t>– amount of time to execute a particular process</a:t>
            </a:r>
          </a:p>
          <a:p>
            <a:endParaRPr lang="en-US" altLang="en-US" b="1" dirty="0" smtClean="0"/>
          </a:p>
          <a:p>
            <a:r>
              <a:rPr lang="en-US" altLang="en-US" b="1" dirty="0" smtClean="0"/>
              <a:t>Waiting time </a:t>
            </a:r>
            <a:r>
              <a:rPr lang="en-US" altLang="en-US" dirty="0" smtClean="0"/>
              <a:t>– amount of time a process has been waiting in the ready queue</a:t>
            </a:r>
          </a:p>
          <a:p>
            <a:endParaRPr lang="en-US" altLang="en-US" b="1" dirty="0" smtClean="0"/>
          </a:p>
          <a:p>
            <a:r>
              <a:rPr lang="en-US" altLang="en-US" b="1" dirty="0" smtClean="0"/>
              <a:t>Response time </a:t>
            </a:r>
            <a:r>
              <a:rPr lang="en-US" altLang="en-US" dirty="0" smtClean="0"/>
              <a:t>– amount of time it takes from when a request was submitted until the first response is produced, not output  (for time-sharing environment)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41440" y="921960"/>
              <a:ext cx="10725480" cy="398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000" y="911520"/>
                <a:ext cx="10743840" cy="400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480416" y="153103"/>
            <a:ext cx="7513637" cy="576262"/>
          </a:xfrm>
        </p:spPr>
        <p:txBody>
          <a:bodyPr/>
          <a:lstStyle/>
          <a:p>
            <a:pPr algn="ctr" eaLnBrk="1" hangingPunct="1"/>
            <a:r>
              <a:rPr lang="en-US" altLang="en-US" sz="2800" dirty="0"/>
              <a:t>Scheduling Algorithm Optimization Criteria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471691" y="1084809"/>
            <a:ext cx="9531089" cy="577319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Max CPU utilization: </a:t>
            </a:r>
            <a:r>
              <a:rPr lang="en-US" altLang="en-US" b="1" dirty="0" smtClean="0"/>
              <a:t>Upto 100% busy.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Max throughput: </a:t>
            </a:r>
            <a:r>
              <a:rPr lang="en-US" altLang="en-US" b="1" dirty="0" smtClean="0"/>
              <a:t>Max processes per unit time.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Min turnaround time: </a:t>
            </a:r>
            <a:r>
              <a:rPr lang="en-US" altLang="en-US" b="1" dirty="0" smtClean="0"/>
              <a:t>How long it take to execute the process (incl. Wait for memory and ready queue, CPU, and IO)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Min waiting time: </a:t>
            </a:r>
            <a:r>
              <a:rPr lang="en-US" altLang="en-US" b="1" dirty="0" smtClean="0"/>
              <a:t>Total time in ready queue only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Min response time: </a:t>
            </a:r>
            <a:r>
              <a:rPr lang="en-US" altLang="en-US" b="1" dirty="0" smtClean="0"/>
              <a:t>The time it takes to respond.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12000" y="932400"/>
              <a:ext cx="4908240" cy="4970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0840" y="924120"/>
                <a:ext cx="4922280" cy="498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74081" y="343238"/>
            <a:ext cx="7997825" cy="4572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200" b="1" dirty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14597" y="1250950"/>
            <a:ext cx="11107711" cy="4114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	</a:t>
            </a:r>
          </a:p>
          <a:p>
            <a:pPr>
              <a:lnSpc>
                <a:spcPct val="90000"/>
              </a:lnSpc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24</a:t>
            </a:r>
          </a:p>
          <a:p>
            <a:pPr>
              <a:lnSpc>
                <a:spcPct val="90000"/>
              </a:lnSpc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	3</a:t>
            </a:r>
          </a:p>
          <a:p>
            <a:pPr>
              <a:lnSpc>
                <a:spcPct val="90000"/>
              </a:lnSpc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 </a:t>
            </a:r>
            <a:r>
              <a:rPr lang="en-US" altLang="en-US" dirty="0" smtClean="0"/>
              <a:t>3</a:t>
            </a:r>
            <a:r>
              <a:rPr lang="en-US" altLang="en-US" i="1" baseline="-25000" dirty="0" smtClean="0"/>
              <a:t> 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Suppose that the processes arrive in the order: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 </a:t>
            </a:r>
            <a:br>
              <a:rPr lang="en-US" altLang="en-US" i="1" baseline="-25000" dirty="0" smtClean="0"/>
            </a:b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  <a:buNone/>
              <a:tabLst>
                <a:tab pos="3028950" algn="ctr"/>
                <a:tab pos="4633913" algn="ctr"/>
              </a:tabLst>
            </a:pPr>
            <a:endParaRPr lang="en-US" altLang="en-US" sz="1600" dirty="0"/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Waiting time for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 = 0;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 = 24;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</a:t>
            </a:r>
            <a:r>
              <a:rPr lang="en-US" altLang="en-US" dirty="0" smtClean="0"/>
              <a:t>= 27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Average waiting time:  (0 + 24 + 27)/3 = 17</a:t>
            </a:r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3" y="4379210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606040" y="743400"/>
              <a:ext cx="7161120" cy="5826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5240" y="734400"/>
                <a:ext cx="7175520" cy="584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12254</TotalTime>
  <Words>1994</Words>
  <Application>Microsoft Office PowerPoint</Application>
  <PresentationFormat>Widescreen</PresentationFormat>
  <Paragraphs>274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ＭＳ Ｐゴシック</vt:lpstr>
      <vt:lpstr>ＭＳ Ｐゴシック</vt:lpstr>
      <vt:lpstr>Arial</vt:lpstr>
      <vt:lpstr>Calibri</vt:lpstr>
      <vt:lpstr>Calibri Light</vt:lpstr>
      <vt:lpstr>Lato</vt:lpstr>
      <vt:lpstr>Monotype Sorts</vt:lpstr>
      <vt:lpstr>Symbol</vt:lpstr>
      <vt:lpstr>Times New Roman</vt:lpstr>
      <vt:lpstr>Office Theme</vt:lpstr>
      <vt:lpstr>CPU Scheduling</vt:lpstr>
      <vt:lpstr>CPU Scheduling</vt:lpstr>
      <vt:lpstr>Objectives</vt:lpstr>
      <vt:lpstr>Basic Concepts</vt:lpstr>
      <vt:lpstr>CPU Scheduler</vt:lpstr>
      <vt:lpstr>Dispatcher</vt:lpstr>
      <vt:lpstr>Scheduling Criteria</vt:lpstr>
      <vt:lpstr>Scheduling Algorithm Optimization Criteria</vt:lpstr>
      <vt:lpstr>First- Come, First-Served (FCFS) Scheduling</vt:lpstr>
      <vt:lpstr>FCFS Scheduling (Cont.)</vt:lpstr>
      <vt:lpstr>The arrival time and burst times for a set of 6 processes are given in the table below. If FCFS Scheduling Algorithm is followed and there is 1 unit of overhead in scheduling the processes, find the algorithm's efficiency.</vt:lpstr>
      <vt:lpstr>Shortest-Job-First (SJF) Scheduling</vt:lpstr>
      <vt:lpstr>Example of SJF( Non-Preemptive)</vt:lpstr>
      <vt:lpstr>Example of Shortest-remaining-time-first</vt:lpstr>
      <vt:lpstr>PowerPoint Presentation</vt:lpstr>
      <vt:lpstr>Gate 2014</vt:lpstr>
      <vt:lpstr>Gate 2016</vt:lpstr>
      <vt:lpstr>Priority Scheduling</vt:lpstr>
      <vt:lpstr>Example of Priority Scheduling</vt:lpstr>
      <vt:lpstr>Gate 2017</vt:lpstr>
      <vt:lpstr>Practice</vt:lpstr>
      <vt:lpstr>Round Robin (RR)</vt:lpstr>
      <vt:lpstr>Example of RR with Time Quantum = 4</vt:lpstr>
      <vt:lpstr>Practice</vt:lpstr>
      <vt:lpstr>Multilevel Queue</vt:lpstr>
      <vt:lpstr>Multilevel Queue Scheduling</vt:lpstr>
      <vt:lpstr>Multilevel Feedback Queue</vt:lpstr>
      <vt:lpstr>Example of Multilevel Feedback Queue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Santosh Verma</cp:lastModifiedBy>
  <cp:revision>237</cp:revision>
  <cp:lastPrinted>2013-09-10T17:57:57Z</cp:lastPrinted>
  <dcterms:created xsi:type="dcterms:W3CDTF">2011-01-13T23:43:38Z</dcterms:created>
  <dcterms:modified xsi:type="dcterms:W3CDTF">2024-09-21T09:50:02Z</dcterms:modified>
</cp:coreProperties>
</file>